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7099300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480" y="16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78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2499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3255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0158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6496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83370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9033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22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138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8554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3694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D641-1E60-4E51-936D-807B5E4E7039}" type="datetimeFigureOut">
              <a:rPr lang="tr-TR" smtClean="0"/>
              <a:pPr/>
              <a:t>21.05.2012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90F9-A692-406C-B861-2F3F6E96087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6418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459432" y="6321152"/>
            <a:ext cx="7848872" cy="3168352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5353962"/>
              </p:ext>
            </p:extLst>
          </p:nvPr>
        </p:nvGraphicFramePr>
        <p:xfrm>
          <a:off x="416496" y="1295971"/>
          <a:ext cx="5964832" cy="4647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272"/>
                <a:gridCol w="792088"/>
                <a:gridCol w="864096"/>
                <a:gridCol w="792088"/>
                <a:gridCol w="792088"/>
                <a:gridCol w="936104"/>
                <a:gridCol w="864096"/>
              </a:tblGrid>
              <a:tr h="243840">
                <a:tc>
                  <a:txBody>
                    <a:bodyPr/>
                    <a:lstStyle/>
                    <a:p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1.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2.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4.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5.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6. 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08:00-08:30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</a:rPr>
                        <a:t>KAYIT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08:30-09:00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</a:rPr>
                        <a:t>TANIŞMA</a:t>
                      </a:r>
                      <a:r>
                        <a:rPr lang="tr-TR" sz="800" b="0" baseline="0" dirty="0" smtClean="0">
                          <a:solidFill>
                            <a:schemeClr val="tx1"/>
                          </a:solidFill>
                        </a:rPr>
                        <a:t> ve PROGRAMIN TANITIMI</a:t>
                      </a:r>
                      <a:endParaRPr lang="tr-TR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09:00-10:00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Grup 1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3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4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5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6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10:00-10:30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10:30-11:30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1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4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5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11:30-12:30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6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1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3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4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12:30-14:00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</a:rPr>
                        <a:t>YEMEK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345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14:00-15:00</a:t>
                      </a:r>
                    </a:p>
                    <a:p>
                      <a:pPr algn="ctr"/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5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6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1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3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15:00-16:00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3</a:t>
                      </a: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4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6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16:00-16:30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tr-TR" sz="800" b="0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16:30-17:30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2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3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4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5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6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Grup 1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66538216"/>
              </p:ext>
            </p:extLst>
          </p:nvPr>
        </p:nvGraphicFramePr>
        <p:xfrm>
          <a:off x="404664" y="6609184"/>
          <a:ext cx="5976664" cy="2685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600400"/>
                <a:gridCol w="1728192"/>
              </a:tblGrid>
              <a:tr h="257428">
                <a:tc>
                  <a:txBody>
                    <a:bodyPr/>
                    <a:lstStyle/>
                    <a:p>
                      <a:pPr algn="ctr"/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SALON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KONU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Eğiticiler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7963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Karın travmaları. Cerrahi hastalıklara kısa güncel yaklaşım:: perianal apse, hemoroid, gastrointestinal kanamalar, ülser atağı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Dr. Kaya Sarıbeyoğlu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Dr. Ediz Altınlı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596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Kırıklara yaklaşım ve kırık tedavisi; eklem travmaları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 Önder Kılıçoğlu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 Vahit Emre Özden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</a:t>
                      </a:r>
                      <a:r>
                        <a:rPr lang="tr-TR" sz="1000" baseline="0" dirty="0" smtClean="0"/>
                        <a:t>. Berkin Toker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aseline="0" dirty="0" smtClean="0"/>
                        <a:t>Dr. Halil İbrahim Balcı</a:t>
                      </a:r>
                      <a:endParaRPr lang="tr-TR" sz="1000" dirty="0" smtClean="0"/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428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Yüz travmaları + Yara kapama ve dikiş teknikleri, yara yönetimi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 Ufuk Emekli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7963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Dahili hastalıklara kısa güncel yaklaşım: kalp ritm bozuklukları, solunum yolu enfeksiyonları, ishaller, besin zehirlenmeleri vs.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 Seyit Mehmet Kayacan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428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İlk yardım ve resüsitasyon + Yaralı taşınması ve afet organizasyonu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</a:t>
                      </a:r>
                      <a:r>
                        <a:rPr lang="tr-TR" sz="1000" baseline="0" dirty="0" smtClean="0"/>
                        <a:t> İbrahim İkizceli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428">
                <a:tc>
                  <a:txBody>
                    <a:bodyPr/>
                    <a:lstStyle/>
                    <a:p>
                      <a:pPr algn="ctr"/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Kafa travmaları: NRŞ + Solunum yolu sağlanması ve şok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smtClean="0"/>
                        <a:t>Dr.</a:t>
                      </a:r>
                      <a:r>
                        <a:rPr lang="tr-TR" sz="1000" baseline="0" dirty="0" smtClean="0"/>
                        <a:t> Sabri Aydın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aseline="0" dirty="0" smtClean="0"/>
                        <a:t>Dr. Güniz Meyancı Köksal</a:t>
                      </a:r>
                      <a:endParaRPr lang="tr-TR" sz="1000" dirty="0" smtClean="0"/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04863" y="581998"/>
            <a:ext cx="244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Doktor Programı</a:t>
            </a:r>
            <a:endParaRPr lang="tr-TR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0" y="-27384"/>
            <a:ext cx="6858000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/>
              <a:t>22 Mayıs 2012 Salı (1. Gün) </a:t>
            </a:r>
          </a:p>
        </p:txBody>
      </p:sp>
    </p:spTree>
    <p:extLst>
      <p:ext uri="{BB962C8B-B14F-4D97-AF65-F5344CB8AC3E}">
        <p14:creationId xmlns="" xmlns:p14="http://schemas.microsoft.com/office/powerpoint/2010/main" val="24914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1163296"/>
              </p:ext>
            </p:extLst>
          </p:nvPr>
        </p:nvGraphicFramePr>
        <p:xfrm>
          <a:off x="260649" y="1424608"/>
          <a:ext cx="6264696" cy="5720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1"/>
                <a:gridCol w="5256585"/>
              </a:tblGrid>
              <a:tr h="38686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08:00-09:00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KAYIT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05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09:00-10:00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Moderatör:</a:t>
                      </a:r>
                      <a:r>
                        <a:rPr lang="tr-TR" sz="1000" b="0" baseline="0" dirty="0" smtClean="0">
                          <a:solidFill>
                            <a:schemeClr val="tx1"/>
                          </a:solidFill>
                        </a:rPr>
                        <a:t> Prof. Dr. Nevin ERGUN</a:t>
                      </a:r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TFF Sağlık Ekibinde Spor Fizyoterapistliğine Bakış (25’)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Prof.Dr. Bülent BAYRAKTAR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Fizyoterapistin acil müdahaledeki rolü ve eğitimi (25’)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Doç. Dr. Tolga AYDOĞ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Tartışma (10’)</a:t>
                      </a: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348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10:00-10:30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666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10:30-11:30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Moderatör:</a:t>
                      </a:r>
                      <a:r>
                        <a:rPr lang="tr-TR" sz="1000" b="0" baseline="0" dirty="0" smtClean="0">
                          <a:solidFill>
                            <a:schemeClr val="tx1"/>
                          </a:solidFill>
                        </a:rPr>
                        <a:t> Yrd. Doç. Dr. İlker YÜCESİR</a:t>
                      </a:r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Futbolda Kas-İskelet Sistemi Problemlerinde Görüntüleme Algoritması (45’)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Dr. Mehmet YÖRÜBULUT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Tartışma (15’)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786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11:30-12:30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Moderatör:</a:t>
                      </a:r>
                      <a:r>
                        <a:rPr lang="tr-TR" sz="1000" b="0" baseline="0" dirty="0" smtClean="0">
                          <a:solidFill>
                            <a:schemeClr val="tx1"/>
                          </a:solidFill>
                        </a:rPr>
                        <a:t> Prof. Dr. Bülent BAYRAKTAR</a:t>
                      </a:r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Farmakolojik tedavinin doku iyileşmesi üzerine etkileri-PRP-Analjezikler-Kortikosteroidler (45’)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Yrd.</a:t>
                      </a:r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Doç. Dr. İlker YÜCESİR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Tartışma (15’)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104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12:30-14:00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YEMEK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82098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14:00-16:00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PANEL</a:t>
                      </a:r>
                    </a:p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Moderatör:</a:t>
                      </a:r>
                      <a:r>
                        <a:rPr lang="tr-TR" sz="1000" b="0" baseline="0" dirty="0" smtClean="0">
                          <a:solidFill>
                            <a:schemeClr val="tx1"/>
                          </a:solidFill>
                        </a:rPr>
                        <a:t> Prof. Dr. Gül BALTACI</a:t>
                      </a:r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Futbolda Tendinopatilerde Egzersiz Eğitiminde En Son Yenilikler</a:t>
                      </a:r>
                    </a:p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OMUZ	</a:t>
                      </a:r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Yrd.Doç.Dr. Derya ÇELİK (25’)</a:t>
                      </a:r>
                    </a:p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BEL	</a:t>
                      </a:r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Fzt. Murat ŞAHİNOĞLU (25’)</a:t>
                      </a:r>
                    </a:p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DİZ	</a:t>
                      </a:r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Uz.Fzt. Iokim İPSEFTEL (25’)</a:t>
                      </a:r>
                    </a:p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AYAKBİLEĞİ	Y</a:t>
                      </a:r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rd. Doç Dr.</a:t>
                      </a:r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 İlkşan DEMİRBÜKEN (25’)</a:t>
                      </a: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tr-TR" sz="10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Tartışma (20’)</a:t>
                      </a: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52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16:00-16:30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29994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16:30-17:30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Moderatör: Prof. Dr. Nevin</a:t>
                      </a:r>
                      <a:r>
                        <a:rPr lang="tr-TR" sz="1000" b="0" baseline="0" dirty="0" smtClean="0">
                          <a:solidFill>
                            <a:schemeClr val="tx1"/>
                          </a:solidFill>
                        </a:rPr>
                        <a:t> ERGUN</a:t>
                      </a:r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Futbolcularda diz ve ayak bileğinde kondral yapının tamiri sonrasında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rehabilitasyon  yaklaşımları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(45’)</a:t>
                      </a: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Yrd.Doç.Dr. Derya ÖZER</a:t>
                      </a:r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 KAYA</a:t>
                      </a:r>
                      <a:endParaRPr lang="tr-TR" sz="10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Tartışma (15’)</a:t>
                      </a: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-27384"/>
            <a:ext cx="6858000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/>
              <a:t>22 Mayıs 2012 Salı (1. Gün)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4863" y="560512"/>
            <a:ext cx="244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Fizyoterapist Programı</a:t>
            </a:r>
            <a:endParaRPr lang="tr-TR" sz="1600" b="1" dirty="0"/>
          </a:p>
        </p:txBody>
      </p:sp>
    </p:spTree>
    <p:extLst>
      <p:ext uri="{BB962C8B-B14F-4D97-AF65-F5344CB8AC3E}">
        <p14:creationId xmlns="" xmlns:p14="http://schemas.microsoft.com/office/powerpoint/2010/main" val="4271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7384"/>
            <a:ext cx="6858000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/>
              <a:t>22 Mayıs 2012 Salı (1. Gün)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4863" y="560512"/>
            <a:ext cx="244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Masör Programı</a:t>
            </a:r>
            <a:endParaRPr lang="tr-TR" sz="16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26459933"/>
              </p:ext>
            </p:extLst>
          </p:nvPr>
        </p:nvGraphicFramePr>
        <p:xfrm>
          <a:off x="1628800" y="1856656"/>
          <a:ext cx="3888432" cy="492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930"/>
                <a:gridCol w="3051502"/>
              </a:tblGrid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08:00-09:00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KAYIT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09:00-10:00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Futbol Sezonunda Beslenme İlkeleri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Antrenman ve maç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öncesi, esnası ve sonrası sporcu beslenmesi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Yrd. Doç. Dr. Şule ŞAKAR</a:t>
                      </a:r>
                      <a:endParaRPr lang="tr-TR" sz="10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10:00-10:30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10:30-12:30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Travmalı Sporcu Nakli  ve Dikkat Edilmesi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Gereken Hususlar</a:t>
                      </a: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Prof. Dr. Mehmet KURTOĞLU</a:t>
                      </a:r>
                      <a:endParaRPr lang="tr-TR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12:30-14:00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YEMEK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2283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14:00-16:00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- Sporcu sağlık ekibinde spor diyetisyeninin yeri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- Spor beslenmesinde temel ilkeler ve pratik yaklaşımlar</a:t>
                      </a:r>
                    </a:p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- Spor beslenmesinde sıvı tüketiminin önemi ve ergojenik destekler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Prof.  Dr. Gülgün ERSOY</a:t>
                      </a:r>
                      <a:endParaRPr lang="tr-TR" sz="1000" b="0" i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16:00-16:30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457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16:30-17:30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Aile Meclisi</a:t>
                      </a:r>
                    </a:p>
                    <a:p>
                      <a:r>
                        <a:rPr lang="tr-TR" sz="1000" b="0" i="1" dirty="0" smtClean="0">
                          <a:solidFill>
                            <a:schemeClr val="tx1"/>
                          </a:solidFill>
                        </a:rPr>
                        <a:t>Prof. Dr. Bülent BAYRAKTAR</a:t>
                      </a: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4698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4863" y="598338"/>
            <a:ext cx="2448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Ortak Program</a:t>
            </a:r>
            <a:endParaRPr lang="tr-TR" sz="1600" b="1" dirty="0"/>
          </a:p>
        </p:txBody>
      </p:sp>
      <p:sp>
        <p:nvSpPr>
          <p:cNvPr id="3" name="Rectangle 2"/>
          <p:cNvSpPr/>
          <p:nvPr/>
        </p:nvSpPr>
        <p:spPr>
          <a:xfrm>
            <a:off x="0" y="-27384"/>
            <a:ext cx="6858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1600" b="1" dirty="0" smtClean="0"/>
              <a:t>23 Mayıs 2012 Çarşamba (2. Gün)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1933329"/>
              </p:ext>
            </p:extLst>
          </p:nvPr>
        </p:nvGraphicFramePr>
        <p:xfrm>
          <a:off x="476673" y="1784648"/>
          <a:ext cx="6048671" cy="415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1"/>
                <a:gridCol w="5040560"/>
              </a:tblGrid>
              <a:tr h="243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08:30-10:00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SINAV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10:00-10:30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10:30-12:30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DOPİNGLE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MÜCADELE PANELİ</a:t>
                      </a:r>
                    </a:p>
                    <a:p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Açılış Konuşması</a:t>
                      </a: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Prof. Dr. Turgay ATASÜ</a:t>
                      </a:r>
                    </a:p>
                    <a:p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2011-2012 Sezonu Doping Kontrol ve Eğitim Çalışmaları Değerlendirilmesi</a:t>
                      </a: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Prof. Dr. Ahmet ARAMAN</a:t>
                      </a:r>
                    </a:p>
                    <a:p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TAKİ</a:t>
                      </a: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Uzm. Dr. Eren EROĞLU</a:t>
                      </a:r>
                    </a:p>
                    <a:p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Ergojenik Destek Maddeleri</a:t>
                      </a:r>
                    </a:p>
                    <a:p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Prof. Dr. Nezih HEKİM</a:t>
                      </a:r>
                    </a:p>
                    <a:p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Doping Kontrolünde Kan Örneği Alınması</a:t>
                      </a:r>
                    </a:p>
                    <a:p>
                      <a:r>
                        <a:rPr lang="tr-TR" sz="1000" b="0" i="1" baseline="0" smtClean="0">
                          <a:solidFill>
                            <a:schemeClr val="tx1"/>
                          </a:solidFill>
                        </a:rPr>
                        <a:t>Dr</a:t>
                      </a:r>
                      <a:r>
                        <a:rPr lang="tr-TR" sz="1000" b="0" i="1" baseline="0" dirty="0" smtClean="0">
                          <a:solidFill>
                            <a:schemeClr val="tx1"/>
                          </a:solidFill>
                        </a:rPr>
                        <a:t>. Mesut NALÇAKAN</a:t>
                      </a:r>
                      <a:endParaRPr lang="tr-TR" sz="10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12:30-14:00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YEMEK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583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14:00-15:00</a:t>
                      </a:r>
                    </a:p>
                    <a:p>
                      <a:endParaRPr lang="tr-T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TFF’nin Sağlık Vizyonu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15:00-16:30</a:t>
                      </a:r>
                    </a:p>
                    <a:p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1" dirty="0" smtClean="0">
                          <a:solidFill>
                            <a:schemeClr val="tx1"/>
                          </a:solidFill>
                        </a:rPr>
                        <a:t>Sağlık</a:t>
                      </a:r>
                      <a:r>
                        <a:rPr lang="tr-TR" sz="1000" b="1" baseline="0" dirty="0" smtClean="0">
                          <a:solidFill>
                            <a:schemeClr val="tx1"/>
                          </a:solidFill>
                        </a:rPr>
                        <a:t> Çalışanlarının Özlük Hakları Sorunları</a:t>
                      </a:r>
                      <a:endParaRPr lang="tr-TR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16:30-17:00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800" b="1" dirty="0" smtClean="0">
                          <a:solidFill>
                            <a:schemeClr val="tx1"/>
                          </a:solidFill>
                        </a:rPr>
                        <a:t>KAHVE ARASI</a:t>
                      </a:r>
                      <a:endParaRPr lang="tr-TR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6862"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17:00-17:30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dirty="0" smtClean="0">
                          <a:solidFill>
                            <a:schemeClr val="tx1"/>
                          </a:solidFill>
                        </a:rPr>
                        <a:t>Katılım Belgesi /Sertifika Dağıtımı</a:t>
                      </a:r>
                      <a:endParaRPr lang="tr-TR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4393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98014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614</Words>
  <Application>Microsoft Office PowerPoint</Application>
  <PresentationFormat>A4 Kağıt (210x297 mm)</PresentationFormat>
  <Paragraphs>179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Office Theme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Sezer Özser</dc:creator>
  <cp:lastModifiedBy>serhatonuk</cp:lastModifiedBy>
  <cp:revision>30</cp:revision>
  <cp:lastPrinted>2012-05-17T08:38:47Z</cp:lastPrinted>
  <dcterms:created xsi:type="dcterms:W3CDTF">2012-05-12T12:27:45Z</dcterms:created>
  <dcterms:modified xsi:type="dcterms:W3CDTF">2012-05-21T06:38:43Z</dcterms:modified>
</cp:coreProperties>
</file>