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22"/>
  </p:notesMasterIdLst>
  <p:sldIdLst>
    <p:sldId id="264" r:id="rId2"/>
    <p:sldId id="257" r:id="rId3"/>
    <p:sldId id="296" r:id="rId4"/>
    <p:sldId id="293" r:id="rId5"/>
    <p:sldId id="292" r:id="rId6"/>
    <p:sldId id="282" r:id="rId7"/>
    <p:sldId id="289" r:id="rId8"/>
    <p:sldId id="286" r:id="rId9"/>
    <p:sldId id="268" r:id="rId10"/>
    <p:sldId id="269" r:id="rId11"/>
    <p:sldId id="270" r:id="rId12"/>
    <p:sldId id="265" r:id="rId13"/>
    <p:sldId id="313" r:id="rId14"/>
    <p:sldId id="303" r:id="rId15"/>
    <p:sldId id="302" r:id="rId16"/>
    <p:sldId id="305" r:id="rId17"/>
    <p:sldId id="306" r:id="rId18"/>
    <p:sldId id="307" r:id="rId19"/>
    <p:sldId id="314" r:id="rId20"/>
    <p:sldId id="317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1152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5D6EE8-8940-724C-8F45-C67CD55BCFC9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21FDD-F377-FA46-A140-460E2BBE57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6848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9750" y="3284538"/>
            <a:ext cx="8208963" cy="208915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35917" dir="13499594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800"/>
            </a:lvl1pPr>
          </a:lstStyle>
          <a:p>
            <a:pPr lvl="0"/>
            <a:r>
              <a:rPr lang="tr-TR" noProof="0" smtClean="0"/>
              <a:t>Click to edit Master title style</a:t>
            </a:r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xmlns="" val="1627636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xmlns="" val="3399599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3688" y="274638"/>
            <a:ext cx="2105025" cy="6107112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274638"/>
            <a:ext cx="6167438" cy="6107112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xmlns="" val="3099776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xmlns="" val="3951945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740022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628775"/>
            <a:ext cx="4135438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1688" y="1628775"/>
            <a:ext cx="4137025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xmlns="" val="3340504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de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xmlns="" val="130892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xmlns="" val="1862071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02162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145788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de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smtClean="0"/>
              <a:t>Drag picture to placeholder or click icon to add</a:t>
            </a:r>
            <a:endParaRPr lang="de-C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637044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74638"/>
            <a:ext cx="6840537" cy="92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28398" dir="1239390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628775"/>
            <a:ext cx="8424863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ＭＳ Ｐゴシック" charset="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Frutiger LT Com 55 Roman" pitchFamily="34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Frutiger LT Com 55 Roman" pitchFamily="34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Frutiger LT Com 55 Roman" pitchFamily="34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Frutiger LT Com 55 Roman" pitchFamily="34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Frutiger LT Com 55 Roman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Frutiger LT Com 55 Roman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Frutiger LT Com 55 Roman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Frutiger LT Com 55 Roman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600">
          <a:solidFill>
            <a:schemeClr val="tx2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−"/>
        <a:defRPr sz="22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Times New Roman" charset="0"/>
        <a:buChar char="–"/>
        <a:defRPr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Times New Roman" charset="0"/>
        <a:buChar char="»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Times New Roman" pitchFamily="18" charset="0"/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Times New Roman" pitchFamily="18" charset="0"/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Times New Roman" pitchFamily="18" charset="0"/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Times New Roman" pitchFamily="18" charset="0"/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7992" y="3849701"/>
            <a:ext cx="8611290" cy="2089150"/>
          </a:xfrm>
        </p:spPr>
        <p:txBody>
          <a:bodyPr/>
          <a:lstStyle/>
          <a:p>
            <a:r>
              <a:rPr lang="tr-TR" dirty="0"/>
              <a:t>KUPA TURU</a:t>
            </a:r>
            <a:br>
              <a:rPr lang="tr-TR" dirty="0"/>
            </a:br>
            <a:r>
              <a:rPr lang="tr-TR" dirty="0" smtClean="0"/>
              <a:t>NİSAN/MAYIS/HAZİRAN </a:t>
            </a:r>
            <a:br>
              <a:rPr lang="tr-TR" dirty="0" smtClean="0"/>
            </a:br>
            <a:r>
              <a:rPr lang="tr-TR" dirty="0" smtClean="0"/>
              <a:t>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4698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tr-TR" dirty="0"/>
              <a:t>IR </a:t>
            </a:r>
            <a:r>
              <a:rPr lang="en-US" dirty="0"/>
              <a:t>PLAN</a:t>
            </a:r>
            <a:r>
              <a:rPr lang="tr-TR" dirty="0"/>
              <a:t>LARI</a:t>
            </a:r>
            <a:endParaRPr lang="en-US" dirty="0"/>
          </a:p>
        </p:txBody>
      </p:sp>
      <p:pic>
        <p:nvPicPr>
          <p:cNvPr id="6" name="Picture 5" descr="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462617" y="1597857"/>
            <a:ext cx="6062133" cy="502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5206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tr-TR" dirty="0"/>
              <a:t>IR </a:t>
            </a:r>
            <a:r>
              <a:rPr lang="en-US" dirty="0"/>
              <a:t>PLAN</a:t>
            </a:r>
            <a:r>
              <a:rPr lang="tr-TR" dirty="0"/>
              <a:t>LARI</a:t>
            </a:r>
            <a:endParaRPr lang="en-US" dirty="0"/>
          </a:p>
        </p:txBody>
      </p:sp>
      <p:pic>
        <p:nvPicPr>
          <p:cNvPr id="4" name="Picture 3" descr="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63601" y="1521737"/>
            <a:ext cx="6502400" cy="516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672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ETKİNLİK DETAYLARI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tr-TR" dirty="0">
                <a:solidFill>
                  <a:srgbClr val="00356A"/>
                </a:solidFill>
              </a:rPr>
              <a:t>7 şehrin meydanları veya uygun alanlarında </a:t>
            </a:r>
            <a:r>
              <a:rPr lang="tr-TR" dirty="0" smtClean="0">
                <a:solidFill>
                  <a:srgbClr val="00356A"/>
                </a:solidFill>
              </a:rPr>
              <a:t>art </a:t>
            </a:r>
            <a:r>
              <a:rPr lang="tr-TR" dirty="0">
                <a:solidFill>
                  <a:srgbClr val="00356A"/>
                </a:solidFill>
              </a:rPr>
              <a:t>arda 7 </a:t>
            </a:r>
            <a:r>
              <a:rPr lang="tr-TR" dirty="0" smtClean="0">
                <a:solidFill>
                  <a:srgbClr val="00356A"/>
                </a:solidFill>
              </a:rPr>
              <a:t>hafta sonu </a:t>
            </a:r>
            <a:r>
              <a:rPr lang="tr-TR" dirty="0">
                <a:solidFill>
                  <a:srgbClr val="00356A"/>
                </a:solidFill>
              </a:rPr>
              <a:t>yer alacak</a:t>
            </a:r>
            <a:endParaRPr lang="en-US" dirty="0">
              <a:solidFill>
                <a:srgbClr val="00356A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tr-TR" dirty="0">
                <a:solidFill>
                  <a:srgbClr val="00356A"/>
                </a:solidFill>
              </a:rPr>
              <a:t>Kupa</a:t>
            </a:r>
            <a:r>
              <a:rPr lang="tr-TR" dirty="0" smtClean="0">
                <a:solidFill>
                  <a:srgbClr val="00356A"/>
                </a:solidFill>
              </a:rPr>
              <a:t>, </a:t>
            </a:r>
            <a:r>
              <a:rPr lang="tr-TR" dirty="0">
                <a:solidFill>
                  <a:srgbClr val="00356A"/>
                </a:solidFill>
              </a:rPr>
              <a:t>bir </a:t>
            </a:r>
            <a:r>
              <a:rPr lang="tr-TR" dirty="0" smtClean="0">
                <a:solidFill>
                  <a:srgbClr val="00356A"/>
                </a:solidFill>
              </a:rPr>
              <a:t>stant üzerinde transparan bir kutu içerisinde sergilenecek.</a:t>
            </a:r>
            <a:endParaRPr lang="tr-TR" dirty="0">
              <a:solidFill>
                <a:srgbClr val="00356A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tr-TR" dirty="0" smtClean="0">
                <a:solidFill>
                  <a:srgbClr val="00356A"/>
                </a:solidFill>
              </a:rPr>
              <a:t>TIR, FIFA </a:t>
            </a:r>
            <a:r>
              <a:rPr lang="tr-TR" dirty="0">
                <a:solidFill>
                  <a:srgbClr val="00356A"/>
                </a:solidFill>
              </a:rPr>
              <a:t>U-20 Dünya Kupası 2013 görselleri ile tamamen </a:t>
            </a:r>
            <a:r>
              <a:rPr lang="tr-TR" dirty="0" smtClean="0">
                <a:solidFill>
                  <a:srgbClr val="00356A"/>
                </a:solidFill>
              </a:rPr>
              <a:t>markalanacak.</a:t>
            </a:r>
          </a:p>
          <a:p>
            <a:pPr marL="457200" indent="-457200">
              <a:buFont typeface="Arial"/>
              <a:buChar char="•"/>
            </a:pPr>
            <a:r>
              <a:rPr lang="tr-TR" dirty="0" err="1" smtClean="0">
                <a:solidFill>
                  <a:srgbClr val="00356A"/>
                </a:solidFill>
              </a:rPr>
              <a:t>Trophy</a:t>
            </a:r>
            <a:r>
              <a:rPr lang="tr-TR" dirty="0" smtClean="0">
                <a:solidFill>
                  <a:srgbClr val="00356A"/>
                </a:solidFill>
              </a:rPr>
              <a:t> tur ve Gece ile ilgili billboard, poster, </a:t>
            </a:r>
            <a:r>
              <a:rPr lang="tr-TR" dirty="0" err="1" smtClean="0">
                <a:solidFill>
                  <a:srgbClr val="00356A"/>
                </a:solidFill>
              </a:rPr>
              <a:t>flyer</a:t>
            </a:r>
            <a:r>
              <a:rPr lang="tr-TR" dirty="0" smtClean="0">
                <a:solidFill>
                  <a:srgbClr val="00356A"/>
                </a:solidFill>
              </a:rPr>
              <a:t>, afiş..</a:t>
            </a:r>
          </a:p>
        </p:txBody>
      </p:sp>
    </p:spTree>
    <p:extLst>
      <p:ext uri="{BB962C8B-B14F-4D97-AF65-F5344CB8AC3E}">
        <p14:creationId xmlns:p14="http://schemas.microsoft.com/office/powerpoint/2010/main" xmlns="" val="337235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ETKİNLİK DETAYLARI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Arial"/>
              <a:buChar char="•"/>
            </a:pPr>
            <a:r>
              <a:rPr lang="tr-TR" dirty="0" smtClean="0">
                <a:solidFill>
                  <a:srgbClr val="00356A"/>
                </a:solidFill>
              </a:rPr>
              <a:t>TIR, </a:t>
            </a:r>
            <a:r>
              <a:rPr lang="tr-TR" dirty="0">
                <a:solidFill>
                  <a:srgbClr val="00356A"/>
                </a:solidFill>
              </a:rPr>
              <a:t>Cuma günleri </a:t>
            </a:r>
            <a:r>
              <a:rPr lang="tr-TR" dirty="0" smtClean="0">
                <a:solidFill>
                  <a:srgbClr val="00356A"/>
                </a:solidFill>
              </a:rPr>
              <a:t>GR </a:t>
            </a:r>
            <a:r>
              <a:rPr lang="tr-TR" dirty="0">
                <a:solidFill>
                  <a:srgbClr val="00356A"/>
                </a:solidFill>
              </a:rPr>
              <a:t>festivallerinin yapıldığı alana yerleştirilecek, daha sonra, Cumartesi ve Pazar günleri halkın ziyaretine açılacak, diğer günler ise </a:t>
            </a:r>
            <a:r>
              <a:rPr lang="tr-TR" dirty="0" smtClean="0">
                <a:solidFill>
                  <a:srgbClr val="00356A"/>
                </a:solidFill>
              </a:rPr>
              <a:t>TIR </a:t>
            </a:r>
            <a:r>
              <a:rPr lang="tr-TR" dirty="0">
                <a:solidFill>
                  <a:srgbClr val="00356A"/>
                </a:solidFill>
              </a:rPr>
              <a:t>seyahat halinde ve kurulum aşamasında olacak</a:t>
            </a:r>
            <a:endParaRPr lang="en-US" dirty="0">
              <a:solidFill>
                <a:srgbClr val="00356A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tr-TR" dirty="0">
                <a:solidFill>
                  <a:srgbClr val="00356A"/>
                </a:solidFill>
              </a:rPr>
              <a:t>Kupa Turu </a:t>
            </a:r>
            <a:r>
              <a:rPr lang="tr-TR" dirty="0" smtClean="0">
                <a:solidFill>
                  <a:srgbClr val="00356A"/>
                </a:solidFill>
              </a:rPr>
              <a:t>TIR’ı </a:t>
            </a:r>
            <a:r>
              <a:rPr lang="tr-TR" dirty="0">
                <a:solidFill>
                  <a:srgbClr val="00356A"/>
                </a:solidFill>
              </a:rPr>
              <a:t>mobil taraftar alanı şeklinde </a:t>
            </a:r>
            <a:r>
              <a:rPr lang="tr-TR" dirty="0" smtClean="0">
                <a:solidFill>
                  <a:srgbClr val="00356A"/>
                </a:solidFill>
              </a:rPr>
              <a:t>yerleştirilecek.</a:t>
            </a:r>
          </a:p>
          <a:p>
            <a:pPr marL="457200" indent="-457200">
              <a:buFont typeface="Arial"/>
              <a:buChar char="•"/>
            </a:pPr>
            <a:r>
              <a:rPr lang="tr-TR" dirty="0" smtClean="0">
                <a:solidFill>
                  <a:srgbClr val="00356A"/>
                </a:solidFill>
              </a:rPr>
              <a:t>Tırın içine bir </a:t>
            </a:r>
            <a:r>
              <a:rPr lang="tr-TR" smtClean="0">
                <a:solidFill>
                  <a:srgbClr val="00356A"/>
                </a:solidFill>
              </a:rPr>
              <a:t>podyum kurulumu</a:t>
            </a:r>
            <a:endParaRPr lang="tr-TR" dirty="0" smtClean="0">
              <a:solidFill>
                <a:srgbClr val="00356A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tr-TR" dirty="0" smtClean="0">
                <a:solidFill>
                  <a:srgbClr val="00356A"/>
                </a:solidFill>
              </a:rPr>
              <a:t>Gece grubu için tırın etrafına bir sahne kurulacak, podyum, </a:t>
            </a:r>
            <a:r>
              <a:rPr lang="tr-TR" dirty="0" err="1" smtClean="0">
                <a:solidFill>
                  <a:srgbClr val="00356A"/>
                </a:solidFill>
              </a:rPr>
              <a:t>truss</a:t>
            </a:r>
            <a:r>
              <a:rPr lang="tr-TR" dirty="0" smtClean="0">
                <a:solidFill>
                  <a:srgbClr val="00356A"/>
                </a:solidFill>
              </a:rPr>
              <a:t>, 2 ayaklı </a:t>
            </a:r>
            <a:r>
              <a:rPr lang="tr-TR" dirty="0" err="1" smtClean="0">
                <a:solidFill>
                  <a:srgbClr val="00356A"/>
                </a:solidFill>
              </a:rPr>
              <a:t>led</a:t>
            </a:r>
            <a:r>
              <a:rPr lang="tr-TR" dirty="0" smtClean="0">
                <a:solidFill>
                  <a:srgbClr val="00356A"/>
                </a:solidFill>
              </a:rPr>
              <a:t> ekran, oturma grubu.</a:t>
            </a:r>
          </a:p>
          <a:p>
            <a:pPr marL="457200" indent="-457200">
              <a:buFont typeface="Arial"/>
              <a:buChar char="•"/>
            </a:pPr>
            <a:r>
              <a:rPr lang="tr-TR" dirty="0" smtClean="0">
                <a:solidFill>
                  <a:srgbClr val="00356A"/>
                </a:solidFill>
              </a:rPr>
              <a:t>Gece için teknik listeye uygun ekipman temini</a:t>
            </a:r>
          </a:p>
          <a:p>
            <a:pPr marL="457200" indent="-457200">
              <a:buFont typeface="Arial"/>
              <a:buChar char="•"/>
            </a:pPr>
            <a:r>
              <a:rPr lang="tr-TR" dirty="0" err="1" smtClean="0">
                <a:solidFill>
                  <a:srgbClr val="00356A"/>
                </a:solidFill>
              </a:rPr>
              <a:t>Dj</a:t>
            </a:r>
            <a:r>
              <a:rPr lang="tr-TR" dirty="0" smtClean="0">
                <a:solidFill>
                  <a:srgbClr val="00356A"/>
                </a:solidFill>
              </a:rPr>
              <a:t> ve </a:t>
            </a:r>
            <a:r>
              <a:rPr lang="tr-TR" dirty="0" err="1" smtClean="0">
                <a:solidFill>
                  <a:srgbClr val="00356A"/>
                </a:solidFill>
              </a:rPr>
              <a:t>dj</a:t>
            </a:r>
            <a:r>
              <a:rPr lang="tr-TR" dirty="0" smtClean="0">
                <a:solidFill>
                  <a:srgbClr val="00356A"/>
                </a:solidFill>
              </a:rPr>
              <a:t> </a:t>
            </a:r>
            <a:r>
              <a:rPr lang="tr-TR" dirty="0" err="1" smtClean="0">
                <a:solidFill>
                  <a:srgbClr val="00356A"/>
                </a:solidFill>
              </a:rPr>
              <a:t>setup</a:t>
            </a:r>
            <a:r>
              <a:rPr lang="tr-TR" dirty="0" smtClean="0">
                <a:solidFill>
                  <a:srgbClr val="00356A"/>
                </a:solidFill>
              </a:rPr>
              <a:t> (etkinlik zamanı müzik yapacak)</a:t>
            </a:r>
            <a:endParaRPr lang="en-US" dirty="0">
              <a:solidFill>
                <a:srgbClr val="00356A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tr-TR" dirty="0">
                <a:solidFill>
                  <a:srgbClr val="00356A"/>
                </a:solidFill>
              </a:rPr>
              <a:t>Resmi maskot </a:t>
            </a:r>
            <a:r>
              <a:rPr lang="tr-TR" dirty="0" smtClean="0">
                <a:solidFill>
                  <a:srgbClr val="00356A"/>
                </a:solidFill>
              </a:rPr>
              <a:t>her zaman TIR’da yer </a:t>
            </a:r>
            <a:r>
              <a:rPr lang="tr-TR" dirty="0">
                <a:solidFill>
                  <a:srgbClr val="00356A"/>
                </a:solidFill>
              </a:rPr>
              <a:t>a</a:t>
            </a:r>
            <a:r>
              <a:rPr lang="tr-TR" dirty="0" smtClean="0">
                <a:solidFill>
                  <a:srgbClr val="00356A"/>
                </a:solidFill>
              </a:rPr>
              <a:t>lacaktır. </a:t>
            </a:r>
          </a:p>
          <a:p>
            <a:pPr marL="457200" indent="-457200">
              <a:buFont typeface="Arial"/>
              <a:buChar char="•"/>
            </a:pPr>
            <a:r>
              <a:rPr lang="tr-TR" dirty="0" smtClean="0">
                <a:solidFill>
                  <a:srgbClr val="00356A"/>
                </a:solidFill>
              </a:rPr>
              <a:t>Tırın içerisinde </a:t>
            </a:r>
            <a:r>
              <a:rPr lang="tr-TR" dirty="0" err="1" smtClean="0">
                <a:solidFill>
                  <a:srgbClr val="00356A"/>
                </a:solidFill>
              </a:rPr>
              <a:t>led</a:t>
            </a:r>
            <a:r>
              <a:rPr lang="tr-TR" dirty="0" smtClean="0">
                <a:solidFill>
                  <a:srgbClr val="00356A"/>
                </a:solidFill>
              </a:rPr>
              <a:t> ekran olacak.</a:t>
            </a:r>
            <a:endParaRPr lang="en-US" dirty="0">
              <a:solidFill>
                <a:srgbClr val="0035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494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Sabit Aktiviteler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tr-TR" dirty="0">
                <a:solidFill>
                  <a:srgbClr val="00356A"/>
                </a:solidFill>
              </a:rPr>
              <a:t>Kupa Gösterimi</a:t>
            </a:r>
            <a:endParaRPr lang="en-US" dirty="0">
              <a:solidFill>
                <a:srgbClr val="00356A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tr-TR" dirty="0">
                <a:solidFill>
                  <a:srgbClr val="00356A"/>
                </a:solidFill>
              </a:rPr>
              <a:t>Resmi Top Gösterimi</a:t>
            </a:r>
            <a:endParaRPr lang="en-US" dirty="0">
              <a:solidFill>
                <a:srgbClr val="00356A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tr-TR" dirty="0">
                <a:solidFill>
                  <a:srgbClr val="00356A"/>
                </a:solidFill>
              </a:rPr>
              <a:t>Bilet Satış </a:t>
            </a:r>
            <a:r>
              <a:rPr lang="tr-TR" dirty="0" smtClean="0">
                <a:solidFill>
                  <a:srgbClr val="00356A"/>
                </a:solidFill>
              </a:rPr>
              <a:t>Standı</a:t>
            </a:r>
            <a:endParaRPr lang="en-US" dirty="0">
              <a:solidFill>
                <a:srgbClr val="00356A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dirty="0">
                <a:solidFill>
                  <a:srgbClr val="00356A"/>
                </a:solidFill>
              </a:rPr>
              <a:t>Play-Station </a:t>
            </a:r>
            <a:r>
              <a:rPr lang="tr-TR" dirty="0">
                <a:solidFill>
                  <a:srgbClr val="00356A"/>
                </a:solidFill>
              </a:rPr>
              <a:t>Köşesi</a:t>
            </a:r>
            <a:endParaRPr lang="en-US" dirty="0">
              <a:solidFill>
                <a:srgbClr val="00356A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tr-TR" dirty="0">
                <a:solidFill>
                  <a:srgbClr val="00356A"/>
                </a:solidFill>
              </a:rPr>
              <a:t>Büyük TV </a:t>
            </a:r>
            <a:r>
              <a:rPr lang="tr-TR" dirty="0" smtClean="0">
                <a:solidFill>
                  <a:srgbClr val="00356A"/>
                </a:solidFill>
              </a:rPr>
              <a:t>Ekranı </a:t>
            </a:r>
            <a:r>
              <a:rPr lang="en-US" dirty="0" smtClean="0">
                <a:solidFill>
                  <a:srgbClr val="00356A"/>
                </a:solidFill>
              </a:rPr>
              <a:t>(</a:t>
            </a:r>
            <a:r>
              <a:rPr lang="en-US" dirty="0">
                <a:solidFill>
                  <a:srgbClr val="00356A"/>
                </a:solidFill>
              </a:rPr>
              <a:t>FIFA U-20 </a:t>
            </a:r>
            <a:r>
              <a:rPr lang="tr-TR" dirty="0">
                <a:solidFill>
                  <a:srgbClr val="00356A"/>
                </a:solidFill>
              </a:rPr>
              <a:t>DK</a:t>
            </a:r>
            <a:r>
              <a:rPr lang="en-US" dirty="0">
                <a:solidFill>
                  <a:srgbClr val="00356A"/>
                </a:solidFill>
              </a:rPr>
              <a:t> </a:t>
            </a:r>
            <a:r>
              <a:rPr lang="tr-TR" dirty="0">
                <a:solidFill>
                  <a:srgbClr val="00356A"/>
                </a:solidFill>
              </a:rPr>
              <a:t>arşiv görüntüleri için</a:t>
            </a:r>
            <a:r>
              <a:rPr lang="en-US" dirty="0">
                <a:solidFill>
                  <a:srgbClr val="00356A"/>
                </a:solidFill>
              </a:rPr>
              <a:t>)</a:t>
            </a:r>
          </a:p>
          <a:p>
            <a:pPr marL="457200" indent="-457200">
              <a:buFont typeface="Arial"/>
              <a:buChar char="•"/>
            </a:pPr>
            <a:r>
              <a:rPr lang="tr-TR" dirty="0">
                <a:solidFill>
                  <a:srgbClr val="00356A"/>
                </a:solidFill>
              </a:rPr>
              <a:t>Dokunmatik Ekran Bilgi Yarışması Oyunu</a:t>
            </a:r>
            <a:endParaRPr lang="en-US" dirty="0">
              <a:solidFill>
                <a:srgbClr val="00356A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dirty="0">
                <a:solidFill>
                  <a:srgbClr val="00356A"/>
                </a:solidFill>
              </a:rPr>
              <a:t>T</a:t>
            </a:r>
            <a:r>
              <a:rPr lang="tr-TR" dirty="0">
                <a:solidFill>
                  <a:srgbClr val="00356A"/>
                </a:solidFill>
              </a:rPr>
              <a:t>ü</a:t>
            </a:r>
            <a:r>
              <a:rPr lang="en-US" dirty="0" err="1">
                <a:solidFill>
                  <a:srgbClr val="00356A"/>
                </a:solidFill>
              </a:rPr>
              <a:t>rki</a:t>
            </a:r>
            <a:r>
              <a:rPr lang="tr-TR" dirty="0">
                <a:solidFill>
                  <a:srgbClr val="00356A"/>
                </a:solidFill>
              </a:rPr>
              <a:t>ye </a:t>
            </a:r>
            <a:r>
              <a:rPr lang="en-US" dirty="0">
                <a:solidFill>
                  <a:srgbClr val="00356A"/>
                </a:solidFill>
              </a:rPr>
              <a:t>U20 T</a:t>
            </a:r>
            <a:r>
              <a:rPr lang="tr-TR" dirty="0">
                <a:solidFill>
                  <a:srgbClr val="00356A"/>
                </a:solidFill>
              </a:rPr>
              <a:t>akımı</a:t>
            </a:r>
            <a:r>
              <a:rPr lang="en-US" dirty="0">
                <a:solidFill>
                  <a:srgbClr val="00356A"/>
                </a:solidFill>
              </a:rPr>
              <a:t> Cut-out</a:t>
            </a:r>
            <a:r>
              <a:rPr lang="tr-TR" dirty="0" err="1">
                <a:solidFill>
                  <a:srgbClr val="00356A"/>
                </a:solidFill>
              </a:rPr>
              <a:t>ları</a:t>
            </a:r>
            <a:endParaRPr lang="en-US" dirty="0">
              <a:solidFill>
                <a:srgbClr val="00356A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tr-TR" dirty="0">
                <a:solidFill>
                  <a:srgbClr val="00356A"/>
                </a:solidFill>
              </a:rPr>
              <a:t>Foto</a:t>
            </a:r>
            <a:r>
              <a:rPr lang="en-US" dirty="0">
                <a:solidFill>
                  <a:srgbClr val="00356A"/>
                </a:solidFill>
              </a:rPr>
              <a:t> pad / </a:t>
            </a:r>
            <a:r>
              <a:rPr lang="tr-TR" dirty="0">
                <a:solidFill>
                  <a:srgbClr val="00356A"/>
                </a:solidFill>
              </a:rPr>
              <a:t>Fotoğraf Çekimi</a:t>
            </a:r>
            <a:endParaRPr lang="en-US" dirty="0">
              <a:solidFill>
                <a:srgbClr val="00356A"/>
              </a:solidFill>
            </a:endParaRPr>
          </a:p>
          <a:p>
            <a:pPr marL="0" indent="0"/>
            <a:endParaRPr lang="en-US" dirty="0">
              <a:solidFill>
                <a:srgbClr val="00356A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dirty="0">
              <a:solidFill>
                <a:srgbClr val="00356A"/>
              </a:solidFill>
            </a:endParaRPr>
          </a:p>
          <a:p>
            <a:pPr marL="0" indent="0"/>
            <a:endParaRPr lang="en-US" dirty="0" smtClean="0">
              <a:solidFill>
                <a:srgbClr val="00356A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dirty="0" smtClean="0">
              <a:solidFill>
                <a:srgbClr val="00356A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dirty="0">
              <a:solidFill>
                <a:srgbClr val="0035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396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Aktiviteler</a:t>
            </a:r>
            <a:r>
              <a:rPr lang="tr-TR" dirty="0" smtClean="0"/>
              <a:t>-Talepler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485900"/>
            <a:ext cx="8424863" cy="5257800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tr-TR" dirty="0">
                <a:solidFill>
                  <a:srgbClr val="00356A"/>
                </a:solidFill>
              </a:rPr>
              <a:t>İmkansız </a:t>
            </a:r>
            <a:r>
              <a:rPr lang="tr-TR" dirty="0" smtClean="0">
                <a:solidFill>
                  <a:srgbClr val="00356A"/>
                </a:solidFill>
              </a:rPr>
              <a:t>Şut</a:t>
            </a:r>
          </a:p>
          <a:p>
            <a:pPr marL="457200" indent="-457200">
              <a:buFont typeface="Arial"/>
              <a:buChar char="•"/>
            </a:pPr>
            <a:r>
              <a:rPr lang="tr-TR" dirty="0" err="1" smtClean="0">
                <a:solidFill>
                  <a:srgbClr val="00356A"/>
                </a:solidFill>
              </a:rPr>
              <a:t>Kick</a:t>
            </a:r>
            <a:r>
              <a:rPr lang="tr-TR" dirty="0" smtClean="0">
                <a:solidFill>
                  <a:srgbClr val="00356A"/>
                </a:solidFill>
              </a:rPr>
              <a:t>-Point</a:t>
            </a:r>
            <a:endParaRPr lang="en-US" dirty="0">
              <a:solidFill>
                <a:srgbClr val="00356A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tr-TR" dirty="0">
                <a:solidFill>
                  <a:srgbClr val="00356A"/>
                </a:solidFill>
              </a:rPr>
              <a:t>Gol Kafesi</a:t>
            </a:r>
            <a:endParaRPr lang="en-US" dirty="0">
              <a:solidFill>
                <a:srgbClr val="00356A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dirty="0" err="1" smtClean="0">
                <a:solidFill>
                  <a:srgbClr val="00356A"/>
                </a:solidFill>
              </a:rPr>
              <a:t>Hostes</a:t>
            </a:r>
            <a:endParaRPr lang="tr-TR" dirty="0" smtClean="0">
              <a:solidFill>
                <a:srgbClr val="00356A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tr-TR" dirty="0" smtClean="0">
                <a:solidFill>
                  <a:srgbClr val="00356A"/>
                </a:solidFill>
              </a:rPr>
              <a:t>Güvenlik</a:t>
            </a:r>
            <a:endParaRPr lang="en-US" dirty="0">
              <a:solidFill>
                <a:srgbClr val="00356A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dirty="0" err="1" smtClean="0">
                <a:solidFill>
                  <a:srgbClr val="00356A"/>
                </a:solidFill>
              </a:rPr>
              <a:t>Futbol</a:t>
            </a:r>
            <a:r>
              <a:rPr lang="en-US" dirty="0" smtClean="0">
                <a:solidFill>
                  <a:srgbClr val="00356A"/>
                </a:solidFill>
              </a:rPr>
              <a:t> </a:t>
            </a:r>
            <a:r>
              <a:rPr lang="en-US" dirty="0" err="1" smtClean="0">
                <a:solidFill>
                  <a:srgbClr val="00356A"/>
                </a:solidFill>
              </a:rPr>
              <a:t>oyunu</a:t>
            </a:r>
            <a:endParaRPr lang="en-US" dirty="0">
              <a:solidFill>
                <a:srgbClr val="0035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207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Kick-Point</a:t>
            </a:r>
            <a:endParaRPr lang="en-US" dirty="0"/>
          </a:p>
        </p:txBody>
      </p:sp>
      <p:pic>
        <p:nvPicPr>
          <p:cNvPr id="7" name="Picture 6" descr="CIMG134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23850" y="1628774"/>
            <a:ext cx="6576152" cy="4932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CIMG146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96295" y="4684604"/>
            <a:ext cx="2501712" cy="18762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01421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Gol</a:t>
            </a:r>
            <a:r>
              <a:rPr lang="en-US" dirty="0" smtClean="0"/>
              <a:t> </a:t>
            </a:r>
            <a:r>
              <a:rPr lang="en-US" dirty="0" err="1" smtClean="0"/>
              <a:t>Kafesi</a:t>
            </a:r>
            <a:endParaRPr lang="en-US" dirty="0"/>
          </a:p>
        </p:txBody>
      </p:sp>
      <p:pic>
        <p:nvPicPr>
          <p:cNvPr id="6" name="Picture 5" descr="Screen Shot 2013-01-16 at 12.18.4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73200" y="1628775"/>
            <a:ext cx="8475514" cy="37668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1295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 Shooter</a:t>
            </a:r>
            <a:endParaRPr lang="en-US" dirty="0"/>
          </a:p>
        </p:txBody>
      </p:sp>
      <p:pic>
        <p:nvPicPr>
          <p:cNvPr id="5" name="Picture 4" descr="Coca20Cola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89314" y="1660572"/>
            <a:ext cx="3277732" cy="49165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Screen Shot 2013-01-15 at 11.41.0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709778" y="1546611"/>
            <a:ext cx="4049241" cy="29124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Screen Shot 2013-01-15 at 11.41.1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82244" y="3956069"/>
            <a:ext cx="3766379" cy="2722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64336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Canlı Gösterimler</a:t>
            </a:r>
            <a:endParaRPr lang="en-US" dirty="0"/>
          </a:p>
        </p:txBody>
      </p:sp>
      <p:pic>
        <p:nvPicPr>
          <p:cNvPr id="4" name="Content Placeholder 3" descr="IMG_5160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323850" y="1826721"/>
            <a:ext cx="8424863" cy="4752975"/>
          </a:xfrm>
        </p:spPr>
      </p:pic>
    </p:spTree>
    <p:extLst>
      <p:ext uri="{BB962C8B-B14F-4D97-AF65-F5344CB8AC3E}">
        <p14:creationId xmlns:p14="http://schemas.microsoft.com/office/powerpoint/2010/main" xmlns="" val="84866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GENEL BAKIŞ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/>
            <a:r>
              <a:rPr lang="tr-TR" b="1" u="sng" dirty="0" smtClean="0">
                <a:solidFill>
                  <a:schemeClr val="accent4"/>
                </a:solidFill>
              </a:rPr>
              <a:t>Saat/Tarih</a:t>
            </a:r>
            <a:r>
              <a:rPr lang="en-CA" b="1" u="sng" dirty="0" smtClean="0">
                <a:solidFill>
                  <a:schemeClr val="accent4"/>
                </a:solidFill>
              </a:rPr>
              <a:t>:</a:t>
            </a:r>
            <a:endParaRPr lang="tr-TR" b="1" u="sng" dirty="0" smtClean="0">
              <a:solidFill>
                <a:schemeClr val="accent4"/>
              </a:solidFill>
            </a:endParaRPr>
          </a:p>
          <a:p>
            <a:endParaRPr lang="tr-TR" dirty="0" smtClean="0">
              <a:solidFill>
                <a:schemeClr val="accent4"/>
              </a:solidFill>
            </a:endParaRPr>
          </a:p>
          <a:p>
            <a:r>
              <a:rPr lang="tr-TR" dirty="0" smtClean="0">
                <a:solidFill>
                  <a:schemeClr val="accent4"/>
                </a:solidFill>
              </a:rPr>
              <a:t>	Kupa </a:t>
            </a:r>
            <a:r>
              <a:rPr lang="tr-TR" dirty="0">
                <a:solidFill>
                  <a:schemeClr val="accent4"/>
                </a:solidFill>
              </a:rPr>
              <a:t>Turu </a:t>
            </a:r>
            <a:r>
              <a:rPr lang="tr-TR" b="1" dirty="0">
                <a:solidFill>
                  <a:schemeClr val="accent4"/>
                </a:solidFill>
              </a:rPr>
              <a:t>20 Nisan </a:t>
            </a:r>
            <a:r>
              <a:rPr lang="tr-TR" dirty="0" smtClean="0">
                <a:solidFill>
                  <a:schemeClr val="accent4"/>
                </a:solidFill>
              </a:rPr>
              <a:t>hafta sonu </a:t>
            </a:r>
            <a:r>
              <a:rPr lang="tr-TR" b="1" dirty="0">
                <a:solidFill>
                  <a:schemeClr val="accent4"/>
                </a:solidFill>
              </a:rPr>
              <a:t>Kayseri'de</a:t>
            </a:r>
            <a:r>
              <a:rPr lang="tr-TR" dirty="0">
                <a:solidFill>
                  <a:schemeClr val="accent4"/>
                </a:solidFill>
              </a:rPr>
              <a:t> başlayacak. Cumartesi ve Pazar günleri meydanda olması planlanıyor. </a:t>
            </a:r>
            <a:r>
              <a:rPr lang="tr-TR" dirty="0" smtClean="0">
                <a:solidFill>
                  <a:schemeClr val="accent4"/>
                </a:solidFill>
              </a:rPr>
              <a:t>Kayseri </a:t>
            </a:r>
            <a:r>
              <a:rPr lang="tr-TR" dirty="0">
                <a:solidFill>
                  <a:schemeClr val="accent4"/>
                </a:solidFill>
              </a:rPr>
              <a:t>sonrasında her hafta sonu bir şehirde olacak </a:t>
            </a:r>
            <a:r>
              <a:rPr lang="tr-TR" dirty="0" smtClean="0">
                <a:solidFill>
                  <a:schemeClr val="accent4"/>
                </a:solidFill>
              </a:rPr>
              <a:t>.</a:t>
            </a:r>
          </a:p>
          <a:p>
            <a:r>
              <a:rPr lang="tr-TR" dirty="0">
                <a:solidFill>
                  <a:schemeClr val="accent4"/>
                </a:solidFill>
              </a:rPr>
              <a:t>	</a:t>
            </a:r>
            <a:r>
              <a:rPr lang="tr-TR" b="1" dirty="0" smtClean="0">
                <a:solidFill>
                  <a:schemeClr val="accent4"/>
                </a:solidFill>
              </a:rPr>
              <a:t>Antalya </a:t>
            </a:r>
            <a:r>
              <a:rPr lang="tr-TR" b="1" dirty="0">
                <a:solidFill>
                  <a:schemeClr val="accent4"/>
                </a:solidFill>
              </a:rPr>
              <a:t>(27-28 Nisan), </a:t>
            </a:r>
            <a:endParaRPr lang="tr-TR" b="1" dirty="0" smtClean="0">
              <a:solidFill>
                <a:schemeClr val="accent4"/>
              </a:solidFill>
            </a:endParaRPr>
          </a:p>
          <a:p>
            <a:r>
              <a:rPr lang="tr-TR" b="1" dirty="0">
                <a:solidFill>
                  <a:schemeClr val="accent4"/>
                </a:solidFill>
              </a:rPr>
              <a:t>	</a:t>
            </a:r>
            <a:r>
              <a:rPr lang="tr-TR" b="1" dirty="0" smtClean="0">
                <a:solidFill>
                  <a:schemeClr val="accent4"/>
                </a:solidFill>
              </a:rPr>
              <a:t>Gaziantep </a:t>
            </a:r>
            <a:r>
              <a:rPr lang="tr-TR" b="1" dirty="0">
                <a:solidFill>
                  <a:schemeClr val="accent4"/>
                </a:solidFill>
              </a:rPr>
              <a:t>(4-5 Mayıs), </a:t>
            </a:r>
            <a:endParaRPr lang="tr-TR" b="1" dirty="0" smtClean="0">
              <a:solidFill>
                <a:schemeClr val="accent4"/>
              </a:solidFill>
            </a:endParaRPr>
          </a:p>
          <a:p>
            <a:r>
              <a:rPr lang="tr-TR" b="1" dirty="0">
                <a:solidFill>
                  <a:schemeClr val="accent4"/>
                </a:solidFill>
              </a:rPr>
              <a:t>	</a:t>
            </a:r>
            <a:r>
              <a:rPr lang="tr-TR" b="1" dirty="0" smtClean="0">
                <a:solidFill>
                  <a:schemeClr val="accent4"/>
                </a:solidFill>
              </a:rPr>
              <a:t>Trabzon </a:t>
            </a:r>
            <a:r>
              <a:rPr lang="tr-TR" b="1" dirty="0">
                <a:solidFill>
                  <a:schemeClr val="accent4"/>
                </a:solidFill>
              </a:rPr>
              <a:t>(11-12 Mayıs), </a:t>
            </a:r>
            <a:endParaRPr lang="tr-TR" b="1" dirty="0" smtClean="0">
              <a:solidFill>
                <a:schemeClr val="accent4"/>
              </a:solidFill>
            </a:endParaRPr>
          </a:p>
          <a:p>
            <a:r>
              <a:rPr lang="tr-TR" b="1" dirty="0">
                <a:solidFill>
                  <a:schemeClr val="accent4"/>
                </a:solidFill>
              </a:rPr>
              <a:t>	</a:t>
            </a:r>
            <a:r>
              <a:rPr lang="tr-TR" b="1" dirty="0" smtClean="0">
                <a:solidFill>
                  <a:schemeClr val="accent4"/>
                </a:solidFill>
              </a:rPr>
              <a:t>Rize </a:t>
            </a:r>
            <a:r>
              <a:rPr lang="tr-TR" b="1" dirty="0">
                <a:solidFill>
                  <a:schemeClr val="accent4"/>
                </a:solidFill>
              </a:rPr>
              <a:t>(18-19 Mayıs), </a:t>
            </a:r>
            <a:endParaRPr lang="tr-TR" b="1" dirty="0" smtClean="0">
              <a:solidFill>
                <a:schemeClr val="accent4"/>
              </a:solidFill>
            </a:endParaRPr>
          </a:p>
          <a:p>
            <a:r>
              <a:rPr lang="tr-TR" b="1" dirty="0">
                <a:solidFill>
                  <a:schemeClr val="accent4"/>
                </a:solidFill>
              </a:rPr>
              <a:t>	</a:t>
            </a:r>
            <a:r>
              <a:rPr lang="tr-TR" b="1" dirty="0" smtClean="0">
                <a:solidFill>
                  <a:schemeClr val="accent4"/>
                </a:solidFill>
              </a:rPr>
              <a:t>Bursa </a:t>
            </a:r>
            <a:r>
              <a:rPr lang="tr-TR" b="1" dirty="0">
                <a:solidFill>
                  <a:schemeClr val="accent4"/>
                </a:solidFill>
              </a:rPr>
              <a:t>(25-26 Mayıs), </a:t>
            </a:r>
            <a:endParaRPr lang="tr-TR" b="1" dirty="0" smtClean="0">
              <a:solidFill>
                <a:schemeClr val="accent4"/>
              </a:solidFill>
            </a:endParaRPr>
          </a:p>
          <a:p>
            <a:r>
              <a:rPr lang="tr-TR" b="1" dirty="0">
                <a:solidFill>
                  <a:schemeClr val="accent4"/>
                </a:solidFill>
              </a:rPr>
              <a:t>	</a:t>
            </a:r>
            <a:r>
              <a:rPr lang="tr-TR" b="1" dirty="0" smtClean="0">
                <a:solidFill>
                  <a:schemeClr val="accent4"/>
                </a:solidFill>
              </a:rPr>
              <a:t>İstanbul </a:t>
            </a:r>
            <a:r>
              <a:rPr lang="tr-TR" b="1" dirty="0">
                <a:solidFill>
                  <a:schemeClr val="accent4"/>
                </a:solidFill>
              </a:rPr>
              <a:t>(1-2 Haziran) </a:t>
            </a:r>
            <a:r>
              <a:rPr lang="tr-TR" dirty="0">
                <a:solidFill>
                  <a:schemeClr val="accent4"/>
                </a:solidFill>
              </a:rPr>
              <a:t> </a:t>
            </a:r>
          </a:p>
          <a:p>
            <a:pPr marL="0" indent="0"/>
            <a:endParaRPr lang="en-C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158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map_turkiy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328" y="1547294"/>
            <a:ext cx="8438763" cy="3711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2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26970027"/>
              </p:ext>
            </p:extLst>
          </p:nvPr>
        </p:nvGraphicFramePr>
        <p:xfrm>
          <a:off x="1137325" y="5305227"/>
          <a:ext cx="6912768" cy="12481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240360"/>
                <a:gridCol w="3672408"/>
              </a:tblGrid>
              <a:tr h="312035"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İSTANBUL-ANADOLU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İSTANBUL-AVRUPA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2035"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KAYSERİ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GAZİANTEP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2035"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BURSA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ANTALYA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2035"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TRABZON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RİZE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Oval 14"/>
          <p:cNvSpPr>
            <a:spLocks noChangeArrowheads="1"/>
          </p:cNvSpPr>
          <p:nvPr/>
        </p:nvSpPr>
        <p:spPr bwMode="auto">
          <a:xfrm>
            <a:off x="1907704" y="2225817"/>
            <a:ext cx="144016" cy="14401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5" name="Oval 14"/>
          <p:cNvSpPr>
            <a:spLocks noChangeArrowheads="1"/>
          </p:cNvSpPr>
          <p:nvPr/>
        </p:nvSpPr>
        <p:spPr bwMode="auto">
          <a:xfrm>
            <a:off x="1492548" y="2047933"/>
            <a:ext cx="144016" cy="14401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6" name="Oval 14"/>
          <p:cNvSpPr>
            <a:spLocks noChangeArrowheads="1"/>
          </p:cNvSpPr>
          <p:nvPr/>
        </p:nvSpPr>
        <p:spPr bwMode="auto">
          <a:xfrm>
            <a:off x="2267744" y="4551281"/>
            <a:ext cx="144016" cy="14401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7" name="Oval 14"/>
          <p:cNvSpPr>
            <a:spLocks noChangeArrowheads="1"/>
          </p:cNvSpPr>
          <p:nvPr/>
        </p:nvSpPr>
        <p:spPr bwMode="auto">
          <a:xfrm>
            <a:off x="6948264" y="2200332"/>
            <a:ext cx="144016" cy="14401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8" name="Oval 14"/>
          <p:cNvSpPr>
            <a:spLocks noChangeArrowheads="1"/>
          </p:cNvSpPr>
          <p:nvPr/>
        </p:nvSpPr>
        <p:spPr bwMode="auto">
          <a:xfrm>
            <a:off x="6372200" y="2246940"/>
            <a:ext cx="144016" cy="14401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9" name="Oval 14"/>
          <p:cNvSpPr>
            <a:spLocks noChangeArrowheads="1"/>
          </p:cNvSpPr>
          <p:nvPr/>
        </p:nvSpPr>
        <p:spPr bwMode="auto">
          <a:xfrm>
            <a:off x="4716016" y="3640577"/>
            <a:ext cx="144016" cy="14401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0" name="Oval 14"/>
          <p:cNvSpPr>
            <a:spLocks noChangeArrowheads="1"/>
          </p:cNvSpPr>
          <p:nvPr/>
        </p:nvSpPr>
        <p:spPr bwMode="auto">
          <a:xfrm>
            <a:off x="5364088" y="4576681"/>
            <a:ext cx="144016" cy="14401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1" name="Oval 14"/>
          <p:cNvSpPr>
            <a:spLocks noChangeArrowheads="1"/>
          </p:cNvSpPr>
          <p:nvPr/>
        </p:nvSpPr>
        <p:spPr bwMode="auto">
          <a:xfrm>
            <a:off x="1632372" y="2742573"/>
            <a:ext cx="144016" cy="14401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84213" y="274638"/>
            <a:ext cx="6840537" cy="922337"/>
          </a:xfrm>
          <a:prstGeom prst="rect">
            <a:avLst/>
          </a:prstGeom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rutiger LT Com 55 Roman" pitchFamily="34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rutiger LT Com 55 Roman" pitchFamily="34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rutiger LT Com 55 Roman" pitchFamily="34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rutiger LT Com 55 Roman" pitchFamily="34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Frutiger LT Com 55 Roman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Frutiger LT Com 55 Roman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Frutiger LT Com 55 Roman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Frutiger LT Com 55 Roman" pitchFamily="34" charset="0"/>
              </a:defRPr>
            </a:lvl9pPr>
          </a:lstStyle>
          <a:p>
            <a:r>
              <a:rPr lang="en-US" dirty="0" err="1" smtClean="0"/>
              <a:t>İller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2512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tr-TR" dirty="0"/>
              <a:t>IR </a:t>
            </a:r>
            <a:r>
              <a:rPr lang="en-US" dirty="0"/>
              <a:t>PLAN</a:t>
            </a:r>
            <a:r>
              <a:rPr lang="tr-TR" dirty="0"/>
              <a:t>LARI</a:t>
            </a:r>
            <a:endParaRPr lang="en-US" dirty="0"/>
          </a:p>
        </p:txBody>
      </p:sp>
      <p:pic>
        <p:nvPicPr>
          <p:cNvPr id="4" name="Picture 3" descr="u20_tir_brand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7471" y="1653892"/>
            <a:ext cx="8527584" cy="479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544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tr-TR" dirty="0"/>
              <a:t>IR </a:t>
            </a:r>
            <a:r>
              <a:rPr lang="en-US" dirty="0"/>
              <a:t>PLAN</a:t>
            </a:r>
            <a:r>
              <a:rPr lang="tr-TR" dirty="0"/>
              <a:t>LARI</a:t>
            </a:r>
            <a:endParaRPr lang="en-US" dirty="0"/>
          </a:p>
        </p:txBody>
      </p:sp>
      <p:pic>
        <p:nvPicPr>
          <p:cNvPr id="7" name="Content Placeholder 4" descr="u10.jpe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178610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tr-TR" dirty="0"/>
              <a:t>IR </a:t>
            </a:r>
            <a:r>
              <a:rPr lang="en-US" dirty="0"/>
              <a:t>PLAN</a:t>
            </a:r>
            <a:r>
              <a:rPr lang="tr-TR" dirty="0"/>
              <a:t>LARI</a:t>
            </a:r>
            <a:endParaRPr lang="en-US" dirty="0"/>
          </a:p>
        </p:txBody>
      </p:sp>
      <p:pic>
        <p:nvPicPr>
          <p:cNvPr id="6" name="Picture 5" descr="u5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78342" y="1614519"/>
            <a:ext cx="8602749" cy="4839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610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tr-TR" dirty="0"/>
              <a:t>IR </a:t>
            </a:r>
            <a:r>
              <a:rPr lang="en-US" dirty="0"/>
              <a:t>PLAN</a:t>
            </a:r>
            <a:r>
              <a:rPr lang="tr-TR" dirty="0"/>
              <a:t>LARI</a:t>
            </a:r>
            <a:endParaRPr lang="en-US" dirty="0"/>
          </a:p>
        </p:txBody>
      </p:sp>
      <p:pic>
        <p:nvPicPr>
          <p:cNvPr id="4" name="Content Placeholder 3" descr="u2.jpe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178610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tr-TR" dirty="0"/>
              <a:t>IR </a:t>
            </a:r>
            <a:r>
              <a:rPr lang="en-US" dirty="0"/>
              <a:t>PLAN</a:t>
            </a:r>
            <a:r>
              <a:rPr lang="tr-TR" dirty="0"/>
              <a:t>LARI</a:t>
            </a:r>
            <a:endParaRPr lang="en-US" dirty="0"/>
          </a:p>
        </p:txBody>
      </p:sp>
      <p:pic>
        <p:nvPicPr>
          <p:cNvPr id="5" name="Content Placeholder 4" descr="u3.jpe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178610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tr-TR" dirty="0"/>
              <a:t>IR </a:t>
            </a:r>
            <a:r>
              <a:rPr lang="en-US" dirty="0"/>
              <a:t>PLAN</a:t>
            </a:r>
            <a:r>
              <a:rPr lang="tr-TR" dirty="0"/>
              <a:t>LARI</a:t>
            </a:r>
            <a:endParaRPr lang="en-US" dirty="0"/>
          </a:p>
        </p:txBody>
      </p:sp>
      <p:pic>
        <p:nvPicPr>
          <p:cNvPr id="5" name="Content Placeholder 4" descr="u4.jpe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178610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tr-TR" dirty="0"/>
              <a:t>IR </a:t>
            </a:r>
            <a:r>
              <a:rPr lang="en-US" dirty="0"/>
              <a:t>PLAN</a:t>
            </a:r>
            <a:r>
              <a:rPr lang="tr-TR" dirty="0"/>
              <a:t>LARI</a:t>
            </a:r>
            <a:endParaRPr lang="en-US" dirty="0"/>
          </a:p>
        </p:txBody>
      </p:sp>
      <p:pic>
        <p:nvPicPr>
          <p:cNvPr id="4" name="Picture 3" descr="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5012" y="1544110"/>
            <a:ext cx="7524750" cy="512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821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FA U20 WC">
  <a:themeElements>
    <a:clrScheme name="FU20WC2013">
      <a:dk1>
        <a:srgbClr val="00356A"/>
      </a:dk1>
      <a:lt1>
        <a:srgbClr val="00356A"/>
      </a:lt1>
      <a:dk2>
        <a:srgbClr val="35B9B4"/>
      </a:dk2>
      <a:lt2>
        <a:srgbClr val="B2B2B2"/>
      </a:lt2>
      <a:accent1>
        <a:srgbClr val="59B4EB"/>
      </a:accent1>
      <a:accent2>
        <a:srgbClr val="AB0017"/>
      </a:accent2>
      <a:accent3>
        <a:srgbClr val="FFFFFF"/>
      </a:accent3>
      <a:accent4>
        <a:srgbClr val="00356A"/>
      </a:accent4>
      <a:accent5>
        <a:srgbClr val="59B4EB"/>
      </a:accent5>
      <a:accent6>
        <a:srgbClr val="FF2D1D"/>
      </a:accent6>
      <a:hlink>
        <a:srgbClr val="000000"/>
      </a:hlink>
      <a:folHlink>
        <a:srgbClr val="529DD0"/>
      </a:folHlink>
    </a:clrScheme>
    <a:fontScheme name="FIFA_on grass">
      <a:majorFont>
        <a:latin typeface="Frutiger LT Com 55 Roman"/>
        <a:ea typeface=""/>
        <a:cs typeface=""/>
      </a:majorFont>
      <a:minorFont>
        <a:latin typeface="Frutiger LT Com 55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IFA_on grass 1">
        <a:dk1>
          <a:srgbClr val="000000"/>
        </a:dk1>
        <a:lt1>
          <a:srgbClr val="FFFFFF"/>
        </a:lt1>
        <a:dk2>
          <a:srgbClr val="084025"/>
        </a:dk2>
        <a:lt2>
          <a:srgbClr val="B2B2B2"/>
        </a:lt2>
        <a:accent1>
          <a:srgbClr val="7CAA34"/>
        </a:accent1>
        <a:accent2>
          <a:srgbClr val="A22D1D"/>
        </a:accent2>
        <a:accent3>
          <a:srgbClr val="FFFFFF"/>
        </a:accent3>
        <a:accent4>
          <a:srgbClr val="000000"/>
        </a:accent4>
        <a:accent5>
          <a:srgbClr val="BFD2AE"/>
        </a:accent5>
        <a:accent6>
          <a:srgbClr val="922819"/>
        </a:accent6>
        <a:hlink>
          <a:srgbClr val="00356A"/>
        </a:hlink>
        <a:folHlink>
          <a:srgbClr val="529DD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1068</TotalTime>
  <Words>262</Words>
  <Application>Microsoft Office PowerPoint</Application>
  <PresentationFormat>Ekran Gösterisi (4:3)</PresentationFormat>
  <Paragraphs>66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1" baseType="lpstr">
      <vt:lpstr>FIFA U20 WC</vt:lpstr>
      <vt:lpstr>KUPA TURU NİSAN/MAYIS/HAZİRAN  2013</vt:lpstr>
      <vt:lpstr>GENEL BAKIŞ</vt:lpstr>
      <vt:lpstr>TIR PLANLARI</vt:lpstr>
      <vt:lpstr>TIR PLANLARI</vt:lpstr>
      <vt:lpstr>TIR PLANLARI</vt:lpstr>
      <vt:lpstr>TIR PLANLARI</vt:lpstr>
      <vt:lpstr>TIR PLANLARI</vt:lpstr>
      <vt:lpstr>TIR PLANLARI</vt:lpstr>
      <vt:lpstr>TIR PLANLARI</vt:lpstr>
      <vt:lpstr>TIR PLANLARI</vt:lpstr>
      <vt:lpstr>TIR PLANLARI</vt:lpstr>
      <vt:lpstr>ETKİNLİK DETAYLARI</vt:lpstr>
      <vt:lpstr>ETKİNLİK DETAYLARI</vt:lpstr>
      <vt:lpstr>Sabit Aktiviteler</vt:lpstr>
      <vt:lpstr>Aktiviteler-Talepler</vt:lpstr>
      <vt:lpstr>Kick-Point</vt:lpstr>
      <vt:lpstr>Gol Kafesi</vt:lpstr>
      <vt:lpstr>Photo Shooter</vt:lpstr>
      <vt:lpstr>Canlı Gösterimler</vt:lpstr>
      <vt:lpstr>Slayt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Trophy Tour / Grassroots Festival</dc:title>
  <dc:creator>EKIN GUNEL</dc:creator>
  <cp:lastModifiedBy>serkankarasakaloglu</cp:lastModifiedBy>
  <cp:revision>99</cp:revision>
  <dcterms:created xsi:type="dcterms:W3CDTF">2012-12-13T15:02:18Z</dcterms:created>
  <dcterms:modified xsi:type="dcterms:W3CDTF">2013-04-04T06:26:02Z</dcterms:modified>
</cp:coreProperties>
</file>