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6" r:id="rId4"/>
    <p:sldId id="260" r:id="rId5"/>
    <p:sldId id="265" r:id="rId6"/>
    <p:sldId id="261" r:id="rId7"/>
    <p:sldId id="262" r:id="rId8"/>
    <p:sldId id="258" r:id="rId9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>
        <p:scale>
          <a:sx n="80" d="100"/>
          <a:sy n="80" d="100"/>
        </p:scale>
        <p:origin x="-100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B9474-026E-4DD3-AB2F-5731D1EE75EE}" type="datetimeFigureOut">
              <a:rPr lang="tr-TR" smtClean="0"/>
              <a:pPr/>
              <a:t>4.9.2013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0" y="4000504"/>
            <a:ext cx="9144000" cy="255454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/>
              <a:t>2013 – 2014 SEZONU </a:t>
            </a:r>
          </a:p>
          <a:p>
            <a:pPr algn="ctr"/>
            <a:r>
              <a:rPr lang="tr-TR" sz="4000" b="1" dirty="0" smtClean="0"/>
              <a:t>ZİRAAT TÜRKİYE KUPASI </a:t>
            </a:r>
          </a:p>
          <a:p>
            <a:pPr algn="ctr"/>
            <a:r>
              <a:rPr lang="tr-TR" sz="4000" b="1" dirty="0" smtClean="0"/>
              <a:t>1. TUR MÜSABAKALARI</a:t>
            </a:r>
          </a:p>
          <a:p>
            <a:pPr algn="ctr"/>
            <a:r>
              <a:rPr lang="tr-TR" sz="4000" b="1" dirty="0" smtClean="0"/>
              <a:t>KURA ÇEKİMİNE HOŞGELDİNİZ</a:t>
            </a:r>
            <a:endParaRPr lang="tr-T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71407" y="71414"/>
            <a:ext cx="2070700" cy="2693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marL="228600" indent="-228600"/>
            <a:r>
              <a:rPr lang="tr-TR" sz="1400" b="1" u="sng" dirty="0" smtClean="0">
                <a:solidFill>
                  <a:schemeClr val="bg1"/>
                </a:solidFill>
              </a:rPr>
              <a:t>1. GRUP </a:t>
            </a:r>
            <a:endParaRPr lang="tr-TR" sz="1400" u="sng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ANADOLU ÜSKÜDAR</a:t>
            </a:r>
            <a:endParaRPr lang="tr-TR" sz="1300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BEYLERBEYİSPOR</a:t>
            </a: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ÇIKSALINSPOR</a:t>
            </a:r>
            <a:endParaRPr lang="tr-TR" sz="1300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F. KARAGÜMRÜKSPOR A.Ş.</a:t>
            </a:r>
            <a:endParaRPr lang="tr-TR" sz="1300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İSTANBULSPOR A.Ş.</a:t>
            </a:r>
            <a:endParaRPr lang="tr-TR" sz="1300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MALTEPESPOR</a:t>
            </a:r>
            <a:endParaRPr lang="tr-TR" sz="1300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SANCAKTEPE BELEDİYESPOR</a:t>
            </a:r>
            <a:endParaRPr lang="tr-TR" sz="1300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SİLİVRİSPOR</a:t>
            </a: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TUZLASPOR</a:t>
            </a:r>
            <a:endParaRPr lang="tr-TR" sz="1300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ÜMRANİYESPOR</a:t>
            </a:r>
            <a:endParaRPr lang="tr-TR" sz="1300" dirty="0" smtClean="0">
              <a:solidFill>
                <a:schemeClr val="bg1"/>
              </a:solidFill>
            </a:endParaRPr>
          </a:p>
          <a:p>
            <a:r>
              <a:rPr lang="tr-TR" sz="1300" b="1" dirty="0" smtClean="0">
                <a:solidFill>
                  <a:srgbClr val="FF0000"/>
                </a:solidFill>
              </a:rPr>
              <a:t>EDİRNESPOR GENÇLİK</a:t>
            </a:r>
            <a:endParaRPr lang="tr-TR" sz="1300" dirty="0" smtClean="0">
              <a:solidFill>
                <a:srgbClr val="FF0000"/>
              </a:solidFill>
            </a:endParaRPr>
          </a:p>
          <a:p>
            <a:pPr lvl="0"/>
            <a:r>
              <a:rPr lang="tr-TR" sz="1300" b="1" dirty="0" smtClean="0">
                <a:solidFill>
                  <a:srgbClr val="FF0000"/>
                </a:solidFill>
              </a:rPr>
              <a:t>TEKİRDAĞSPOR</a:t>
            </a:r>
            <a:endParaRPr lang="tr-TR" sz="1300" dirty="0">
              <a:solidFill>
                <a:srgbClr val="FF0000"/>
              </a:solidFill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71407" y="2875944"/>
            <a:ext cx="2070700" cy="15081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tr-TR" sz="1400" b="1" u="sng" dirty="0" smtClean="0">
                <a:solidFill>
                  <a:srgbClr val="000000"/>
                </a:solidFill>
                <a:ea typeface="Calibri"/>
                <a:cs typeface="Times New Roman"/>
              </a:rPr>
              <a:t>2. GRUP</a:t>
            </a:r>
          </a:p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DARICA GENÇLERBİRLİĞİ</a:t>
            </a:r>
            <a:endParaRPr lang="tr-TR" sz="1300" dirty="0" smtClean="0">
              <a:ea typeface="Calibri"/>
              <a:cs typeface="Times New Roman"/>
            </a:endParaRPr>
          </a:p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DERİNCE BELEDİYESPOR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GÖLCÜKSPOR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KOCAELİSPOR</a:t>
            </a:r>
          </a:p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SAKARYASPOR A.Ş.</a:t>
            </a:r>
            <a:endParaRPr lang="tr-TR" sz="1300" dirty="0" smtClean="0">
              <a:ea typeface="Calibri"/>
              <a:cs typeface="Times New Roman"/>
            </a:endParaRPr>
          </a:p>
          <a:p>
            <a:pPr lvl="0">
              <a:spcAft>
                <a:spcPts val="100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BEYKÖY BELEDİYESPOR</a:t>
            </a:r>
            <a:endParaRPr lang="tr-TR" sz="1300" dirty="0"/>
          </a:p>
        </p:txBody>
      </p:sp>
      <p:sp>
        <p:nvSpPr>
          <p:cNvPr id="7" name="6 Metin kutusu"/>
          <p:cNvSpPr txBox="1"/>
          <p:nvPr/>
        </p:nvSpPr>
        <p:spPr>
          <a:xfrm>
            <a:off x="71407" y="4495534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400" b="1" u="sng" dirty="0" smtClean="0">
                <a:solidFill>
                  <a:srgbClr val="000000"/>
                </a:solidFill>
                <a:ea typeface="Calibri"/>
                <a:cs typeface="Times New Roman"/>
              </a:rPr>
              <a:t>3. GRUP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BURSA NİLÜFERSPOR A.Ş.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ORHANGAZİSPOR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YEŞİL BURSA A.Ş.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ARMUTLU BELEDİYESPOR</a:t>
            </a:r>
            <a:endParaRPr lang="tr-TR" sz="1300" dirty="0"/>
          </a:p>
        </p:txBody>
      </p:sp>
      <p:sp>
        <p:nvSpPr>
          <p:cNvPr id="8" name="7 Metin kutusu"/>
          <p:cNvSpPr txBox="1"/>
          <p:nvPr/>
        </p:nvSpPr>
        <p:spPr>
          <a:xfrm>
            <a:off x="71407" y="5715016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400" b="1" u="sng" dirty="0" smtClean="0">
                <a:solidFill>
                  <a:srgbClr val="000000"/>
                </a:solidFill>
                <a:ea typeface="Calibri"/>
                <a:cs typeface="Times New Roman"/>
              </a:rPr>
              <a:t>4. GRUP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AYVALIKGÜCÜ BELEDİYESPOR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BALÇOVA BELEDİYESPOR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BERGAMA BELEDİYESPOR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100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MENEMEN BELEDİYESPOR</a:t>
            </a:r>
            <a:endParaRPr lang="tr-TR" sz="1300" dirty="0"/>
          </a:p>
        </p:txBody>
      </p:sp>
      <p:sp>
        <p:nvSpPr>
          <p:cNvPr id="9" name="8 Metin kutusu"/>
          <p:cNvSpPr txBox="1"/>
          <p:nvPr/>
        </p:nvSpPr>
        <p:spPr>
          <a:xfrm>
            <a:off x="2429862" y="1535186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400" b="1" u="sng" dirty="0" smtClean="0">
                <a:solidFill>
                  <a:srgbClr val="000000"/>
                </a:solidFill>
                <a:ea typeface="Calibri"/>
                <a:cs typeface="Times New Roman"/>
              </a:rPr>
              <a:t>5. GRUP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MANAVGAT EVRENSEKİ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TEKİROVA BELEDİYESPOR</a:t>
            </a:r>
            <a:endParaRPr lang="tr-TR" sz="1300" dirty="0" smtClean="0">
              <a:ea typeface="Calibri"/>
              <a:cs typeface="Times New Roman"/>
            </a:endParaRPr>
          </a:p>
          <a:p>
            <a:pPr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ISPARTA İL ÖZEL İDARE</a:t>
            </a:r>
            <a:endParaRPr lang="tr-TR" sz="1300" dirty="0" smtClean="0">
              <a:ea typeface="Calibri"/>
              <a:cs typeface="Times New Roman"/>
            </a:endParaRPr>
          </a:p>
          <a:p>
            <a:pPr lvl="0"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BUCAK BLD. OĞUZHANSPOR</a:t>
            </a:r>
            <a:endParaRPr lang="tr-TR" sz="1300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429862" y="2795093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400" b="1" u="sng" dirty="0" smtClean="0">
                <a:solidFill>
                  <a:srgbClr val="000000"/>
                </a:solidFill>
                <a:ea typeface="Calibri"/>
                <a:cs typeface="Times New Roman"/>
              </a:rPr>
              <a:t>6. GRUP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DENİZLİ BELEDİYESPOR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ELİBOL SANDIKLISPOR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KIZILCABÖLÜKSPOR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100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UŞAK BELEDİYESPOR</a:t>
            </a:r>
            <a:endParaRPr lang="tr-TR" sz="1300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2429862" y="4055000"/>
            <a:ext cx="2070700" cy="15081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lvl="0"/>
            <a:r>
              <a:rPr lang="tr-TR" sz="1400" b="1" dirty="0" smtClean="0">
                <a:solidFill>
                  <a:schemeClr val="bg1"/>
                </a:solidFill>
              </a:rPr>
              <a:t>7. GRUP</a:t>
            </a: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ADLİYESPOR</a:t>
            </a: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ANKARA DEMİRSPOR</a:t>
            </a:r>
            <a:endParaRPr lang="tr-TR" sz="1300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HACETTEPE SPOR</a:t>
            </a:r>
            <a:endParaRPr lang="tr-TR" sz="1300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KEÇİÖRENGÜCÜ</a:t>
            </a: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ŞEKERSPOR A.Ş.</a:t>
            </a:r>
            <a:endParaRPr lang="tr-TR" sz="1300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rgbClr val="FF0000"/>
                </a:solidFill>
              </a:rPr>
              <a:t>MKE KIRIKKALESPOR</a:t>
            </a:r>
            <a:endParaRPr lang="tr-TR" sz="1300" dirty="0">
              <a:solidFill>
                <a:srgbClr val="FF0000"/>
              </a:solidFill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2429862" y="5715016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400" b="1" dirty="0" smtClean="0">
                <a:solidFill>
                  <a:srgbClr val="000000"/>
                </a:solidFill>
                <a:ea typeface="Calibri"/>
                <a:cs typeface="Times New Roman"/>
              </a:rPr>
              <a:t>8. GRUP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AYANCIKSPOR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BARTINSPOR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TOSYA BELEDİYESPOR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ZONGULDAK KÖMÜRSPOR</a:t>
            </a:r>
            <a:endParaRPr lang="tr-TR" sz="1300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4714876" y="1535186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r>
              <a:rPr lang="tr-TR" sz="1400" b="1" u="sng" dirty="0" smtClean="0">
                <a:solidFill>
                  <a:schemeClr val="bg1"/>
                </a:solidFill>
              </a:rPr>
              <a:t>9. GRUP</a:t>
            </a: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1930 BAFRASPOR</a:t>
            </a: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ÇORUM BELEDİYESPOR</a:t>
            </a: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ÜNYESPOR</a:t>
            </a:r>
          </a:p>
          <a:p>
            <a:pPr lvl="0"/>
            <a:r>
              <a:rPr lang="tr-TR" sz="1300" b="1" dirty="0" smtClean="0">
                <a:solidFill>
                  <a:srgbClr val="FF0000"/>
                </a:solidFill>
              </a:rPr>
              <a:t>MERZİFONSPOR</a:t>
            </a:r>
            <a:endParaRPr lang="tr-TR" sz="1300" dirty="0"/>
          </a:p>
        </p:txBody>
      </p:sp>
      <p:sp>
        <p:nvSpPr>
          <p:cNvPr id="16" name="15 Metin kutusu"/>
          <p:cNvSpPr txBox="1"/>
          <p:nvPr/>
        </p:nvSpPr>
        <p:spPr>
          <a:xfrm>
            <a:off x="4714876" y="2928463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tr-TR" sz="1400" b="1" u="sng" dirty="0" smtClean="0">
                <a:solidFill>
                  <a:schemeClr val="bg1"/>
                </a:solidFill>
                <a:ea typeface="Calibri"/>
                <a:cs typeface="Times New Roman"/>
              </a:rPr>
              <a:t>10. GRUP</a:t>
            </a:r>
          </a:p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chemeClr val="bg1"/>
                </a:solidFill>
                <a:ea typeface="Calibri"/>
                <a:cs typeface="Times New Roman"/>
              </a:rPr>
              <a:t>SİVAS 4 EYLÜL BELEDİYESPOR</a:t>
            </a:r>
          </a:p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chemeClr val="bg1"/>
                </a:solidFill>
                <a:ea typeface="Calibri"/>
                <a:cs typeface="Times New Roman"/>
              </a:rPr>
              <a:t>YİMPAŞ YOZGATSPOR A.Ş.</a:t>
            </a:r>
          </a:p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KIRŞEHİR KÖY HİZMETLERİ</a:t>
            </a:r>
          </a:p>
          <a:p>
            <a:pPr lvl="0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NEVŞEHİRSPOR GENÇLİK</a:t>
            </a:r>
            <a:endParaRPr lang="tr-TR" sz="1300" dirty="0"/>
          </a:p>
        </p:txBody>
      </p:sp>
      <p:sp>
        <p:nvSpPr>
          <p:cNvPr id="17" name="16 Metin kutusu"/>
          <p:cNvSpPr txBox="1"/>
          <p:nvPr/>
        </p:nvSpPr>
        <p:spPr>
          <a:xfrm>
            <a:off x="4714876" y="4321740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400" b="1" u="sng" dirty="0" smtClean="0">
                <a:solidFill>
                  <a:srgbClr val="000000"/>
                </a:solidFill>
                <a:ea typeface="Calibri"/>
                <a:cs typeface="Times New Roman"/>
              </a:rPr>
              <a:t>11. GRUP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68 YENİ AKSARAYSPOR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KAYSERİ ŞEKERSPOR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KARAMAN BELEDİYESPOR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NİĞDE BELEDİYESPOR</a:t>
            </a:r>
            <a:endParaRPr lang="tr-TR" sz="1300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4714876" y="5715016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400" b="1" u="sng" dirty="0" smtClean="0">
                <a:solidFill>
                  <a:srgbClr val="000000"/>
                </a:solidFill>
                <a:ea typeface="Calibri"/>
                <a:cs typeface="Times New Roman"/>
              </a:rPr>
              <a:t>12. GRUP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KAHRAMANMARAŞ BB 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KIRIKHANSPOR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PAYAS BELEDİYESPOR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OSMANİYE ÖZEL İDARE</a:t>
            </a:r>
            <a:endParaRPr lang="tr-TR" sz="1300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7001894" y="71414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tlCol="0">
            <a:spAutoFit/>
          </a:bodyPr>
          <a:lstStyle/>
          <a:p>
            <a:r>
              <a:rPr lang="tr-TR" sz="1400" b="1" u="sng" dirty="0" smtClean="0">
                <a:solidFill>
                  <a:schemeClr val="bg1"/>
                </a:solidFill>
              </a:rPr>
              <a:t>13. GRUP</a:t>
            </a:r>
            <a:endParaRPr lang="tr-TR" sz="1400" u="sng" dirty="0" smtClean="0">
              <a:solidFill>
                <a:schemeClr val="bg1"/>
              </a:solidFill>
            </a:endParaRP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ARSİNSPOR</a:t>
            </a: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DÜZYURTSPOR</a:t>
            </a:r>
          </a:p>
          <a:p>
            <a:pPr lvl="0"/>
            <a:r>
              <a:rPr lang="tr-TR" sz="1300" b="1" dirty="0" smtClean="0">
                <a:solidFill>
                  <a:schemeClr val="bg1"/>
                </a:solidFill>
              </a:rPr>
              <a:t>TRABZON AKÇAABAT FK</a:t>
            </a:r>
          </a:p>
          <a:p>
            <a:pPr lvl="0"/>
            <a:r>
              <a:rPr lang="tr-TR" sz="1300" b="1" dirty="0" smtClean="0">
                <a:solidFill>
                  <a:srgbClr val="FF0000"/>
                </a:solidFill>
              </a:rPr>
              <a:t>ARHAVİSPOR</a:t>
            </a:r>
            <a:endParaRPr lang="tr-TR" sz="1300" dirty="0">
              <a:solidFill>
                <a:srgbClr val="FF0000"/>
              </a:solidFill>
            </a:endParaRPr>
          </a:p>
        </p:txBody>
      </p:sp>
      <p:sp>
        <p:nvSpPr>
          <p:cNvPr id="20" name="19 Metin kutusu"/>
          <p:cNvSpPr txBox="1"/>
          <p:nvPr/>
        </p:nvSpPr>
        <p:spPr>
          <a:xfrm>
            <a:off x="7001894" y="1482315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 rIns="0" rtlCol="0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400" b="1" u="sng" dirty="0" smtClean="0">
                <a:solidFill>
                  <a:srgbClr val="000000"/>
                </a:solidFill>
                <a:ea typeface="Calibri"/>
                <a:cs typeface="Times New Roman"/>
              </a:rPr>
              <a:t>14. GRUP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chemeClr val="bg1"/>
                </a:solidFill>
                <a:ea typeface="Calibri"/>
                <a:cs typeface="Times New Roman"/>
              </a:rPr>
              <a:t>ERZURUM BB 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BAYBURT İL ÖZEL İDARE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GÖLESPOR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IĞDIR GENÇLERBİRLİĞİ</a:t>
            </a:r>
            <a:endParaRPr lang="tr-TR" sz="1300" dirty="0"/>
          </a:p>
        </p:txBody>
      </p:sp>
      <p:sp>
        <p:nvSpPr>
          <p:cNvPr id="21" name="20 Dikdörtgen"/>
          <p:cNvSpPr/>
          <p:nvPr/>
        </p:nvSpPr>
        <p:spPr>
          <a:xfrm>
            <a:off x="7001894" y="2893216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tr-TR" sz="1400" b="1" u="sng" dirty="0" smtClean="0">
                <a:solidFill>
                  <a:srgbClr val="000000"/>
                </a:solidFill>
                <a:ea typeface="Calibri"/>
                <a:cs typeface="Times New Roman"/>
              </a:rPr>
              <a:t>15. GRUP</a:t>
            </a:r>
          </a:p>
          <a:p>
            <a:pPr lvl="0" algn="just">
              <a:spcAft>
                <a:spcPts val="0"/>
              </a:spcAft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BELEDİYE BİNGÖLSPOR</a:t>
            </a:r>
            <a:endParaRPr lang="tr-TR" sz="1300" dirty="0" smtClean="0">
              <a:ea typeface="Calibri"/>
              <a:cs typeface="Times New Roman"/>
            </a:endParaRPr>
          </a:p>
          <a:p>
            <a:pPr algn="just"/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ELAZIĞ BLD. 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ERZİNCAN REFAHİYESPOR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MUŞ OVASISPOR</a:t>
            </a:r>
            <a:endParaRPr lang="tr-TR" sz="1300" dirty="0" smtClean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22" name="21 Dikdörtgen"/>
          <p:cNvSpPr/>
          <p:nvPr/>
        </p:nvSpPr>
        <p:spPr>
          <a:xfrm>
            <a:off x="7001894" y="4304117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400" b="1" u="sng" dirty="0" smtClean="0">
                <a:solidFill>
                  <a:srgbClr val="000000"/>
                </a:solidFill>
                <a:ea typeface="Calibri"/>
                <a:cs typeface="Times New Roman"/>
              </a:rPr>
              <a:t>16. GRUP</a:t>
            </a: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BELEDİYE VANSPOR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SİİRTSPOR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CİZRE BASRASPOR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100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TATVAN G.BİRLİĞİSPOR</a:t>
            </a:r>
            <a:endParaRPr lang="tr-TR" sz="1300" dirty="0">
              <a:ea typeface="Calibri"/>
              <a:cs typeface="Times New Roman"/>
            </a:endParaRPr>
          </a:p>
        </p:txBody>
      </p:sp>
      <p:sp>
        <p:nvSpPr>
          <p:cNvPr id="23" name="22 Dikdörtgen"/>
          <p:cNvSpPr/>
          <p:nvPr/>
        </p:nvSpPr>
        <p:spPr>
          <a:xfrm>
            <a:off x="7001894" y="5715016"/>
            <a:ext cx="20707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6000">
            <a:spAutoFit/>
          </a:bodyPr>
          <a:lstStyle/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400" b="1" u="sng" dirty="0" smtClean="0">
                <a:solidFill>
                  <a:srgbClr val="000000"/>
                </a:solidFill>
                <a:ea typeface="Calibri"/>
                <a:cs typeface="Times New Roman"/>
              </a:rPr>
              <a:t>17. GRUP</a:t>
            </a:r>
          </a:p>
          <a:p>
            <a:pPr algn="just"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ADIYAMANSPOR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000000"/>
                </a:solidFill>
                <a:ea typeface="Calibri"/>
                <a:cs typeface="Times New Roman"/>
              </a:rPr>
              <a:t>BATMAN PETROLSPOR</a:t>
            </a:r>
            <a:endParaRPr lang="tr-TR" sz="1300" dirty="0" smtClean="0">
              <a:ea typeface="Calibri"/>
              <a:cs typeface="Times New Roman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chemeClr val="bg1"/>
                </a:solidFill>
                <a:ea typeface="Calibri"/>
                <a:cs typeface="Times New Roman"/>
              </a:rPr>
              <a:t>YENİ DİYARBAKIRSPOR</a:t>
            </a:r>
            <a:endParaRPr lang="tr-TR" sz="1300" dirty="0" smtClean="0">
              <a:solidFill>
                <a:schemeClr val="bg1"/>
              </a:solidFill>
              <a:ea typeface="Calibri"/>
              <a:cs typeface="Times New Roman"/>
            </a:endParaRPr>
          </a:p>
          <a:p>
            <a:pPr lvl="0" algn="just">
              <a:spcAft>
                <a:spcPts val="1000"/>
              </a:spcAft>
              <a:buClr>
                <a:srgbClr val="000000"/>
              </a:buClr>
            </a:pPr>
            <a:r>
              <a:rPr lang="tr-TR" sz="1300" b="1" dirty="0" smtClean="0">
                <a:solidFill>
                  <a:srgbClr val="FF0000"/>
                </a:solidFill>
                <a:ea typeface="Calibri"/>
                <a:cs typeface="Times New Roman"/>
              </a:rPr>
              <a:t>GİRMELİ BELEDİYESPOR</a:t>
            </a:r>
            <a:endParaRPr lang="tr-TR" sz="1300" dirty="0">
              <a:ea typeface="Calibri"/>
              <a:cs typeface="Times New Roman"/>
            </a:endParaRPr>
          </a:p>
        </p:txBody>
      </p:sp>
      <p:sp>
        <p:nvSpPr>
          <p:cNvPr id="24" name="23 Metin kutusu"/>
          <p:cNvSpPr txBox="1"/>
          <p:nvPr/>
        </p:nvSpPr>
        <p:spPr>
          <a:xfrm>
            <a:off x="2429862" y="71414"/>
            <a:ext cx="4355714" cy="1200329"/>
          </a:xfrm>
          <a:prstGeom prst="rect">
            <a:avLst/>
          </a:prstGeom>
          <a:solidFill>
            <a:srgbClr val="FF33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1"/>
                </a:solidFill>
              </a:rPr>
              <a:t>2013 – 2014 SEZONU</a:t>
            </a:r>
          </a:p>
          <a:p>
            <a:pPr algn="ctr"/>
            <a:r>
              <a:rPr lang="tr-TR" sz="2400" b="1" dirty="0" smtClean="0">
                <a:solidFill>
                  <a:schemeClr val="tx1"/>
                </a:solidFill>
              </a:rPr>
              <a:t>ZİRAAT TÜRKİYE KUPASI </a:t>
            </a:r>
          </a:p>
          <a:p>
            <a:pPr algn="ctr"/>
            <a:r>
              <a:rPr lang="tr-TR" sz="2400" b="1" dirty="0" smtClean="0">
                <a:solidFill>
                  <a:schemeClr val="tx1"/>
                </a:solidFill>
              </a:rPr>
              <a:t>1. TUR GRUPLARI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>
                <a:solidFill>
                  <a:srgbClr val="FF0000"/>
                </a:solidFill>
              </a:rPr>
              <a:t>2013 – 2014 SEZONU ZİRAAT TÜRKİYE KUPASI 1. TUR KURA ÇEKİMİ</a:t>
            </a:r>
            <a:endParaRPr lang="tr-TR" sz="2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43293666"/>
              </p:ext>
            </p:extLst>
          </p:nvPr>
        </p:nvGraphicFramePr>
        <p:xfrm>
          <a:off x="3275856" y="428606"/>
          <a:ext cx="5832648" cy="3852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BEYLERBEYİSPOR </a:t>
                      </a:r>
                      <a:endParaRPr lang="tr-TR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ANADOLU ÜSKÜDAR 1908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EDİRNESPOR GENÇLİK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TEKİRDAĞSPOR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TUZLASPOR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LOCALTIME F. KARAGÜMRÜK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SANCAKTEPE BELEDİYESPOR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İSTANBULSPOR A.Ş.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ÇIKSALINSPOR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MALTEPESPOR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ÜMRANİYESPOR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SİLİVRİSPOR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40869973"/>
              </p:ext>
            </p:extLst>
          </p:nvPr>
        </p:nvGraphicFramePr>
        <p:xfrm>
          <a:off x="35496" y="4648777"/>
          <a:ext cx="3185376" cy="2124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2.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DARICA GENÇLERBİRLİĞİ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DERİNCE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GÖLCÜKSPOR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KOCAELİSPOR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SAKARYASPOR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BEYKÖY BELEDİYESPOR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5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36809975"/>
              </p:ext>
            </p:extLst>
          </p:nvPr>
        </p:nvGraphicFramePr>
        <p:xfrm>
          <a:off x="3275856" y="4661516"/>
          <a:ext cx="5832648" cy="212507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707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2.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BEYKÖY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GÖLCÜKSPOR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DARICA GENÇLERBİRLİĞİ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KOCAELİSPOR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DERİNCE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SAKARYASPOR A.Ş.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6795419"/>
              </p:ext>
            </p:extLst>
          </p:nvPr>
        </p:nvGraphicFramePr>
        <p:xfrm>
          <a:off x="35496" y="428604"/>
          <a:ext cx="3185376" cy="3852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1. GRUP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ANADOLU ÜSKÜDAR 1908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BEYLERBEYİSPOR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ÇIKSALINSPOR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LOCALTIME F. KARAGÜMRÜK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İSTANBULSPOR A.Ş.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MALTEPESPOR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SANCAKTEPE BELEDİYESPOR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SİLİVRİSPOR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TUZLASPOR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ÜMRANİYESPOR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EDİRNESPOR GENÇLİK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TEKİRDAĞSPOR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48404658"/>
              </p:ext>
            </p:extLst>
          </p:nvPr>
        </p:nvGraphicFramePr>
        <p:xfrm>
          <a:off x="35496" y="207167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4.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AYVALIKGÜCÜ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BALÇOVA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BERGAMA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MENEMEN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44996955"/>
              </p:ext>
            </p:extLst>
          </p:nvPr>
        </p:nvGraphicFramePr>
        <p:xfrm>
          <a:off x="3275856" y="2076484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4.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BERGAMA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BALÇOVA BELEDİYESPOR</a:t>
                      </a:r>
                    </a:p>
                    <a:p>
                      <a:pPr algn="ctr"/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MENEMEN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AYVALIKGÜCÜ BELEDİYESPOR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5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5140163"/>
              </p:ext>
            </p:extLst>
          </p:nvPr>
        </p:nvGraphicFramePr>
        <p:xfrm>
          <a:off x="3275856" y="366695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5.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ISPARTA İL ÖZEL İDARE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BUCAK BLD. OĞUZHANSPOR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MANAVGAT EVRENSEKİ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TEKİROVA BELEDİYESPOR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55226755"/>
              </p:ext>
            </p:extLst>
          </p:nvPr>
        </p:nvGraphicFramePr>
        <p:xfrm>
          <a:off x="35496" y="366694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5.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MANAVGAT EVRENSEKİ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TEKİROVA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ISPARTA İL ÖZEL İDARE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BUCAK BLD. OĞUZHANSPOR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1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01481908"/>
              </p:ext>
            </p:extLst>
          </p:nvPr>
        </p:nvGraphicFramePr>
        <p:xfrm>
          <a:off x="35496" y="45223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3.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BURSA NİLÜFERSPOR A.Ş.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ORHANGAZİSPOR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YEŞİL BURSA A.Ş.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ARMUTLU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2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50395770"/>
              </p:ext>
            </p:extLst>
          </p:nvPr>
        </p:nvGraphicFramePr>
        <p:xfrm>
          <a:off x="3275856" y="460778"/>
          <a:ext cx="5832648" cy="154907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707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3.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BURSA NİLÜFERSPOR A.Ş.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ORHANGAZİSPOR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ARMUTLU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YEŞİL BURSA A.Ş.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3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4152161"/>
              </p:ext>
            </p:extLst>
          </p:nvPr>
        </p:nvGraphicFramePr>
        <p:xfrm>
          <a:off x="35496" y="528638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6.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DENİZLİ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ELİBOL SANDIKLISPOR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KIZILCABÖLÜKSPOR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UŞAK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4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03769665"/>
              </p:ext>
            </p:extLst>
          </p:nvPr>
        </p:nvGraphicFramePr>
        <p:xfrm>
          <a:off x="3275856" y="528639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6.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KIZILCABÖLÜKSPOR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ELİBOL SANDIKLISPOR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UŞAK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DENİZLİ BELEDİYESPOR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6" name="25 Metin kutusu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>
                <a:solidFill>
                  <a:srgbClr val="FF0000"/>
                </a:solidFill>
              </a:rPr>
              <a:t>2013 – 2014 SEZONU ZİRAAT TÜRKİYE KUPASI 1. TUR KURA ÇEKİMİ</a:t>
            </a:r>
            <a:endParaRPr lang="tr-TR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52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2136613"/>
              </p:ext>
            </p:extLst>
          </p:nvPr>
        </p:nvGraphicFramePr>
        <p:xfrm>
          <a:off x="35496" y="3181215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8.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AYANCIKSPOR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BARTINSPOR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TOSYA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ZONGULDAK KÖMÜRSPOR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45150725"/>
              </p:ext>
            </p:extLst>
          </p:nvPr>
        </p:nvGraphicFramePr>
        <p:xfrm>
          <a:off x="3275856" y="3181217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8.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ZONGULDAK KÖMÜRSPOR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BARTINSPOR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TOSYA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AYANCIKSPOR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26980935"/>
              </p:ext>
            </p:extLst>
          </p:nvPr>
        </p:nvGraphicFramePr>
        <p:xfrm>
          <a:off x="35496" y="642918"/>
          <a:ext cx="3185376" cy="2124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7.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ADLİYESPOR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ANKARA DEMİRSPOR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HACETTEPE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KEÇİÖRENGÜCÜ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ŞEKERSPOR A.Ş.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MKE KIRIKKALESPOR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04773948"/>
              </p:ext>
            </p:extLst>
          </p:nvPr>
        </p:nvGraphicFramePr>
        <p:xfrm>
          <a:off x="3275856" y="642920"/>
          <a:ext cx="5832648" cy="2124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7.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ANKARA DEMİRSPOR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ŞEKERSPOR A.Ş.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KEÇİÖRENGÜCÜ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MKE KIRIKKALESPOR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ADLİYESPOR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HACETTEPE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5819178"/>
              </p:ext>
            </p:extLst>
          </p:nvPr>
        </p:nvGraphicFramePr>
        <p:xfrm>
          <a:off x="35496" y="5143512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9.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1930 BAFRASPOR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ÇORUM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ÜNYESPOR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MERZİFONSPOR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52619067"/>
              </p:ext>
            </p:extLst>
          </p:nvPr>
        </p:nvGraphicFramePr>
        <p:xfrm>
          <a:off x="3275856" y="5143514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9.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ÇORUM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ÜNYESPOR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MERZİFONSPOR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1930 BAFRASPOR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13 Metin kutusu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>
                <a:solidFill>
                  <a:srgbClr val="FF0000"/>
                </a:solidFill>
              </a:rPr>
              <a:t>2013 – 2014 SEZONU ZİRAAT TÜRKİYE KUPASI 1. TUR KURA ÇEKİMİ</a:t>
            </a:r>
            <a:endParaRPr lang="tr-TR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88181162"/>
              </p:ext>
            </p:extLst>
          </p:nvPr>
        </p:nvGraphicFramePr>
        <p:xfrm>
          <a:off x="35496" y="45223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10.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SİVAS 4 EYLÜL BELEDİYESPOR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YİMPAŞ YOZGATSPOR A.Ş.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KIRŞEHİR KÖY HİZMETLERİ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NEVŞEHİRSPOR GENÇLİK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7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6565172"/>
              </p:ext>
            </p:extLst>
          </p:nvPr>
        </p:nvGraphicFramePr>
        <p:xfrm>
          <a:off x="3275856" y="45224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10.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NEVŞEHİRSPOR GENÇLİK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SİVAS 4 EYLÜL BELEDİYESPOR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KIRŞEHİR KÖY HİZMETLERİ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YİMPAŞ YOZGATSPOR A.Ş.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56350624"/>
              </p:ext>
            </p:extLst>
          </p:nvPr>
        </p:nvGraphicFramePr>
        <p:xfrm>
          <a:off x="35496" y="207167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11.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68 YENİ AKSARAYSPOR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KAYSERİ ŞEKERSPOR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KARAMAN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NİĞDE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38702032"/>
              </p:ext>
            </p:extLst>
          </p:nvPr>
        </p:nvGraphicFramePr>
        <p:xfrm>
          <a:off x="3275856" y="207168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11.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68 YENİ AKSARAYSPOR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NİĞDE BELEDİYESPOR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KARAMAN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KAYSERİ ŞEKERSPOR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1" name="20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415224"/>
              </p:ext>
            </p:extLst>
          </p:nvPr>
        </p:nvGraphicFramePr>
        <p:xfrm>
          <a:off x="35496" y="3666944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12.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K.MARAŞ BB 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KIRIKHANSPOR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PAYAS BELEDİYESPOR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OSMANİYE ÖZEL İDARE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2" name="21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54447757"/>
              </p:ext>
            </p:extLst>
          </p:nvPr>
        </p:nvGraphicFramePr>
        <p:xfrm>
          <a:off x="3275856" y="366695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12.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KIRIKHANSPOR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K.MARAŞ BB 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OSMANİYE ÖZEL İDARE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PAYAS BELEDİYESPOR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3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85881488"/>
              </p:ext>
            </p:extLst>
          </p:nvPr>
        </p:nvGraphicFramePr>
        <p:xfrm>
          <a:off x="35496" y="5288045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13.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ARSİNSPOR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DÜZYURTSPOR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TRABZON AKÇAABAT FK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ARHAVİSPOR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4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16164472"/>
              </p:ext>
            </p:extLst>
          </p:nvPr>
        </p:nvGraphicFramePr>
        <p:xfrm>
          <a:off x="3275856" y="5286388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13.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TRABZON AKÇAABAT FK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ARHAVİSPOR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DÜZYURTSPOR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ARSİNSPOR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6" name="25 Metin kutusu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>
                <a:solidFill>
                  <a:srgbClr val="FF0000"/>
                </a:solidFill>
              </a:rPr>
              <a:t>2013 – 2014 SEZONU ZİRAAT TÜRKİYE KUPASI 1. TUR KURA ÇEKİMİ</a:t>
            </a:r>
            <a:endParaRPr lang="tr-TR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435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93801294"/>
              </p:ext>
            </p:extLst>
          </p:nvPr>
        </p:nvGraphicFramePr>
        <p:xfrm>
          <a:off x="35496" y="452240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14.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ERZURUM BB 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BAYBURT GRUP İL ÖZEL İDARE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GÖLESPOR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IĞDIR GENÇLERBİRLİĞİ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7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5869469"/>
              </p:ext>
            </p:extLst>
          </p:nvPr>
        </p:nvGraphicFramePr>
        <p:xfrm>
          <a:off x="3275856" y="44892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14.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BAYBURT GRUP İL ÖZEL İDARE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IĞDIR GENÇLERBİRLİĞİ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GÖLESPOR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ERZURUM BB 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1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9193048"/>
              </p:ext>
            </p:extLst>
          </p:nvPr>
        </p:nvGraphicFramePr>
        <p:xfrm>
          <a:off x="35496" y="3666950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16.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BELEDİYE VANSPOR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SİİRTSPOR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CİZRE BASRASPOR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TATVAN GENÇLERBİRLİĞİSPOR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2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5352460"/>
              </p:ext>
            </p:extLst>
          </p:nvPr>
        </p:nvGraphicFramePr>
        <p:xfrm>
          <a:off x="3275856" y="3661816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16.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CİZRE BASRASPOR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TATVAN GENÇLERBİRLİĞİSPOR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BELEDİYE VANSPOR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SİİRTSPOR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3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56556726"/>
              </p:ext>
            </p:extLst>
          </p:nvPr>
        </p:nvGraphicFramePr>
        <p:xfrm>
          <a:off x="35496" y="5293337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17.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ADIYAMANSPOR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BATMAN PETROLSPOR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YENİ DİYARBAKIRSPOR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GİRMELİ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4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64919933"/>
              </p:ext>
            </p:extLst>
          </p:nvPr>
        </p:nvGraphicFramePr>
        <p:xfrm>
          <a:off x="3275856" y="5286388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17.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BATMAN PETROLSPOR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GİRMELİ BELEDİYESPOR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YENİ DİYARBAKIRSPOR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ADIYAMANSPOR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5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93801294"/>
              </p:ext>
            </p:extLst>
          </p:nvPr>
        </p:nvGraphicFramePr>
        <p:xfrm>
          <a:off x="35496" y="207499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15.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BLD. BİNGÖLSPOR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ELAZIĞ BELEDİYESPOR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ERZİNCAN REFAHİYESPOR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MUŞ OVASISPOR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6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5869469"/>
              </p:ext>
            </p:extLst>
          </p:nvPr>
        </p:nvGraphicFramePr>
        <p:xfrm>
          <a:off x="3275856" y="2071678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15.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BLD. BİNGÖLSPOR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ELAZIĞ BELEDİYESPOR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MUŞ OVASISPOR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ERZİNCAN REFAHİYESPOR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7" name="26 Metin kutusu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>
                <a:solidFill>
                  <a:srgbClr val="FF0000"/>
                </a:solidFill>
              </a:rPr>
              <a:t>2013 – 2014 SEZONU ZİRAAT TÜRKİYE KUPASI 1. TUR KURA ÇEKİMİ</a:t>
            </a:r>
            <a:endParaRPr lang="tr-TR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967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0" y="1412776"/>
            <a:ext cx="9144000" cy="330180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4800" b="1" dirty="0" smtClean="0">
                <a:solidFill>
                  <a:srgbClr val="FF0000"/>
                </a:solidFill>
              </a:rPr>
              <a:t>TÜRKİYE FUTBOL FEDERASYONU</a:t>
            </a:r>
          </a:p>
          <a:p>
            <a:pPr algn="ctr">
              <a:lnSpc>
                <a:spcPct val="150000"/>
              </a:lnSpc>
            </a:pPr>
            <a:r>
              <a:rPr lang="tr-TR" sz="4800" b="1" dirty="0" smtClean="0">
                <a:solidFill>
                  <a:srgbClr val="FF0000"/>
                </a:solidFill>
              </a:rPr>
              <a:t>TÜM TAKIMLARIMIZA </a:t>
            </a:r>
          </a:p>
          <a:p>
            <a:pPr algn="ctr">
              <a:lnSpc>
                <a:spcPct val="150000"/>
              </a:lnSpc>
            </a:pPr>
            <a:r>
              <a:rPr lang="tr-TR" sz="4800" b="1" dirty="0" smtClean="0">
                <a:solidFill>
                  <a:srgbClr val="FF0000"/>
                </a:solidFill>
              </a:rPr>
              <a:t>BAŞARILAR DİLER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pic>
        <p:nvPicPr>
          <p:cNvPr id="5" name="4 Resim" descr="tf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4993554"/>
            <a:ext cx="1237946" cy="1315766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7" name="6 Resim" descr="ziraat-turkiye-kupas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4924458"/>
            <a:ext cx="1471612" cy="1423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2011-2012 BÜTÇE SUNUM(son hali) pptx</Template>
  <TotalTime>1484</TotalTime>
  <Words>790</Words>
  <Application>Microsoft Office PowerPoint</Application>
  <PresentationFormat>Ekran Gösterisi (4:3)</PresentationFormat>
  <Paragraphs>346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besimyalcin</dc:creator>
  <cp:lastModifiedBy>besimyalcin</cp:lastModifiedBy>
  <cp:revision>94</cp:revision>
  <dcterms:created xsi:type="dcterms:W3CDTF">2011-11-17T14:19:48Z</dcterms:created>
  <dcterms:modified xsi:type="dcterms:W3CDTF">2013-09-04T11:39:45Z</dcterms:modified>
</cp:coreProperties>
</file>