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70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72851" y="571480"/>
          <a:ext cx="8998299" cy="605238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99811"/>
                <a:gridCol w="999811"/>
                <a:gridCol w="999811"/>
                <a:gridCol w="999811"/>
                <a:gridCol w="999811"/>
                <a:gridCol w="999811"/>
                <a:gridCol w="999811"/>
                <a:gridCol w="999811"/>
                <a:gridCol w="999811"/>
              </a:tblGrid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27.10.2013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2.HAFTA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03.11.2013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3.HAFTA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10.11.2013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4.HAFTA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17.11.2013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5.HAFTA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24.11.2013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6.HAFTA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01.12.2013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7.HAFTA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08.12.2013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8.HAFTA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15.12.2013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9.HAFTA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22.12.2013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</a:tr>
              <a:tr h="52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 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</a:tr>
              <a:tr h="52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</a:tr>
              <a:tr h="52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 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</a:tr>
              <a:tr h="52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 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</a:tr>
              <a:tr h="52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</a:t>
                      </a:r>
                      <a:r>
                        <a:rPr lang="tr-TR" sz="1000" b="1" smtClean="0">
                          <a:latin typeface="+mn-lt"/>
                        </a:rPr>
                        <a:t>ENG. 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10.HAFTA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02.03.2014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11.HAFTA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09.03.2014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12.HAFTA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16.03.2014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13.HAFTA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23.03.2014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14.HAFTA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06.04.2014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15.HAFTA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13.04.2014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16.HAFTA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20.04.2014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17.HAFTA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27.04.2014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18.HAFTA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04.05.2014</a:t>
                      </a:r>
                      <a:endParaRPr lang="tr-TR" sz="11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</a:tr>
              <a:tr h="52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</a:tr>
              <a:tr h="52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</a:tr>
              <a:tr h="52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</a:tr>
              <a:tr h="52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</a:tr>
              <a:tr h="52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KAY.İL ÖZ.İD.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ATILIM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ANT.ENG.SK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M.BED.ENG.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KON.ENG.GÜCÜ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KAY.BED.ENG.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Y.MAH.BEL.ENG.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TSK REH.M.ENG.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İST.ÖZ.SK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&amp;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b="1" dirty="0" smtClean="0">
                          <a:latin typeface="+mn-lt"/>
                        </a:rPr>
                        <a:t>YEDİTEPE ENG.</a:t>
                      </a:r>
                      <a:endParaRPr lang="tr-TR" sz="1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0879" marR="30879" marT="0" marB="0" anchor="ctr"/>
                </a:tc>
              </a:tr>
            </a:tbl>
          </a:graphicData>
        </a:graphic>
      </p:graphicFrame>
      <p:sp>
        <p:nvSpPr>
          <p:cNvPr id="4" name="3 Metin kutusu"/>
          <p:cNvSpPr txBox="1"/>
          <p:nvPr/>
        </p:nvSpPr>
        <p:spPr>
          <a:xfrm>
            <a:off x="0" y="7141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/>
              <a:t>2013 – 2014 SEZONU AMPUTE FUTBOL SÜPER LİGİ FİKSTÜRÜ</a:t>
            </a:r>
            <a:endParaRPr lang="tr-T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477</Words>
  <Application>Microsoft Office PowerPoint</Application>
  <PresentationFormat>Ekran Gösterisi (4:3)</PresentationFormat>
  <Paragraphs>307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besimyalcin</dc:creator>
  <cp:lastModifiedBy>selimsakarcan</cp:lastModifiedBy>
  <cp:revision>14</cp:revision>
  <dcterms:created xsi:type="dcterms:W3CDTF">2013-09-16T08:46:50Z</dcterms:created>
  <dcterms:modified xsi:type="dcterms:W3CDTF">2013-09-18T11:44:41Z</dcterms:modified>
</cp:coreProperties>
</file>