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5"/>
  </p:notesMasterIdLst>
  <p:handoutMasterIdLst>
    <p:handoutMasterId r:id="rId6"/>
  </p:handoutMasterIdLst>
  <p:sldIdLst>
    <p:sldId id="560" r:id="rId3"/>
    <p:sldId id="561" r:id="rId4"/>
  </p:sldIdLst>
  <p:sldSz cx="9144000" cy="6858000" type="screen4x3"/>
  <p:notesSz cx="6797675" cy="9926638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FF"/>
    <a:srgbClr val="33CCFF"/>
    <a:srgbClr val="00FFFF"/>
    <a:srgbClr val="FF3399"/>
    <a:srgbClr val="FF99FF"/>
    <a:srgbClr val="0000FF"/>
    <a:srgbClr val="FF0066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ema Uygulanmış Stil 1 - Vurgu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Orta Stil 4 - Vurgu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660B408-B3CF-4A94-85FC-2B1E0A45F4A2}" styleName="Koyu Stil 2 - Vurgu 1/Vurgu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2838BEF-8BB2-4498-84A7-C5851F593DF1}" styleName="Orta Stil 4 - Vurgu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7CE84F3-28C3-443E-9E96-99CF82512B78}" styleName="Koyu Stil 1 - Vurgu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A107856-5554-42FB-B03E-39F5DBC370BA}" styleName="Orta Stil 4 - Vurgu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AF606853-7671-496A-8E4F-DF71F8EC918B}" styleName="Koyu Stil 1 - Vurgu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74" autoAdjust="0"/>
    <p:restoredTop sz="94711" autoAdjust="0"/>
  </p:normalViewPr>
  <p:slideViewPr>
    <p:cSldViewPr>
      <p:cViewPr>
        <p:scale>
          <a:sx n="100" d="100"/>
          <a:sy n="100" d="100"/>
        </p:scale>
        <p:origin x="-1018" y="47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4A7A44-1541-4904-B020-D3CBC168A326}" type="datetimeFigureOut">
              <a:rPr lang="tr-TR" smtClean="0"/>
              <a:pPr/>
              <a:t>25.09.2017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9CC861-474B-4B11-A0DF-608F59C29B8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2157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65E727A-5E13-445F-B9AD-75CAF2744BC2}" type="datetimeFigureOut">
              <a:rPr lang="tr-TR"/>
              <a:pPr>
                <a:defRPr/>
              </a:pPr>
              <a:t>25.09.2017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481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51275" y="9428163"/>
            <a:ext cx="294481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B2B8E58-0553-4807-9AA8-1090A73F464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39628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F49CC-EBF7-464C-B719-33614BA364EA}" type="datetimeFigureOut">
              <a:rPr lang="tr-TR"/>
              <a:pPr>
                <a:defRPr/>
              </a:pPr>
              <a:t>25.09.2017</a:t>
            </a:fld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48488" y="50133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4264F-6EA7-4354-9AE3-4B57C287F6B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8CF33-1796-402D-8200-C0859C9C038F}" type="datetimeFigureOut">
              <a:rPr lang="tr-TR"/>
              <a:pPr>
                <a:defRPr/>
              </a:pPr>
              <a:t>25.09.2017</a:t>
            </a:fld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730EF-D684-425F-AAC9-4091793C375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6DABB2-4420-4DC7-BB42-ECB1BAF22F07}" type="datetimeFigureOut">
              <a:rPr lang="tr-TR"/>
              <a:pPr>
                <a:defRPr/>
              </a:pPr>
              <a:t>25.09.2017</a:t>
            </a:fld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411F12-F336-441B-BFE4-FE856ED2742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149F7-260B-421E-A7AE-33758C625F5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C3166-DB52-43C9-ABEF-6586B419A3F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CC292-2382-46D4-94C6-7C0E2689C7D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3B60B-7CA2-4A5F-B153-581E1D6A760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0B196-4557-4A06-93FE-472E3B583D6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86276-A873-40D5-B0A1-D02BAD2795F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2BA681-9892-4542-9FC7-9BCDC09B4DA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1D72ED-32F0-4077-A39C-9D583A79EC8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3652CE-ED69-491E-B414-64DB0DAC9D2E}" type="datetimeFigureOut">
              <a:rPr lang="tr-TR"/>
              <a:pPr>
                <a:defRPr/>
              </a:pPr>
              <a:t>25.09.2017</a:t>
            </a:fld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2251A-8284-46F7-ADF6-2C63FF5F3D7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 smtClean="0"/>
              <a:t>Resim eklemek için simgeyi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8401D-7170-4430-BCD5-515CAAD96A5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111315-56B7-40B5-B826-3EA550D9A16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C48A2A-F12B-40FF-A3A2-FF5236C09A5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8E378-D678-4039-8C26-ED463DF36656}" type="datetimeFigureOut">
              <a:rPr lang="tr-TR"/>
              <a:pPr>
                <a:defRPr/>
              </a:pPr>
              <a:t>25.09.2017</a:t>
            </a:fld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B879B-B9FC-4CFE-AD1B-903C8E92688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9F4738-3586-4437-BA33-240D986FC6D8}" type="datetimeFigureOut">
              <a:rPr lang="tr-TR"/>
              <a:pPr>
                <a:defRPr/>
              </a:pPr>
              <a:t>25.09.2017</a:t>
            </a:fld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DBEDE-D0DF-442E-BEB9-E4ECD4CAC30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C6D0D7-9D03-4A15-8493-6BFC7ECD35F9}" type="datetimeFigureOut">
              <a:rPr lang="tr-TR"/>
              <a:pPr>
                <a:defRPr/>
              </a:pPr>
              <a:t>25.09.2017</a:t>
            </a:fld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D17C41-C8F4-4B8D-A48F-47B663F538A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27C41-B219-47A0-BB16-8A0800C9C9B0}" type="datetimeFigureOut">
              <a:rPr lang="tr-TR"/>
              <a:pPr>
                <a:defRPr/>
              </a:pPr>
              <a:t>25.09.2017</a:t>
            </a:fld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E6E66-B030-4DEB-8224-543CA5E1D9A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D203C-4328-403A-931B-A917C79E0194}" type="datetimeFigureOut">
              <a:rPr lang="tr-TR"/>
              <a:pPr>
                <a:defRPr/>
              </a:pPr>
              <a:t>25.09.2017</a:t>
            </a:fld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797D98-FA1D-4108-AB5F-D4653D08C46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3CD2B0-198E-4BA8-83EB-1125B7CF9CAC}" type="datetimeFigureOut">
              <a:rPr lang="tr-TR"/>
              <a:pPr>
                <a:defRPr/>
              </a:pPr>
              <a:t>25.09.2017</a:t>
            </a:fld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BAB0A-E63D-47D3-AAE1-20B9DD6D912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 smtClean="0"/>
              <a:t>Resim eklemek için simgeyi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AE1268-608B-485B-8A88-B8D1F1E1F814}" type="datetimeFigureOut">
              <a:rPr lang="tr-TR"/>
              <a:pPr>
                <a:defRPr/>
              </a:pPr>
              <a:t>25.09.2017</a:t>
            </a:fld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BBC05A-5C72-4387-97F2-3F17AFDA63B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6624464-4B9D-47A5-9CD5-868DF3FE17F6}" type="datetimeFigureOut">
              <a:rPr lang="tr-TR"/>
              <a:pPr>
                <a:defRPr/>
              </a:pPr>
              <a:t>25.09.2017</a:t>
            </a:fld>
            <a:endParaRPr lang="tr-TR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C87C54D-7C68-43A1-8D1A-E832C8D2B4D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pic>
        <p:nvPicPr>
          <p:cNvPr id="1031" name="Picture 7" descr="presentation_r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  <p:sldLayoutId id="2147483903" r:id="rId2"/>
    <p:sldLayoutId id="2147483904" r:id="rId3"/>
    <p:sldLayoutId id="2147483905" r:id="rId4"/>
    <p:sldLayoutId id="2147483906" r:id="rId5"/>
    <p:sldLayoutId id="2147483907" r:id="rId6"/>
    <p:sldLayoutId id="2147483908" r:id="rId7"/>
    <p:sldLayoutId id="2147483909" r:id="rId8"/>
    <p:sldLayoutId id="2147483910" r:id="rId9"/>
    <p:sldLayoutId id="2147483911" r:id="rId10"/>
    <p:sldLayoutId id="2147483912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A8760B1-C094-4BF4-9472-A8758CC95A7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71600" y="44624"/>
            <a:ext cx="8229600" cy="1143000"/>
          </a:xfrm>
        </p:spPr>
        <p:txBody>
          <a:bodyPr/>
          <a:lstStyle/>
          <a:p>
            <a:r>
              <a:rPr lang="tr-TR" sz="3200" dirty="0" smtClean="0">
                <a:solidFill>
                  <a:schemeClr val="bg1"/>
                </a:solidFill>
                <a:latin typeface="Calibri" pitchFamily="34" charset="0"/>
              </a:rPr>
              <a:t> Plaj Futbol Ligi Final Fikstürü ve Sonuçlar</a:t>
            </a:r>
            <a:endParaRPr lang="tr-TR" sz="3200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2597485"/>
              </p:ext>
            </p:extLst>
          </p:nvPr>
        </p:nvGraphicFramePr>
        <p:xfrm>
          <a:off x="107504" y="1268760"/>
          <a:ext cx="8928992" cy="4824536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504056"/>
                <a:gridCol w="648072"/>
                <a:gridCol w="1296144"/>
                <a:gridCol w="1296144"/>
                <a:gridCol w="1224136"/>
                <a:gridCol w="720080"/>
                <a:gridCol w="1224136"/>
                <a:gridCol w="1224136"/>
                <a:gridCol w="792088"/>
              </a:tblGrid>
              <a:tr h="6248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  <a:latin typeface="Calibri" panose="020F0502020204030204" pitchFamily="34" charset="0"/>
                        </a:rPr>
                        <a:t>Saat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  <a:latin typeface="Calibri" panose="020F0502020204030204" pitchFamily="34" charset="0"/>
                        </a:rPr>
                        <a:t>Maç No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 smtClean="0">
                          <a:effectLst/>
                          <a:latin typeface="Calibri" panose="020F0502020204030204" pitchFamily="34" charset="0"/>
                        </a:rPr>
                        <a:t>21.09.2017</a:t>
                      </a:r>
                      <a:endParaRPr lang="tr-TR" sz="105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 smtClean="0">
                          <a:effectLst/>
                          <a:latin typeface="Calibri" panose="020F0502020204030204" pitchFamily="34" charset="0"/>
                        </a:rPr>
                        <a:t>22.09.2017</a:t>
                      </a:r>
                      <a:endParaRPr lang="tr-TR" sz="105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 smtClean="0">
                          <a:effectLst/>
                          <a:latin typeface="Calibri" panose="020F0502020204030204" pitchFamily="34" charset="0"/>
                        </a:rPr>
                        <a:t>23.09.2017</a:t>
                      </a:r>
                      <a:endParaRPr lang="tr-TR" sz="105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 smtClean="0">
                          <a:effectLst/>
                          <a:latin typeface="Calibri" panose="020F0502020204030204" pitchFamily="34" charset="0"/>
                        </a:rPr>
                        <a:t>24.09.2017</a:t>
                      </a:r>
                      <a:endParaRPr lang="tr-TR" sz="105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 smtClean="0">
                          <a:effectLst/>
                          <a:latin typeface="Calibri" panose="020F0502020204030204" pitchFamily="34" charset="0"/>
                        </a:rPr>
                        <a:t>25.09.2017</a:t>
                      </a:r>
                      <a:endParaRPr lang="tr-TR" sz="105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 smtClean="0">
                          <a:effectLst/>
                          <a:latin typeface="Calibri" panose="020F0502020204030204" pitchFamily="34" charset="0"/>
                        </a:rPr>
                        <a:t>26.09.2017</a:t>
                      </a:r>
                      <a:endParaRPr lang="tr-TR" sz="105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 smtClean="0">
                          <a:effectLst/>
                          <a:latin typeface="Calibri" panose="020F0502020204030204" pitchFamily="34" charset="0"/>
                        </a:rPr>
                        <a:t>27.09.2017</a:t>
                      </a:r>
                      <a:endParaRPr lang="tr-TR" sz="105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5435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effectLst/>
                          <a:latin typeface="Calibri" panose="020F0502020204030204" pitchFamily="34" charset="0"/>
                        </a:rPr>
                        <a:t>09:30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  <a:latin typeface="Calibri" panose="020F0502020204030204" pitchFamily="34" charset="0"/>
                        </a:rPr>
                        <a:t>1. Maç</a:t>
                      </a:r>
                      <a:endParaRPr lang="tr-TR" sz="12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SEFERİHİSAR CITTASLOW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(9 – 0)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SELÇUK GENÇLİK</a:t>
                      </a:r>
                      <a:endParaRPr lang="tr-TR" sz="7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b="1" dirty="0" smtClean="0">
                          <a:effectLst/>
                          <a:latin typeface="Calibri" panose="020F0502020204030204" pitchFamily="34" charset="0"/>
                        </a:rPr>
                        <a:t>LAND OF LEGENDS T</a:t>
                      </a: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HEME </a:t>
                      </a:r>
                      <a:r>
                        <a:rPr lang="en-US" sz="700" b="1" dirty="0" smtClean="0">
                          <a:effectLst/>
                          <a:latin typeface="Calibri" panose="020F0502020204030204" pitchFamily="34" charset="0"/>
                        </a:rPr>
                        <a:t>P</a:t>
                      </a: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ARK</a:t>
                      </a:r>
                      <a:r>
                        <a:rPr lang="en-US" sz="700" b="1" dirty="0" smtClean="0">
                          <a:effectLst/>
                          <a:latin typeface="Calibri" panose="020F0502020204030204" pitchFamily="34" charset="0"/>
                        </a:rPr>
                        <a:t> ALANYA</a:t>
                      </a: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SPOR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(19</a:t>
                      </a:r>
                      <a:r>
                        <a:rPr lang="tr-TR" sz="700" b="1" baseline="0" dirty="0" smtClean="0">
                          <a:effectLst/>
                          <a:latin typeface="Calibri" panose="020F0502020204030204" pitchFamily="34" charset="0"/>
                        </a:rPr>
                        <a:t> – 1) </a:t>
                      </a:r>
                      <a:endParaRPr lang="tr-TR" sz="700" b="1" dirty="0" smtClean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GPAY BARANSELSPOR</a:t>
                      </a:r>
                      <a:endParaRPr lang="tr-TR" sz="7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19 MAYIS BELEDİYE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 (7</a:t>
                      </a:r>
                      <a:r>
                        <a:rPr lang="tr-TR" sz="700" b="1" baseline="0" dirty="0" smtClean="0">
                          <a:effectLst/>
                          <a:latin typeface="Calibri" panose="020F0502020204030204" pitchFamily="34" charset="0"/>
                        </a:rPr>
                        <a:t> – 9) </a:t>
                      </a: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TEİAŞ SPOR</a:t>
                      </a:r>
                      <a:endParaRPr lang="tr-TR" sz="7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row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dirty="0">
                          <a:effectLst/>
                          <a:latin typeface="Calibri" panose="020F0502020204030204" pitchFamily="34" charset="0"/>
                        </a:rPr>
                        <a:t>DİNLENME GÜNÜ</a:t>
                      </a:r>
                      <a:endParaRPr lang="tr-TR" sz="11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tr-TR" sz="1200" b="1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tr-TR" sz="1200" b="1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tr-TR" sz="1200" b="1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5188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effectLst/>
                          <a:latin typeface="Calibri" panose="020F0502020204030204" pitchFamily="34" charset="0"/>
                        </a:rPr>
                        <a:t>11:00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Calibri" panose="020F0502020204030204" pitchFamily="34" charset="0"/>
                        </a:rPr>
                        <a:t>2. Maç</a:t>
                      </a:r>
                      <a:endParaRPr lang="tr-TR" sz="1200" b="1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KÖYCEĞİZ BLD. SPOR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(3 – 9)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 GÜMÜLDÜRSPOR</a:t>
                      </a:r>
                      <a:endParaRPr lang="tr-TR" sz="7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KARATAŞ SPOR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 (12</a:t>
                      </a:r>
                      <a:r>
                        <a:rPr lang="tr-TR" sz="700" b="1" baseline="0" dirty="0" smtClean="0">
                          <a:effectLst/>
                          <a:latin typeface="Calibri" panose="020F0502020204030204" pitchFamily="34" charset="0"/>
                        </a:rPr>
                        <a:t> – 4)</a:t>
                      </a:r>
                      <a:endParaRPr lang="tr-TR" sz="700" b="1" dirty="0" smtClean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EROL İNŞAAT</a:t>
                      </a:r>
                      <a:endParaRPr lang="tr-TR" sz="7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MANAVGAT BLD.SPOR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 (5</a:t>
                      </a:r>
                      <a:r>
                        <a:rPr lang="tr-TR" sz="700" b="1" baseline="0" dirty="0" smtClean="0">
                          <a:effectLst/>
                          <a:latin typeface="Calibri" panose="020F0502020204030204" pitchFamily="34" charset="0"/>
                        </a:rPr>
                        <a:t> – 3) </a:t>
                      </a: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ARSUZ BELEDİYESİ</a:t>
                      </a:r>
                      <a:endParaRPr lang="tr-TR" sz="7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44450" marR="44450" marT="0" marB="0" anchor="ctr"/>
                </a:tc>
              </a:tr>
              <a:tr h="5188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effectLst/>
                          <a:latin typeface="Calibri" panose="020F0502020204030204" pitchFamily="34" charset="0"/>
                        </a:rPr>
                        <a:t>12:30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Calibri" panose="020F0502020204030204" pitchFamily="34" charset="0"/>
                        </a:rPr>
                        <a:t>3. Maç</a:t>
                      </a:r>
                      <a:endParaRPr lang="tr-TR" sz="1200" b="1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b="1" dirty="0" smtClean="0">
                          <a:effectLst/>
                          <a:latin typeface="Calibri" panose="020F0502020204030204" pitchFamily="34" charset="0"/>
                        </a:rPr>
                        <a:t>LAND OF LEGENDS T</a:t>
                      </a: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HEME </a:t>
                      </a:r>
                      <a:r>
                        <a:rPr lang="en-US" sz="700" b="1" dirty="0" smtClean="0">
                          <a:effectLst/>
                          <a:latin typeface="Calibri" panose="020F0502020204030204" pitchFamily="34" charset="0"/>
                        </a:rPr>
                        <a:t>P</a:t>
                      </a: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ARK</a:t>
                      </a:r>
                      <a:r>
                        <a:rPr lang="en-US" sz="700" b="1" dirty="0" smtClean="0">
                          <a:effectLst/>
                          <a:latin typeface="Calibri" panose="020F0502020204030204" pitchFamily="34" charset="0"/>
                        </a:rPr>
                        <a:t> ALANYA</a:t>
                      </a: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SPOR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(11 – 1)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KARATAŞ SPOR</a:t>
                      </a:r>
                      <a:endParaRPr lang="tr-TR" sz="7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MANAVGAT BLD.SPOR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 (9</a:t>
                      </a:r>
                      <a:r>
                        <a:rPr lang="tr-TR" sz="700" b="1" baseline="0" dirty="0" smtClean="0">
                          <a:effectLst/>
                          <a:latin typeface="Calibri" panose="020F0502020204030204" pitchFamily="34" charset="0"/>
                        </a:rPr>
                        <a:t> – 2) </a:t>
                      </a: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TEİAŞ SPOR</a:t>
                      </a:r>
                      <a:endParaRPr lang="tr-TR" sz="7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KOCAELİ BŞ. PARK BAHÇELER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 (7</a:t>
                      </a:r>
                      <a:r>
                        <a:rPr lang="tr-TR" sz="700" b="1" baseline="0" dirty="0" smtClean="0">
                          <a:effectLst/>
                          <a:latin typeface="Calibri" panose="020F0502020204030204" pitchFamily="34" charset="0"/>
                        </a:rPr>
                        <a:t> – 4) </a:t>
                      </a: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ADİLCEVAZ BLD. SPOR</a:t>
                      </a:r>
                      <a:endParaRPr lang="tr-TR" sz="7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44450" marR="44450" marT="0" marB="0" anchor="ctr"/>
                </a:tc>
              </a:tr>
              <a:tr h="5188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effectLst/>
                          <a:latin typeface="Calibri" panose="020F0502020204030204" pitchFamily="34" charset="0"/>
                        </a:rPr>
                        <a:t>14:00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Calibri" panose="020F0502020204030204" pitchFamily="34" charset="0"/>
                        </a:rPr>
                        <a:t>4. Maç</a:t>
                      </a:r>
                      <a:endParaRPr lang="tr-TR" sz="1200" b="1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GPAY BARANSELSPOR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(6 – 5)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EROL İNŞAAT </a:t>
                      </a:r>
                      <a:endParaRPr lang="tr-TR" sz="7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19 MAYIS BELEDİYE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 (4</a:t>
                      </a:r>
                      <a:r>
                        <a:rPr lang="tr-TR" sz="700" b="1" baseline="0" dirty="0" smtClean="0">
                          <a:effectLst/>
                          <a:latin typeface="Calibri" panose="020F0502020204030204" pitchFamily="34" charset="0"/>
                        </a:rPr>
                        <a:t> – 13)</a:t>
                      </a: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ARSUZ BELEDİYESİ</a:t>
                      </a:r>
                      <a:endParaRPr lang="tr-TR" sz="7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KARASU YALI SAHİL SPOR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 (4</a:t>
                      </a:r>
                      <a:r>
                        <a:rPr lang="tr-TR" sz="700" b="1" baseline="0" dirty="0" smtClean="0">
                          <a:effectLst/>
                          <a:latin typeface="Calibri" panose="020F0502020204030204" pitchFamily="34" charset="0"/>
                        </a:rPr>
                        <a:t> – 11) </a:t>
                      </a: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ERCİŞ BLD. SPOR</a:t>
                      </a:r>
                      <a:endParaRPr lang="tr-TR" sz="7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1" dirty="0" smtClean="0">
                          <a:effectLst/>
                          <a:latin typeface="Calibri" panose="020F0502020204030204" pitchFamily="34" charset="0"/>
                        </a:rPr>
                        <a:t>SEFERİHİSAR CITTASLOW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effectLst/>
                          <a:latin typeface="Calibri" panose="020F0502020204030204" pitchFamily="34" charset="0"/>
                        </a:rPr>
                        <a:t>(10</a:t>
                      </a:r>
                      <a:r>
                        <a:rPr lang="tr-TR" sz="800" b="1" baseline="0" dirty="0" smtClean="0">
                          <a:effectLst/>
                          <a:latin typeface="Calibri" panose="020F0502020204030204" pitchFamily="34" charset="0"/>
                        </a:rPr>
                        <a:t> – 2)</a:t>
                      </a:r>
                      <a:r>
                        <a:rPr lang="tr-TR" sz="900" b="1" baseline="0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tr-TR" sz="900" b="1" dirty="0" smtClean="0"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1" dirty="0" smtClean="0">
                          <a:effectLst/>
                          <a:latin typeface="Calibri" panose="020F0502020204030204" pitchFamily="34" charset="0"/>
                        </a:rPr>
                        <a:t>KARATAŞ SPOR</a:t>
                      </a:r>
                      <a:endParaRPr lang="tr-TR" sz="800" b="1" dirty="0" smtClean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endParaRPr lang="tr-TR" sz="900" dirty="0"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endParaRPr lang="tr-TR" sz="900" dirty="0"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5188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effectLst/>
                          <a:latin typeface="Calibri" panose="020F0502020204030204" pitchFamily="34" charset="0"/>
                        </a:rPr>
                        <a:t>15:30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Calibri" panose="020F0502020204030204" pitchFamily="34" charset="0"/>
                        </a:rPr>
                        <a:t>5. Maç</a:t>
                      </a:r>
                      <a:endParaRPr lang="tr-TR" sz="1200" b="1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MANAVGAT BELEDİYESPOR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 (13 – 2)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19 MAYIS BELEDİYE</a:t>
                      </a:r>
                      <a:endParaRPr lang="tr-TR" sz="7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KARASU YALI SAHİL SPOR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 (8</a:t>
                      </a:r>
                      <a:r>
                        <a:rPr lang="tr-TR" sz="700" b="1" baseline="0" dirty="0" smtClean="0">
                          <a:effectLst/>
                          <a:latin typeface="Calibri" panose="020F0502020204030204" pitchFamily="34" charset="0"/>
                        </a:rPr>
                        <a:t> – 5) </a:t>
                      </a: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ADİLCEVAZ BLD. SPOR</a:t>
                      </a:r>
                      <a:endParaRPr lang="tr-TR" sz="7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SELÇUK GENÇLİK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 (5</a:t>
                      </a:r>
                      <a:r>
                        <a:rPr lang="tr-TR" sz="700" b="1" baseline="0" dirty="0" smtClean="0">
                          <a:effectLst/>
                          <a:latin typeface="Calibri" panose="020F0502020204030204" pitchFamily="34" charset="0"/>
                        </a:rPr>
                        <a:t> – 3) </a:t>
                      </a:r>
                      <a:endParaRPr lang="tr-TR" sz="700" b="1" dirty="0" smtClean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KÖYCEĞİZ BLD. SPOR</a:t>
                      </a:r>
                      <a:endParaRPr lang="tr-TR" sz="7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effectLst/>
                          <a:latin typeface="Calibri" panose="020F0502020204030204" pitchFamily="34" charset="0"/>
                        </a:rPr>
                        <a:t>ERCİŞ</a:t>
                      </a:r>
                      <a:r>
                        <a:rPr lang="tr-TR" sz="800" b="1" baseline="0" dirty="0" smtClean="0">
                          <a:effectLst/>
                          <a:latin typeface="Calibri" panose="020F0502020204030204" pitchFamily="34" charset="0"/>
                        </a:rPr>
                        <a:t> BLD. SPOR</a:t>
                      </a:r>
                      <a:endParaRPr lang="tr-TR" sz="800" b="1" dirty="0" smtClean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(6</a:t>
                      </a:r>
                      <a:r>
                        <a:rPr lang="tr-TR" sz="800" b="1" baseline="0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– 2) </a:t>
                      </a:r>
                      <a:endParaRPr lang="tr-TR" sz="700" b="1" dirty="0" smtClean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tr-TR" sz="80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RSUZ</a:t>
                      </a:r>
                      <a:r>
                        <a:rPr lang="tr-TR" sz="800" b="1" baseline="0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BELEDİYESİ</a:t>
                      </a:r>
                      <a:endParaRPr lang="tr-TR" sz="9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SEFERİHİSAR CITTASLOW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-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1" dirty="0" smtClean="0">
                          <a:effectLst/>
                          <a:latin typeface="Calibri" panose="020F0502020204030204" pitchFamily="34" charset="0"/>
                        </a:rPr>
                        <a:t>ERCİŞ</a:t>
                      </a:r>
                      <a:r>
                        <a:rPr lang="tr-TR" sz="800" b="1" baseline="0" dirty="0" smtClean="0">
                          <a:effectLst/>
                          <a:latin typeface="Calibri" panose="020F0502020204030204" pitchFamily="34" charset="0"/>
                        </a:rPr>
                        <a:t> BLD. SPOR</a:t>
                      </a:r>
                      <a:endParaRPr lang="tr-TR" sz="900" b="1" dirty="0" smtClean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effectLst/>
                          <a:latin typeface="Calibri" panose="020F0502020204030204" pitchFamily="34" charset="0"/>
                        </a:rPr>
                        <a:t>3.LÜK</a:t>
                      </a:r>
                      <a:r>
                        <a:rPr lang="tr-TR" sz="900" b="1" baseline="0" dirty="0" smtClean="0">
                          <a:effectLst/>
                          <a:latin typeface="Calibri" panose="020F0502020204030204" pitchFamily="34" charset="0"/>
                        </a:rPr>
                        <a:t> MAÇI</a:t>
                      </a:r>
                      <a:endParaRPr lang="tr-TR" sz="9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5188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effectLst/>
                          <a:latin typeface="Calibri" panose="020F0502020204030204" pitchFamily="34" charset="0"/>
                        </a:rPr>
                        <a:t>17:00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Calibri" panose="020F0502020204030204" pitchFamily="34" charset="0"/>
                        </a:rPr>
                        <a:t>6. Maç</a:t>
                      </a:r>
                      <a:endParaRPr lang="tr-TR" sz="1200" b="1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TEİAŞ SPOR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 (2 – 6)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ARSUZ BELEDİYESİ</a:t>
                      </a:r>
                      <a:endParaRPr lang="tr-TR" sz="7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KOCAELİ BŞ. PARK BAHÇELER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baseline="0" dirty="0" smtClean="0">
                          <a:effectLst/>
                          <a:latin typeface="Calibri" panose="020F0502020204030204" pitchFamily="34" charset="0"/>
                        </a:rPr>
                        <a:t>(1 – 14)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baseline="0" dirty="0" smtClean="0">
                          <a:effectLst/>
                          <a:latin typeface="Calibri" panose="020F0502020204030204" pitchFamily="34" charset="0"/>
                        </a:rPr>
                        <a:t>ERCİŞ BLD. SPOR</a:t>
                      </a:r>
                      <a:endParaRPr lang="tr-TR" sz="7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SEFERİHİSAR CITTASLOW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 (17</a:t>
                      </a:r>
                      <a:r>
                        <a:rPr lang="tr-TR" sz="700" b="1" baseline="0" dirty="0" smtClean="0">
                          <a:effectLst/>
                          <a:latin typeface="Calibri" panose="020F0502020204030204" pitchFamily="34" charset="0"/>
                        </a:rPr>
                        <a:t> – 2) </a:t>
                      </a:r>
                      <a:endParaRPr lang="tr-TR" sz="700" b="1" dirty="0" smtClean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GÜMÜLDÜRSPOR</a:t>
                      </a:r>
                      <a:endParaRPr lang="tr-TR" sz="7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 smtClean="0">
                          <a:effectLst/>
                          <a:latin typeface="Calibri" panose="020F0502020204030204" pitchFamily="34" charset="0"/>
                        </a:rPr>
                        <a:t>LAND OF LEGENDS T</a:t>
                      </a:r>
                      <a:r>
                        <a:rPr lang="tr-TR" sz="800" b="1" dirty="0" smtClean="0">
                          <a:effectLst/>
                          <a:latin typeface="Calibri" panose="020F0502020204030204" pitchFamily="34" charset="0"/>
                        </a:rPr>
                        <a:t>HEME </a:t>
                      </a:r>
                      <a:r>
                        <a:rPr lang="en-US" sz="800" b="1" dirty="0" smtClean="0">
                          <a:effectLst/>
                          <a:latin typeface="Calibri" panose="020F0502020204030204" pitchFamily="34" charset="0"/>
                        </a:rPr>
                        <a:t>P</a:t>
                      </a:r>
                      <a:r>
                        <a:rPr lang="tr-TR" sz="800" b="1" dirty="0" smtClean="0">
                          <a:effectLst/>
                          <a:latin typeface="Calibri" panose="020F0502020204030204" pitchFamily="34" charset="0"/>
                        </a:rPr>
                        <a:t>ARK</a:t>
                      </a:r>
                      <a:r>
                        <a:rPr lang="en-US" sz="800" b="1" dirty="0" smtClean="0">
                          <a:effectLst/>
                          <a:latin typeface="Calibri" panose="020F0502020204030204" pitchFamily="34" charset="0"/>
                        </a:rPr>
                        <a:t> ALANYA</a:t>
                      </a:r>
                      <a:r>
                        <a:rPr lang="tr-TR" sz="800" b="1" dirty="0" smtClean="0">
                          <a:effectLst/>
                          <a:latin typeface="Calibri" panose="020F0502020204030204" pitchFamily="34" charset="0"/>
                        </a:rPr>
                        <a:t>SPOR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(17</a:t>
                      </a:r>
                      <a:r>
                        <a:rPr lang="tr-TR" sz="800" b="1" baseline="0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– 2)</a:t>
                      </a:r>
                      <a:r>
                        <a:rPr lang="tr-TR" sz="900" b="1" baseline="0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</a:t>
                      </a:r>
                      <a:endParaRPr lang="tr-TR" sz="900" b="1" dirty="0" smtClean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1" dirty="0" smtClean="0">
                          <a:effectLst/>
                          <a:latin typeface="Calibri" panose="020F0502020204030204" pitchFamily="34" charset="0"/>
                        </a:rPr>
                        <a:t>SELÇUK GENÇLİK</a:t>
                      </a:r>
                      <a:endParaRPr lang="tr-TR" sz="800" b="1" dirty="0" smtClean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LAND OF LEGENDS T</a:t>
                      </a:r>
                      <a:r>
                        <a:rPr lang="tr-TR" sz="8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HEME </a:t>
                      </a:r>
                      <a:r>
                        <a:rPr lang="en-US" sz="8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</a:t>
                      </a:r>
                      <a:r>
                        <a:rPr lang="tr-TR" sz="8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ARK</a:t>
                      </a:r>
                      <a:r>
                        <a:rPr lang="en-US" sz="8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ALANYA</a:t>
                      </a:r>
                      <a:r>
                        <a:rPr lang="tr-TR" sz="8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SPOR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-</a:t>
                      </a:r>
                      <a:endParaRPr lang="tr-TR" sz="800" b="1" dirty="0" smtClean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1" dirty="0" smtClean="0">
                          <a:effectLst/>
                          <a:latin typeface="Calibri" panose="020F0502020204030204" pitchFamily="34" charset="0"/>
                        </a:rPr>
                        <a:t>MANAVGAT BLD.SPOR</a:t>
                      </a:r>
                      <a:endParaRPr lang="tr-TR" sz="900" b="1" dirty="0" smtClean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/>
                          <a:latin typeface="Calibri" panose="020F0502020204030204" pitchFamily="34" charset="0"/>
                        </a:rPr>
                        <a:t>FİNAL</a:t>
                      </a:r>
                      <a:endParaRPr lang="tr-TR" sz="9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5188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effectLst/>
                          <a:latin typeface="Calibri" panose="020F0502020204030204" pitchFamily="34" charset="0"/>
                        </a:rPr>
                        <a:t>18:30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  <a:latin typeface="Calibri" panose="020F0502020204030204" pitchFamily="34" charset="0"/>
                        </a:rPr>
                        <a:t>7. Maç</a:t>
                      </a:r>
                      <a:endParaRPr lang="tr-TR" sz="12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KARASU YALI SAHİL SPOR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(6 – 3)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KOCAELİ BŞ. PARK BAHÇELER</a:t>
                      </a:r>
                      <a:endParaRPr lang="tr-TR" sz="7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SEFERİHİSAR CITTASLOW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baseline="0" dirty="0" smtClean="0">
                          <a:effectLst/>
                          <a:latin typeface="Calibri" panose="020F0502020204030204" pitchFamily="34" charset="0"/>
                        </a:rPr>
                        <a:t> (13 – 0)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baseline="0" dirty="0" smtClean="0">
                          <a:effectLst/>
                          <a:latin typeface="Calibri" panose="020F0502020204030204" pitchFamily="34" charset="0"/>
                        </a:rPr>
                        <a:t>KÖYCEĞİZ BLD. SPOR</a:t>
                      </a:r>
                      <a:endParaRPr lang="tr-TR" sz="7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KARATAŞ SPOR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 (9</a:t>
                      </a:r>
                      <a:r>
                        <a:rPr lang="tr-TR" sz="700" b="1" baseline="0" dirty="0" smtClean="0">
                          <a:effectLst/>
                          <a:latin typeface="Calibri" panose="020F0502020204030204" pitchFamily="34" charset="0"/>
                        </a:rPr>
                        <a:t> – 4) </a:t>
                      </a: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GPAY BARANSELSPOR</a:t>
                      </a:r>
                      <a:endParaRPr lang="tr-TR" sz="7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1" dirty="0" smtClean="0">
                          <a:effectLst/>
                          <a:latin typeface="Calibri" panose="020F0502020204030204" pitchFamily="34" charset="0"/>
                        </a:rPr>
                        <a:t>MANAVGAT BLD.SPOR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effectLst/>
                          <a:latin typeface="Calibri" panose="020F0502020204030204" pitchFamily="34" charset="0"/>
                        </a:rPr>
                        <a:t>(7</a:t>
                      </a:r>
                      <a:r>
                        <a:rPr lang="tr-TR" sz="800" b="1" baseline="0" dirty="0" smtClean="0">
                          <a:effectLst/>
                          <a:latin typeface="Calibri" panose="020F0502020204030204" pitchFamily="34" charset="0"/>
                        </a:rPr>
                        <a:t> – 2)</a:t>
                      </a:r>
                      <a:r>
                        <a:rPr lang="tr-TR" sz="900" b="1" baseline="0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tr-TR" sz="900" b="1" dirty="0" smtClean="0"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1" dirty="0" smtClean="0">
                          <a:effectLst/>
                          <a:latin typeface="Calibri" panose="020F0502020204030204" pitchFamily="34" charset="0"/>
                        </a:rPr>
                        <a:t>KARASU YALI SAHİL SPOR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tr-TR" sz="9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tr-TR" sz="9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115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20:00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8. Maç</a:t>
                      </a:r>
                      <a:endParaRPr lang="tr-TR" sz="12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ADİLCEVAZ BLD. SPOR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(2</a:t>
                      </a:r>
                      <a:r>
                        <a:rPr lang="tr-TR" sz="700" b="1" baseline="0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– 7)</a:t>
                      </a: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ERCİŞ BLD. SPOR</a:t>
                      </a:r>
                      <a:endParaRPr lang="tr-TR" sz="7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SELÇUK GENÇLİK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baseline="0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(4 – 3)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baseline="0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GÜMÜLDÜRSPOR</a:t>
                      </a:r>
                      <a:endParaRPr lang="tr-TR" sz="7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LAND OF LEGENDS T</a:t>
                      </a: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HEME </a:t>
                      </a:r>
                      <a:r>
                        <a:rPr lang="en-US" sz="70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P</a:t>
                      </a: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ARK</a:t>
                      </a:r>
                      <a:r>
                        <a:rPr lang="en-US" sz="70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ALANYA</a:t>
                      </a: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SPOR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(10</a:t>
                      </a:r>
                      <a:r>
                        <a:rPr lang="tr-TR" sz="700" b="1" baseline="0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– 0)</a:t>
                      </a: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EROL İNŞAAT</a:t>
                      </a:r>
                      <a:endParaRPr lang="tr-TR" sz="7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51910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tr-TR" sz="3200" dirty="0" smtClean="0">
                <a:solidFill>
                  <a:schemeClr val="bg1"/>
                </a:solidFill>
              </a:rPr>
              <a:t>Puan Durumu</a:t>
            </a:r>
            <a:endParaRPr lang="tr-TR" sz="3200" dirty="0">
              <a:solidFill>
                <a:schemeClr val="bg1"/>
              </a:solidFill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715591"/>
              </p:ext>
            </p:extLst>
          </p:nvPr>
        </p:nvGraphicFramePr>
        <p:xfrm>
          <a:off x="323528" y="1268756"/>
          <a:ext cx="8568951" cy="4824539"/>
        </p:xfrm>
        <a:graphic>
          <a:graphicData uri="http://schemas.openxmlformats.org/drawingml/2006/table">
            <a:tbl>
              <a:tblPr>
                <a:tableStyleId>{AF606853-7671-496A-8E4F-DF71F8EC918B}</a:tableStyleId>
              </a:tblPr>
              <a:tblGrid>
                <a:gridCol w="823306"/>
                <a:gridCol w="400830"/>
                <a:gridCol w="3930367"/>
                <a:gridCol w="353567"/>
                <a:gridCol w="353567"/>
                <a:gridCol w="353567"/>
                <a:gridCol w="353567"/>
                <a:gridCol w="353567"/>
                <a:gridCol w="353567"/>
                <a:gridCol w="353567"/>
                <a:gridCol w="939479"/>
              </a:tblGrid>
              <a:tr h="20178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effectLst/>
                        </a:rPr>
                        <a:t>GRUP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SIRA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TAKIM ADI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O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G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B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M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A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Y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AV.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P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209736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2800" b="1" u="none" strike="noStrike" dirty="0">
                          <a:effectLst/>
                        </a:rPr>
                        <a:t>A</a:t>
                      </a:r>
                      <a:endParaRPr lang="tr-TR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1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SEFERİHİSAR CITTASLOW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39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37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73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2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SELÇUK</a:t>
                      </a:r>
                      <a:r>
                        <a:rPr lang="tr-TR" sz="1100" b="0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GENÇLİK SPOR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-6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73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GÜMÜLDÜRSPOR</a:t>
                      </a: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 smtClean="0">
                          <a:effectLst/>
                        </a:rPr>
                        <a:t>-10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10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4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KÖYCEĞİZ</a:t>
                      </a:r>
                      <a:r>
                        <a:rPr lang="tr-TR" sz="1100" b="0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BELEDİYESPOR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27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 smtClean="0">
                          <a:effectLst/>
                        </a:rPr>
                        <a:t>-21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0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313">
                <a:tc gridSpan="11">
                  <a:txBody>
                    <a:bodyPr/>
                    <a:lstStyle/>
                    <a:p>
                      <a:pPr algn="ctr" fontAlgn="ctr"/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0178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effectLst/>
                        </a:rPr>
                        <a:t>GRUP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SIRA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TAKIM ADI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O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G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B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M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A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Y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AV.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P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240289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2800" b="1" u="none" strike="noStrike" dirty="0">
                          <a:effectLst/>
                        </a:rPr>
                        <a:t>B</a:t>
                      </a:r>
                      <a:endParaRPr lang="tr-TR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1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LAND OF LEGENDS THEME PARK ALANYASPOR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38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73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2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KARATAŞSPOR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73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3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GPAY</a:t>
                      </a:r>
                      <a:r>
                        <a:rPr lang="tr-TR" sz="1100" b="0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BARANSELSPOR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 smtClean="0">
                          <a:effectLst/>
                        </a:rPr>
                        <a:t>2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 smtClean="0">
                          <a:effectLst/>
                        </a:rPr>
                        <a:t>-22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10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4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EROL</a:t>
                      </a:r>
                      <a:r>
                        <a:rPr lang="tr-TR" sz="1100" b="0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İNŞAAT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 smtClean="0">
                          <a:effectLst/>
                        </a:rPr>
                        <a:t>28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 smtClean="0">
                          <a:effectLst/>
                        </a:rPr>
                        <a:t>-19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0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313">
                <a:tc gridSpan="11">
                  <a:txBody>
                    <a:bodyPr/>
                    <a:lstStyle/>
                    <a:p>
                      <a:pPr algn="ctr" fontAlgn="ctr"/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0178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effectLst/>
                        </a:rPr>
                        <a:t>GRUP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SIRA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TAKIM ADI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O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G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B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M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A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Y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AV.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P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209736">
                <a:tc row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28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1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MANAVGAT BELEDİYE SPOR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27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73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2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ARSUZ BELEDİYESİ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73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3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TEİAŞ SPOR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13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 smtClean="0">
                          <a:effectLst/>
                        </a:rPr>
                        <a:t>-9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10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4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19 MAYIS BELEDİYESİ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13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 smtClean="0">
                          <a:effectLst/>
                        </a:rPr>
                        <a:t>-22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0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313">
                <a:tc gridSpan="11">
                  <a:txBody>
                    <a:bodyPr/>
                    <a:lstStyle/>
                    <a:p>
                      <a:pPr algn="ctr" fontAlgn="ctr"/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0178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effectLst/>
                        </a:rPr>
                        <a:t>GRUP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SIRA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TAKIM ADI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O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G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>
                          <a:effectLst/>
                        </a:rPr>
                        <a:t>B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M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A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Y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AV.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P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209736">
                <a:tc row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28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1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ERCİŞ BELEDİYE SPOR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32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25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73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2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KARASU YALI SAHİLSPOR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-1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38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3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 smtClean="0">
                          <a:effectLst/>
                        </a:rPr>
                        <a:t>KOCAELİ BŞ. BELEDİYE PARK BAHÇELER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 smtClean="0">
                          <a:effectLst/>
                        </a:rPr>
                        <a:t>-12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10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4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ADİLCEVAZ</a:t>
                      </a:r>
                      <a:r>
                        <a:rPr lang="tr-TR" sz="1100" b="0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BELEDİYE SPOR</a:t>
                      </a: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 smtClean="0">
                          <a:effectLst/>
                        </a:rPr>
                        <a:t>-11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0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804836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Tema1">
  <a:themeElements>
    <a:clrScheme name="Özel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Özel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Özel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Özel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Özel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Özel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Özel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Özel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Özel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Özel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Özel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Özel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Özel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Özel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Özel Tasarım">
  <a:themeElements>
    <a:clrScheme name="1_Özel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Özel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Özel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Özel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Özel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Özel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Özel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Özel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Özel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Özel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Özel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Özel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Özel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Özel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11711</TotalTime>
  <Words>665</Words>
  <Application>Microsoft Office PowerPoint</Application>
  <PresentationFormat>Ekran Gösterisi (4:3)</PresentationFormat>
  <Paragraphs>333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2</vt:i4>
      </vt:variant>
    </vt:vector>
  </HeadingPairs>
  <TitlesOfParts>
    <vt:vector size="4" baseType="lpstr">
      <vt:lpstr>Tema1</vt:lpstr>
      <vt:lpstr>1_Özel Tasarım</vt:lpstr>
      <vt:lpstr> Plaj Futbol Ligi Final Fikstürü ve Sonuçlar</vt:lpstr>
      <vt:lpstr>Puan Durumu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Eğitim Materyali Departmanı</dc:title>
  <dc:creator>eOgrenme</dc:creator>
  <cp:lastModifiedBy>Onur Zayim</cp:lastModifiedBy>
  <cp:revision>715</cp:revision>
  <cp:lastPrinted>2013-10-01T12:54:32Z</cp:lastPrinted>
  <dcterms:created xsi:type="dcterms:W3CDTF">2010-03-04T13:12:56Z</dcterms:created>
  <dcterms:modified xsi:type="dcterms:W3CDTF">2017-09-25T16:53:08Z</dcterms:modified>
</cp:coreProperties>
</file>