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handoutMasterIdLst>
    <p:handoutMasterId r:id="rId6"/>
  </p:handoutMasterIdLst>
  <p:sldIdLst>
    <p:sldId id="549" r:id="rId3"/>
    <p:sldId id="560" r:id="rId4"/>
  </p:sldIdLst>
  <p:sldSz cx="9144000" cy="6858000" type="screen4x3"/>
  <p:notesSz cx="6797675" cy="9926638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33CCFF"/>
    <a:srgbClr val="00FFFF"/>
    <a:srgbClr val="FF3399"/>
    <a:srgbClr val="FF99FF"/>
    <a:srgbClr val="0000FF"/>
    <a:srgbClr val="FF0066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Orta Stil 4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7CE84F3-28C3-443E-9E96-99CF82512B78}" styleName="Koyu Stil 1 - Vurgu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Orta Stil 4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1" autoAdjust="0"/>
    <p:restoredTop sz="94711" autoAdjust="0"/>
  </p:normalViewPr>
  <p:slideViewPr>
    <p:cSldViewPr>
      <p:cViewPr>
        <p:scale>
          <a:sx n="100" d="100"/>
          <a:sy n="100" d="100"/>
        </p:scale>
        <p:origin x="-874" y="6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A7A44-1541-4904-B020-D3CBC168A326}" type="datetimeFigureOut">
              <a:rPr lang="tr-TR" smtClean="0"/>
              <a:pPr/>
              <a:t>20.09.2017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CC861-474B-4B11-A0DF-608F59C29B8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157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65E727A-5E13-445F-B9AD-75CAF2744BC2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B2B8E58-0553-4807-9AA8-1090A73F464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962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F49CC-EBF7-464C-B719-33614BA364EA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48488" y="50133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4264F-6EA7-4354-9AE3-4B57C287F6B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8CF33-1796-402D-8200-C0859C9C038F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730EF-D684-425F-AAC9-4091793C375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DABB2-4420-4DC7-BB42-ECB1BAF22F07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1F12-F336-441B-BFE4-FE856ED274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149F7-260B-421E-A7AE-33758C625F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C3166-DB52-43C9-ABEF-6586B419A3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CC292-2382-46D4-94C6-7C0E2689C7D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3B60B-7CA2-4A5F-B153-581E1D6A760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0B196-4557-4A06-93FE-472E3B583D6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86276-A873-40D5-B0A1-D02BAD2795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BA681-9892-4542-9FC7-9BCDC09B4D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D72ED-32F0-4077-A39C-9D583A79EC8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652CE-ED69-491E-B414-64DB0DAC9D2E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2251A-8284-46F7-ADF6-2C63FF5F3D7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8401D-7170-4430-BCD5-515CAAD96A5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11315-56B7-40B5-B826-3EA550D9A1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48A2A-F12B-40FF-A3A2-FF5236C09A5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8E378-D678-4039-8C26-ED463DF36656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B879B-B9FC-4CFE-AD1B-903C8E9268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F4738-3586-4437-BA33-240D986FC6D8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DBEDE-D0DF-442E-BEB9-E4ECD4CAC30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6D0D7-9D03-4A15-8493-6BFC7ECD35F9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17C41-C8F4-4B8D-A48F-47B663F538A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27C41-B219-47A0-BB16-8A0800C9C9B0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6E66-B030-4DEB-8224-543CA5E1D9A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D203C-4328-403A-931B-A917C79E0194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97D98-FA1D-4108-AB5F-D4653D08C4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CD2B0-198E-4BA8-83EB-1125B7CF9CAC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BAB0A-E63D-47D3-AAE1-20B9DD6D912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Resim eklemek için simgeyi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E1268-608B-485B-8A88-B8D1F1E1F814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BC05A-5C72-4387-97F2-3F17AFDA63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6624464-4B9D-47A5-9CD5-868DF3FE17F6}" type="datetimeFigureOut">
              <a:rPr lang="tr-TR"/>
              <a:pPr>
                <a:defRPr/>
              </a:pPr>
              <a:t>20.09.2017</a:t>
            </a:fld>
            <a:endParaRPr lang="tr-TR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C87C54D-7C68-43A1-8D1A-E832C8D2B4D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pic>
        <p:nvPicPr>
          <p:cNvPr id="1031" name="Picture 7" descr="presentation_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A8760B1-C094-4BF4-9472-A8758CC95A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7240" y="273050"/>
            <a:ext cx="8219256" cy="707678"/>
          </a:xfrm>
        </p:spPr>
        <p:txBody>
          <a:bodyPr anchor="ctr"/>
          <a:lstStyle/>
          <a:p>
            <a:pPr algn="ctr"/>
            <a:r>
              <a:rPr lang="tr-TR" sz="3200" b="0" dirty="0" smtClean="0">
                <a:solidFill>
                  <a:schemeClr val="bg1"/>
                </a:solidFill>
                <a:latin typeface="Calibri" pitchFamily="34" charset="0"/>
              </a:rPr>
              <a:t>TFF Plaj Futbol Ligi Finalleri Grupları</a:t>
            </a:r>
            <a:endParaRPr lang="tr-TR" sz="3200" b="0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429194"/>
              </p:ext>
            </p:extLst>
          </p:nvPr>
        </p:nvGraphicFramePr>
        <p:xfrm>
          <a:off x="539552" y="1556791"/>
          <a:ext cx="8136904" cy="4536504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2032637"/>
                <a:gridCol w="2202024"/>
                <a:gridCol w="1799732"/>
                <a:gridCol w="2102511"/>
              </a:tblGrid>
              <a:tr h="132396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tr-TR" sz="3200" b="1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Grup A</a:t>
                      </a:r>
                      <a:endParaRPr lang="tr-TR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Grup B</a:t>
                      </a:r>
                      <a:endParaRPr lang="tr-TR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Grup C</a:t>
                      </a:r>
                      <a:endParaRPr lang="tr-TR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3200" b="1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Grup D</a:t>
                      </a:r>
                      <a:endParaRPr lang="tr-TR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  <a:solidFill>
                      <a:schemeClr val="accent6"/>
                    </a:solidFill>
                  </a:tcPr>
                </a:tc>
              </a:tr>
              <a:tr h="870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SEFERİHİSAR</a:t>
                      </a:r>
                      <a:r>
                        <a:rPr lang="tr-TR" sz="16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CITTASLOW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LAND OF LEGENDS THEME PARK ALANYASPOR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</a:rPr>
                        <a:t>MANAVGAT BELEDİYESPOR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</a:rPr>
                        <a:t>KARASU YALI SAHİLSPOR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780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SELÇUK</a:t>
                      </a:r>
                      <a:r>
                        <a:rPr lang="tr-TR" sz="16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GENÇLİKSPOR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KARATAŞ 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19 MAYIS BELEDİYESİ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KOCAELİ</a:t>
                      </a:r>
                      <a:r>
                        <a:rPr lang="tr-TR" sz="1600" b="1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BŞ PARK BAHÇELER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780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KÖYCEĞİZ</a:t>
                      </a:r>
                      <a:r>
                        <a:rPr lang="tr-TR" sz="1600" b="1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BELEDİYESPOR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GPAY BARANSELSPOR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TEİAŞ 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ADİLCEVAZ BELEDİYESPOR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780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GÜMÜLDÜRSPOR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EROL İNŞAAT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ARSUZ</a:t>
                      </a:r>
                      <a:r>
                        <a:rPr lang="tr-TR" sz="1600" b="1" baseline="0" dirty="0" smtClean="0"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BELEDİYESİ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tr-TR" sz="1600" b="1" dirty="0" smtClean="0">
                          <a:effectLst/>
                          <a:latin typeface="Calibri" panose="020F0502020204030204" pitchFamily="34" charset="0"/>
                        </a:rPr>
                        <a:t>ERCİŞ BLD. SPOR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tr-TR" sz="3200" dirty="0" smtClean="0">
                <a:solidFill>
                  <a:schemeClr val="bg1"/>
                </a:solidFill>
                <a:latin typeface="Calibri" pitchFamily="34" charset="0"/>
              </a:rPr>
              <a:t>TFF Plaj Futbol Ligi Final Fikstür</a:t>
            </a:r>
            <a:endParaRPr lang="tr-TR" sz="3200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718081"/>
              </p:ext>
            </p:extLst>
          </p:nvPr>
        </p:nvGraphicFramePr>
        <p:xfrm>
          <a:off x="323528" y="1181962"/>
          <a:ext cx="8568952" cy="505535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576064"/>
                <a:gridCol w="576064"/>
                <a:gridCol w="1152128"/>
                <a:gridCol w="1296144"/>
                <a:gridCol w="1224136"/>
                <a:gridCol w="1080120"/>
                <a:gridCol w="864096"/>
                <a:gridCol w="899192"/>
                <a:gridCol w="901008"/>
              </a:tblGrid>
              <a:tr h="879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</a:rPr>
                        <a:t>Saat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  <a:latin typeface="Calibri" panose="020F0502020204030204" pitchFamily="34" charset="0"/>
                        </a:rPr>
                        <a:t>Maç No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21.09.2017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22.09.2017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23.09.2017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24.09.2017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25.09.2017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26.09.2017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27.09.2017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43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09:30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Calibri" panose="020F0502020204030204" pitchFamily="34" charset="0"/>
                        </a:rPr>
                        <a:t>1. Maç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SEFERİHİSAR CITTASLOW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SELÇUK GENÇLİK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LAND OF LEGENDS T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HEME 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ARK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 ALANYA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GPAY BARANSELSPOR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19 MAYIS BELEDİYE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700" b="1" dirty="0"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TEİAŞ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Calibri" panose="020F0502020204030204" pitchFamily="34" charset="0"/>
                        </a:rPr>
                        <a:t>DİNLENME GÜNÜ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2.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KÖYCEĞİZ BLD. 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–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GÜMÜLDÜRSPOR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EROL İNŞAAT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MANAVGAT BLD.SPOR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ARSUZ BELEDİYESİ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3.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LAND OF LEGENDS T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HEME 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ARK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</a:rPr>
                        <a:t> ALANYA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MANAVGAT BLD.SPOR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TEİAŞ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KOCAELİ BŞ. PARK BAHÇELER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ADİLCEVAZ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4.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GPAY BARANSELSPOR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EROL İNŞAAT 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19 MAYIS BELEDİYE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ARSUZ BELEDİYESİ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KARASU YALI SAHİL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ERCİŞ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çeyrek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(A1 – B2)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sz="900" dirty="0"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endParaRPr lang="tr-TR" sz="900" dirty="0">
                        <a:latin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5.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MANAVGAT BELEDİYESPOR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19 MAYIS BELEDİYE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KARASU YALI SAHİL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tr-TR" sz="700" b="1" dirty="0"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ADİLCEVAZ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SELÇUK GENÇLİK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KÖYCEĞİZ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çeyrek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(D1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C2)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yarı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(A1.B2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D1.C2)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3.LÜK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</a:rPr>
                        <a:t> MAÇI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effectLst/>
                          <a:latin typeface="Calibri" panose="020F0502020204030204" pitchFamily="34" charset="0"/>
                        </a:rPr>
                        <a:t>6. Maç</a:t>
                      </a:r>
                      <a:endParaRPr lang="tr-TR" sz="1200" b="1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TEİAŞ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ARSUZ BELEDİYESİ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KOCAELİ BŞ. PARK BAHÇELER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ERCİŞ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SEFERİHİSAR CITTASLOW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GÜMÜLDÜRSPOR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çeyrek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(B1 – A2)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yarı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(B1.A2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C1.D2)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FİNAL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effectLst/>
                          <a:latin typeface="Calibri" panose="020F0502020204030204" pitchFamily="34" charset="0"/>
                        </a:rPr>
                        <a:t>7. Maç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KARASU YALI SAHİL SPOR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KOCAELİ BŞ. PARK BAHÇELER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SEFERİHİSAR CITTASLOW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</a:rPr>
                        <a:t>KÖYCEĞİZ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KARATAŞ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</a:rPr>
                        <a:t>GPAY BARANSELSPOR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çeyrek </a:t>
                      </a: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(C1</a:t>
                      </a:r>
                      <a:r>
                        <a:rPr lang="tr-TR" sz="9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D2)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900" b="1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tr-TR" sz="9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188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20:00</a:t>
                      </a:r>
                      <a:endParaRPr lang="tr-TR" sz="12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8. Maç</a:t>
                      </a: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ADİLCEVAZ BLD. SPOR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ERCİŞ BLD. 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SELÇUK GENÇLİK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–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GÜMÜLDÜRSPOR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LAND OF LEGENDS T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HEME 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ARK</a:t>
                      </a:r>
                      <a:r>
                        <a:rPr lang="en-US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ALANYA</a:t>
                      </a:r>
                      <a:endParaRPr lang="tr-TR" sz="700" b="1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700" b="1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EROL İNŞAAT</a:t>
                      </a:r>
                      <a:endParaRPr lang="tr-TR" sz="7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200" b="1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191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Özel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Özel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Özel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Özel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Özel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Özel Tasarım">
  <a:themeElements>
    <a:clrScheme name="1_Özel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Özel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Özel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Özel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Özel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11374</TotalTime>
  <Words>337</Words>
  <Application>Microsoft Office PowerPoint</Application>
  <PresentationFormat>Ekran Gösterisi (4:3)</PresentationFormat>
  <Paragraphs>140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</vt:i4>
      </vt:variant>
    </vt:vector>
  </HeadingPairs>
  <TitlesOfParts>
    <vt:vector size="4" baseType="lpstr">
      <vt:lpstr>Tema1</vt:lpstr>
      <vt:lpstr>1_Özel Tasarım</vt:lpstr>
      <vt:lpstr>TFF Plaj Futbol Ligi Finalleri Grupları</vt:lpstr>
      <vt:lpstr>TFF Plaj Futbol Ligi Final Fikstür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 Materyali Departmanı</dc:title>
  <dc:creator>eOgrenme</dc:creator>
  <cp:lastModifiedBy>Onur Zayim</cp:lastModifiedBy>
  <cp:revision>694</cp:revision>
  <cp:lastPrinted>2013-10-01T12:54:32Z</cp:lastPrinted>
  <dcterms:created xsi:type="dcterms:W3CDTF">2010-03-04T13:12:56Z</dcterms:created>
  <dcterms:modified xsi:type="dcterms:W3CDTF">2017-09-20T19:41:52Z</dcterms:modified>
</cp:coreProperties>
</file>