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51" r:id="rId3"/>
    <p:sldMasterId id="2147483652" r:id="rId4"/>
    <p:sldMasterId id="2147483653" r:id="rId5"/>
    <p:sldMasterId id="2147483654" r:id="rId6"/>
  </p:sldMasterIdLst>
  <p:notesMasterIdLst>
    <p:notesMasterId r:id="rId18"/>
  </p:notesMasterIdLst>
  <p:sldIdLst>
    <p:sldId id="289" r:id="rId7"/>
    <p:sldId id="379" r:id="rId8"/>
    <p:sldId id="380" r:id="rId9"/>
    <p:sldId id="382" r:id="rId10"/>
    <p:sldId id="383" r:id="rId11"/>
    <p:sldId id="384" r:id="rId12"/>
    <p:sldId id="385" r:id="rId13"/>
    <p:sldId id="386" r:id="rId14"/>
    <p:sldId id="387" r:id="rId15"/>
    <p:sldId id="388" r:id="rId16"/>
    <p:sldId id="389" r:id="rId17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Açık Stil 3 - Vurgu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91" autoAdjust="0"/>
    <p:restoredTop sz="94660"/>
  </p:normalViewPr>
  <p:slideViewPr>
    <p:cSldViewPr>
      <p:cViewPr>
        <p:scale>
          <a:sx n="80" d="100"/>
          <a:sy n="80" d="100"/>
        </p:scale>
        <p:origin x="-85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621803-81C9-4F60-B7B1-16534D289098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74004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21803-81C9-4F60-B7B1-16534D289098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848E2-ACE3-4C45-87FA-1CA3E7ECF9B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8FAC4-E2C5-4FDC-9BEE-DBF435314EF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D3F7E9-896C-4EFB-A5E9-51A20ACE601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D60D9C3-1614-4044-A6F4-A2269CEC59D5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330720-D4FF-47E6-A5F0-467BF9C721E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720FE-9311-4C62-A323-3B8100293957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E1E856-E6DD-4425-9896-F72789E83FA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266D4-AAAD-408C-A252-60B90DF4C90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6FF5E-6E73-45A7-9495-A209D0F4EF0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14741C-1E9F-4366-9940-EC980F57050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AE0C1-710C-4996-BE58-98F5565AE54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06F81D-DC42-401F-A456-32D8617F6E8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EFF30-1B2A-4897-A41F-498550598D00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85502-5F93-42E6-B2D1-EC7133B6FB37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864BCB-29BD-47CE-AFBF-A832438345B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E5402-F4D7-49A2-9E94-DDF9D45F7E6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256C0B-A9DD-4851-BC1E-DAEBB83AA2A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942AC-BE69-4471-88CF-31EA2B3195A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5A56F5-D699-418A-ADF1-B358B66DC8D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2F57F-2E92-4C42-A9EC-BB618B9D46D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00863-2759-4074-BEA7-E7031E0479A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115C0-98DB-4A84-9DC5-CB0E02CBC01F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A345A-6762-459C-B055-D54C7782CA6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A3055-2C93-4DAB-939E-CB377C26DF1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2119C0-F88F-4F9C-B138-B13C24F2BC5C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3BC190-BADC-47CF-AEB7-984F749A44E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1A7A3-51E1-4E31-86B4-9E7C3682828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31782-0AC0-49E6-ACC6-2CAE92AE9BC5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D6290-D04B-4593-A16F-DB9BD21BF427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820DA-EE04-4C30-A1EC-922206F5FBEF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C674F0-DBEE-47B3-9106-3B7BFFBDEFB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35B5B-5AEC-4ED1-8AFE-F6B25685606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AABFEF-1232-41D7-BB2D-08335B74151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56F895-92D3-4E83-ADAD-CD507F4D9C0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B584D3-EF70-496D-8833-F352C6E1BC0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630EC-106F-412B-AD74-23783FD524F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E7FF5-7D4A-44C2-87F8-C267AA74954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CF19A-F047-448C-9E0B-E6AF72B9043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61D00-977E-47E1-BCC6-73198A4156FC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F01A66-8995-4761-95D4-FE4E615821BE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5474D-078F-48E1-884E-0353F9DBDCF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443300-2580-4347-9EAB-41FE6C995305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220FF2-C858-4E91-874A-28138C7AB04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2665C-2F8F-4FE2-B390-4082C4CB8B10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9DEF4-91BD-42CA-B357-CB708290A3D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78492B-CF54-4564-BF39-89D0825C63A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FD72B-166D-4ED7-984A-65B2118B7BE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1D36AC-7260-457D-B2D6-60A128010D4C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17DDE4-2ACE-4EB4-9197-4E5688678C8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D690C-DC4F-45AE-AAAB-A730340111C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81940C-A119-4312-9BE9-048D3999FF4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E51D5-27E7-4E6E-A773-2104BB4AF5A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6AB20-6718-42D1-9B39-333B2FD455D6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7F512-1567-438F-8F8B-7A254D2DB05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020CFB-EB52-4D01-8429-1681994E555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8FC66-CAD6-42C1-945F-7363AF92F2B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7177AA-6517-49E3-9A2F-BAAE0B9571F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47FF6-B4E5-4828-927A-714B37C90640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BE7C5-2F71-4010-BDB4-6C770A8E8CE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93465-B170-47C7-B808-7842199F0C6E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B7003A-D5F8-4401-BE2A-CDA66EF06AF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73B8FA-C5A8-46FF-9740-55955570A670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A7717-5BDC-45DC-BD37-3D3D6C178E2F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0B9E24-F514-4FA7-B4CC-ABCD7323717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E2C1C-4EE2-45A4-8002-573C5497100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87C80-169A-4724-B6CA-2DEBE7E177EF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A6756B-FCB5-49EE-BC94-3E040A0E824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1209C49-DBB2-468C-9404-43AFED7D0467}" type="slidenum">
              <a:rPr lang="tr-TR"/>
              <a:pPr/>
              <a:t>‹#›</a:t>
            </a:fld>
            <a:endParaRPr lang="tr-TR"/>
          </a:p>
        </p:txBody>
      </p:sp>
      <p:pic>
        <p:nvPicPr>
          <p:cNvPr id="23559" name="Picture 7" descr="presentation_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721" r:id="rId12"/>
  </p:sldLayoutIdLst>
  <p:transition spd="slow"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06F73FB-63FF-4740-A04E-329CC3ED5F87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 spd="slow"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526A12-587C-4DA8-BFE4-2F84E330A3B6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 spd="slow"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576CB14-DA44-4AC7-94A6-C23C9E7BF13E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 spd="slow"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E8B8EA0-DC46-4365-90AF-0AB577ED9F32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 spd="slow"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F0ABEFE-62EE-4447-8197-6CD7AF326730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 spd="slow"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3252" name="Picture 4" descr="presentation_co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1619672" y="3391832"/>
            <a:ext cx="590391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2014-15 SEZONU</a:t>
            </a:r>
          </a:p>
          <a:p>
            <a:pPr algn="ctr">
              <a:spcBef>
                <a:spcPct val="50000"/>
              </a:spcBef>
            </a:pPr>
            <a:r>
              <a:rPr lang="tr-TR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KADINLAR 1., 2. VE 3. LİG FİKSTÜR ÇEKİMİ</a:t>
            </a:r>
            <a:endParaRPr lang="tr-TR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tr-TR" dirty="0" smtClean="0">
                <a:latin typeface="Calibri" panose="020F0502020204030204" pitchFamily="34" charset="0"/>
              </a:rPr>
              <a:t>Kadınlar 3. Lig 7. Grup</a:t>
            </a:r>
            <a:endParaRPr lang="tr-TR" dirty="0">
              <a:latin typeface="Calibri" panose="020F0502020204030204" pitchFamily="34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185328"/>
              </p:ext>
            </p:extLst>
          </p:nvPr>
        </p:nvGraphicFramePr>
        <p:xfrm>
          <a:off x="1763688" y="1600200"/>
          <a:ext cx="5410945" cy="3151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177"/>
                <a:gridCol w="2471884"/>
                <a:gridCol w="2471884"/>
              </a:tblGrid>
              <a:tr h="37084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800" b="1" u="none" strike="noStrike" dirty="0">
                          <a:effectLst/>
                          <a:latin typeface="Calibri" panose="020F0502020204030204" pitchFamily="34" charset="0"/>
                        </a:rPr>
                        <a:t>GRUP </a:t>
                      </a:r>
                      <a:r>
                        <a:rPr lang="tr-TR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DİYARBAKIR BŞB 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DİYARBAKIR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ERZİNCAN GENÇLERGÜCÜ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ERZİNCAN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GEÇİT BLD SPOR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ERZİNCAN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K.MARAŞ ANADOLU GENÇLİK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KAHRAMANMARAŞ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MALATYA BAYANALAR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MALATYA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MARAŞGÜCÜ SPOR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KAHRAMANMARAŞ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ŞANLIURFA GENÇLİK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ŞANLIURFA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3649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tr-TR" dirty="0" smtClean="0">
                <a:latin typeface="Calibri" panose="020F0502020204030204" pitchFamily="34" charset="0"/>
              </a:rPr>
              <a:t>Kadınlar 3. Lig 8. Grup</a:t>
            </a:r>
            <a:endParaRPr lang="tr-TR" dirty="0">
              <a:latin typeface="Calibri" panose="020F0502020204030204" pitchFamily="34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3880451"/>
              </p:ext>
            </p:extLst>
          </p:nvPr>
        </p:nvGraphicFramePr>
        <p:xfrm>
          <a:off x="1763688" y="1600200"/>
          <a:ext cx="5410945" cy="3151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177"/>
                <a:gridCol w="2471884"/>
                <a:gridCol w="2471884"/>
              </a:tblGrid>
              <a:tr h="37084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800" b="1" u="none" strike="noStrike" dirty="0">
                          <a:effectLst/>
                          <a:latin typeface="Calibri" panose="020F0502020204030204" pitchFamily="34" charset="0"/>
                        </a:rPr>
                        <a:t>GRUP </a:t>
                      </a:r>
                      <a:r>
                        <a:rPr lang="tr-TR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1955 BATMAN BELEDİYESPOR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BATMAN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76 IĞDIR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IĞDIR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AĞRI BİRLİKSPOR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AĞRI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 smtClean="0">
                          <a:effectLst/>
                          <a:latin typeface="Calibri" panose="020F0502020204030204" pitchFamily="34" charset="0"/>
                        </a:rPr>
                        <a:t>BAYAZIT </a:t>
                      </a:r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SPOR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AĞRI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MUŞ YAĞMUR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MUŞ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SİİRT HASBEYSPOR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SİİRT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VAN BŞB SPOR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VAN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5845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tr-TR" dirty="0" smtClean="0">
                <a:latin typeface="Calibri" panose="020F0502020204030204" pitchFamily="34" charset="0"/>
              </a:rPr>
              <a:t>Kadınlar 1. Lig Kulüpleri</a:t>
            </a:r>
            <a:endParaRPr lang="tr-TR" dirty="0">
              <a:latin typeface="Calibri" panose="020F0502020204030204" pitchFamily="34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8081120"/>
              </p:ext>
            </p:extLst>
          </p:nvPr>
        </p:nvGraphicFramePr>
        <p:xfrm>
          <a:off x="457200" y="1600200"/>
          <a:ext cx="8219256" cy="3649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9628"/>
                <a:gridCol w="4109628"/>
              </a:tblGrid>
              <a:tr h="30914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KULÜP ADI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ŞEHİR</a:t>
                      </a:r>
                    </a:p>
                  </a:txBody>
                  <a:tcPr marL="9525" marR="9525" marT="9525" marB="0" anchor="b"/>
                </a:tc>
              </a:tr>
              <a:tr h="3091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ADANA İDMANYURDUSPOR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ADANA</a:t>
                      </a:r>
                    </a:p>
                  </a:txBody>
                  <a:tcPr marL="9525" marR="9525" marT="9525" marB="0" anchor="b"/>
                </a:tc>
              </a:tr>
              <a:tr h="3091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ATAŞEHİR BELEDİYESPOR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İSTANBUL</a:t>
                      </a:r>
                    </a:p>
                  </a:txBody>
                  <a:tcPr marL="9525" marR="9525" marT="9525" marB="0" anchor="b"/>
                </a:tc>
              </a:tr>
              <a:tr h="3091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İZMİR</a:t>
                      </a:r>
                    </a:p>
                  </a:txBody>
                  <a:tcPr marL="9525" marR="9525" marT="9525" marB="0" anchor="b"/>
                </a:tc>
              </a:tr>
              <a:tr h="3091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DERİNCESPOR A.Ş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KOCAELİ</a:t>
                      </a:r>
                    </a:p>
                  </a:txBody>
                  <a:tcPr marL="9525" marR="9525" marT="9525" marB="0" anchor="b"/>
                </a:tc>
              </a:tr>
              <a:tr h="3091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ESKİŞEHİRSPOR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ESKİŞEHİR</a:t>
                      </a:r>
                    </a:p>
                  </a:txBody>
                  <a:tcPr marL="9525" marR="9525" marT="9525" marB="0" anchor="b"/>
                </a:tc>
              </a:tr>
              <a:tr h="3091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GAZİKENTSPOR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GAZİANTEP</a:t>
                      </a:r>
                    </a:p>
                  </a:txBody>
                  <a:tcPr marL="9525" marR="9525" marT="9525" marB="0" anchor="b"/>
                </a:tc>
              </a:tr>
              <a:tr h="3091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İLKADIM BELEDİYESi YABANCILAR PAZARI SPOR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SAMSUN</a:t>
                      </a:r>
                    </a:p>
                  </a:txBody>
                  <a:tcPr marL="9525" marR="9525" marT="9525" marB="0" anchor="b"/>
                </a:tc>
              </a:tr>
              <a:tr h="3091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KDZ. EREĞLİSPOR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ZONGULDAK</a:t>
                      </a:r>
                    </a:p>
                  </a:txBody>
                  <a:tcPr marL="9525" marR="9525" marT="9525" marB="0" anchor="b"/>
                </a:tc>
              </a:tr>
              <a:tr h="3091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KONAK BELEDİYESPOR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İZMİR</a:t>
                      </a:r>
                    </a:p>
                  </a:txBody>
                  <a:tcPr marL="9525" marR="9525" marT="9525" marB="0" anchor="b"/>
                </a:tc>
              </a:tr>
              <a:tr h="309141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TRABZON İDMANOCAĞI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TRABZON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0864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tr-TR" dirty="0" smtClean="0">
                <a:latin typeface="Calibri" panose="020F0502020204030204" pitchFamily="34" charset="0"/>
              </a:rPr>
              <a:t>Kadınlar 2. Lig Kulüpleri</a:t>
            </a:r>
            <a:endParaRPr lang="tr-TR" dirty="0">
              <a:latin typeface="Calibri" panose="020F0502020204030204" pitchFamily="34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8612149"/>
              </p:ext>
            </p:extLst>
          </p:nvPr>
        </p:nvGraphicFramePr>
        <p:xfrm>
          <a:off x="457200" y="1124744"/>
          <a:ext cx="8229600" cy="5008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KULÜP ADI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ŞEHİR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1207 ANTALYA MURAT PAŞA BELEDİYESİ SPOR KULÜBÜ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ANTALYA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AMASYA EĞİTİMSPOR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AMASYA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ELAZIĞ BORDO ATLETİKSPOR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ELAZIĞ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FOMGET GENÇLİK VE SPOR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ANKARA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HAKKARİGÜCÜ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HAKKARİ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KARŞIYAKA KOLEJİSPOR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KOCAELİ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KAYSERİ GENÇLERBİRLİĞİ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KAYSERİ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KİREÇBURNU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İSTANBUL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MERSİN CAM SPOR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MERSİN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NUSAYBİN GENÇLİK VE SPOR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MARDİN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OVACIK GENÇLİK VE SPOR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KARABÜK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VATAN HALK OYUNLARI VE GENÇLİKSPOR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BURSA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16746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tr-TR" dirty="0" smtClean="0">
                <a:latin typeface="Calibri" panose="020F0502020204030204" pitchFamily="34" charset="0"/>
              </a:rPr>
              <a:t>Kadınlar 3. Lig 1. Grup</a:t>
            </a:r>
            <a:endParaRPr lang="tr-TR" dirty="0">
              <a:latin typeface="Calibri" panose="020F0502020204030204" pitchFamily="34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087958"/>
              </p:ext>
            </p:extLst>
          </p:nvPr>
        </p:nvGraphicFramePr>
        <p:xfrm>
          <a:off x="1763688" y="1600200"/>
          <a:ext cx="5410945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177"/>
                <a:gridCol w="2471884"/>
                <a:gridCol w="2471884"/>
              </a:tblGrid>
              <a:tr h="37084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800" b="1" u="none" strike="noStrike" dirty="0">
                          <a:effectLst/>
                          <a:latin typeface="Calibri" panose="020F0502020204030204" pitchFamily="34" charset="0"/>
                        </a:rPr>
                        <a:t>GRUP 1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AKDENİZ NURÇELİK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İSTANBUL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BAKIRKÖY GENÇLİK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İSTANBUL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BAKIRKÖY ZARA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İSTANBUL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BEŞİKTAŞ JK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İSTANBUL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CFS BAĞCILAR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İSTANBUL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DUDULLUSPOR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İSTANBUL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FATİH VATANSPOR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İSTANBUL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SAKARYA BAYAN FUTBOL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SAKARYA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77193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tr-TR" dirty="0" smtClean="0">
                <a:latin typeface="Calibri" panose="020F0502020204030204" pitchFamily="34" charset="0"/>
              </a:rPr>
              <a:t>Kadınlar 3. Lig 2. Grup</a:t>
            </a:r>
            <a:endParaRPr lang="tr-TR" dirty="0">
              <a:latin typeface="Calibri" panose="020F0502020204030204" pitchFamily="34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6242990"/>
              </p:ext>
            </p:extLst>
          </p:nvPr>
        </p:nvGraphicFramePr>
        <p:xfrm>
          <a:off x="1763688" y="1600200"/>
          <a:ext cx="5410945" cy="3151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177"/>
                <a:gridCol w="2471884"/>
                <a:gridCol w="2471884"/>
              </a:tblGrid>
              <a:tr h="37084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800" b="1" u="none" strike="noStrike" dirty="0">
                          <a:effectLst/>
                          <a:latin typeface="Calibri" panose="020F0502020204030204" pitchFamily="34" charset="0"/>
                        </a:rPr>
                        <a:t>GRUP </a:t>
                      </a:r>
                      <a:r>
                        <a:rPr lang="tr-TR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7 EYLÜL GENÇLİK SPOR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AYDIN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BALIKESİR HARB-İŞ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BALIKESİR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DENİZLİ HANBAT SPOR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DENİZLİ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ELİTSPOR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ESKİŞEHİR ÇAMLICA GENÇLİKSPOR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ESKİŞEHİR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GEMLİK ZEYTİNSPOR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BURSA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NAZİLLİ BELEDİYESPOR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AYDIN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25601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tr-TR" dirty="0" smtClean="0">
                <a:latin typeface="Calibri" panose="020F0502020204030204" pitchFamily="34" charset="0"/>
              </a:rPr>
              <a:t>Kadınlar 3. Lig 3. Grup</a:t>
            </a:r>
            <a:endParaRPr lang="tr-TR" dirty="0">
              <a:latin typeface="Calibri" panose="020F0502020204030204" pitchFamily="34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6902046"/>
              </p:ext>
            </p:extLst>
          </p:nvPr>
        </p:nvGraphicFramePr>
        <p:xfrm>
          <a:off x="1763688" y="1600200"/>
          <a:ext cx="5410945" cy="3520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177"/>
                <a:gridCol w="2471884"/>
                <a:gridCol w="2471884"/>
              </a:tblGrid>
              <a:tr h="37084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800" b="1" u="none" strike="noStrike" dirty="0">
                          <a:effectLst/>
                          <a:latin typeface="Calibri" panose="020F0502020204030204" pitchFamily="34" charset="0"/>
                        </a:rPr>
                        <a:t>GRUP </a:t>
                      </a:r>
                      <a:r>
                        <a:rPr lang="tr-TR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ANKARA METROPOL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ANKARA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DÜZCE GENÇLİK HİZMETLERİ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DÜZCE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GÜLİZAR HASAN YILMAZ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SAMSUN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HAMİDİYESPOR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AKSARAY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SİNOP İL ÖZEL İDARE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SİNOP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SİNOP TML KIZ SPOR LİSESİ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SİNOP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ZONGULDAK GENÇLİK MERKEZİ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ZONGULDAK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4384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tr-TR" dirty="0" smtClean="0">
                <a:latin typeface="Calibri" panose="020F0502020204030204" pitchFamily="34" charset="0"/>
              </a:rPr>
              <a:t>Kadınlar 3. Lig 4. Grup</a:t>
            </a:r>
            <a:endParaRPr lang="tr-TR" dirty="0">
              <a:latin typeface="Calibri" panose="020F0502020204030204" pitchFamily="34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466835"/>
              </p:ext>
            </p:extLst>
          </p:nvPr>
        </p:nvGraphicFramePr>
        <p:xfrm>
          <a:off x="1763688" y="1600200"/>
          <a:ext cx="5410945" cy="3336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177"/>
                <a:gridCol w="2471884"/>
                <a:gridCol w="2471884"/>
              </a:tblGrid>
              <a:tr h="37084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800" b="1" u="none" strike="noStrike" dirty="0">
                          <a:effectLst/>
                          <a:latin typeface="Calibri" panose="020F0502020204030204" pitchFamily="34" charset="0"/>
                        </a:rPr>
                        <a:t>GRUP </a:t>
                      </a:r>
                      <a:r>
                        <a:rPr lang="tr-TR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GÜNEŞSPOR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KAYSERİ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KAYSERİ ATLETİKSPOR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KAYSERİ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KILIÇASLAN YILDIZSPOR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KAYSERİ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KONYA İDMANYURDUSPOR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KONYA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MERSİN GENÇLERBİRLİĞİ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MERSİN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TARSUS GENÇLERBİRLİĞİ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MERSİN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YILDIRIM BEYAZIT ŞAFAKSPOR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KAYSERİ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39868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tr-TR" dirty="0" smtClean="0">
                <a:latin typeface="Calibri" panose="020F0502020204030204" pitchFamily="34" charset="0"/>
              </a:rPr>
              <a:t>Kadınlar 3. Lig 5. Grup</a:t>
            </a:r>
            <a:endParaRPr lang="tr-TR" dirty="0">
              <a:latin typeface="Calibri" panose="020F0502020204030204" pitchFamily="34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7429890"/>
              </p:ext>
            </p:extLst>
          </p:nvPr>
        </p:nvGraphicFramePr>
        <p:xfrm>
          <a:off x="1763688" y="1600200"/>
          <a:ext cx="5410945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177"/>
                <a:gridCol w="2471884"/>
                <a:gridCol w="2471884"/>
              </a:tblGrid>
              <a:tr h="37084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800" b="1" u="none" strike="noStrike" dirty="0">
                          <a:effectLst/>
                          <a:latin typeface="Calibri" panose="020F0502020204030204" pitchFamily="34" charset="0"/>
                        </a:rPr>
                        <a:t>GRUP </a:t>
                      </a:r>
                      <a:r>
                        <a:rPr lang="tr-TR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GİRESUN SANAYİSPOR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GİRESUN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KAVAKMEYDAN SPOR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TRABZON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RİZE BELEDİYESPOR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RİZE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SOYASPOR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ORDU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TOKAT ERBAA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TOKAT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TOKİ GENÇLİK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TOKAT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TRABZON KARDELEN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TRABZON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27144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tr-TR" dirty="0" smtClean="0">
                <a:latin typeface="Calibri" panose="020F0502020204030204" pitchFamily="34" charset="0"/>
              </a:rPr>
              <a:t>Kadınlar 3. Lig 6. Grup</a:t>
            </a:r>
            <a:endParaRPr lang="tr-TR" dirty="0">
              <a:latin typeface="Calibri" panose="020F0502020204030204" pitchFamily="34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8896418"/>
              </p:ext>
            </p:extLst>
          </p:nvPr>
        </p:nvGraphicFramePr>
        <p:xfrm>
          <a:off x="1763688" y="1600200"/>
          <a:ext cx="5410945" cy="3151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177"/>
                <a:gridCol w="2471884"/>
                <a:gridCol w="2471884"/>
              </a:tblGrid>
              <a:tr h="37084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800" b="1" u="none" strike="noStrike" dirty="0">
                          <a:effectLst/>
                          <a:latin typeface="Calibri" panose="020F0502020204030204" pitchFamily="34" charset="0"/>
                        </a:rPr>
                        <a:t>GRUP </a:t>
                      </a:r>
                      <a:r>
                        <a:rPr lang="tr-TR" sz="1800" b="1" u="none" strike="noStrike" dirty="0" smtClean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ADANA AKDENİZ DEMİR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ADANA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ADANAGÜCÜ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ADANA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GAZİANTEP KARATAŞ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GAZİANTEP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HATAY DUMLUPINAR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HATAY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HATAY SÜMERSPOR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HATAY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TAVLA BELEDİYESPOR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HATAY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  <a:latin typeface="Calibri" panose="020F0502020204030204" pitchFamily="34" charset="0"/>
                        </a:rPr>
                        <a:t>YAHYA MAZLUM HALK EĞİTİM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OSMANİYE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" marR="6858" marT="685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41801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Özel Tasarım">
  <a:themeElements>
    <a:clrScheme name="Özel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Özel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Özel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Özel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Özel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Özel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Özel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Özel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Özel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Özel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Özel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Özel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Özel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Özel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Özel Tasarım">
  <a:themeElements>
    <a:clrScheme name="1_Özel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Özel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Özel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Özel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Özel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Özel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Özel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Özel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Özel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Özel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Özel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Özel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Özel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Özel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Özel Tasarım">
  <a:themeElements>
    <a:clrScheme name="2_Özel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Özel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Özel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Özel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Özel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Özel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Özel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Özel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Özel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Özel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Özel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Özel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Özel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Özel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Özel Tasarım">
  <a:themeElements>
    <a:clrScheme name="3_Özel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Özel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Özel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Özel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Özel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Özel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Özel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Özel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Özel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Özel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Özel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Özel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Özel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Özel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Özel Tasarım">
  <a:themeElements>
    <a:clrScheme name="4_Özel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Özel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Özel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Özel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Özel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Özel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Özel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Özel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Özel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Özel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Özel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Özel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Özel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Özel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Özel Tasarım">
  <a:themeElements>
    <a:clrScheme name="5_Özel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Özel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Özel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Özel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Özel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Özel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Özel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Özel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Özel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Özel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Özel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Özel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Özel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Özel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080717 TFF Sunum - Şablon bg (2)</Template>
  <TotalTime>1955</TotalTime>
  <Words>426</Words>
  <Application>Microsoft Office PowerPoint</Application>
  <PresentationFormat>Ekran Gösterisi (4:3)</PresentationFormat>
  <Paragraphs>240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Özel Tasarım</vt:lpstr>
      <vt:lpstr>1_Özel Tasarım</vt:lpstr>
      <vt:lpstr>2_Özel Tasarım</vt:lpstr>
      <vt:lpstr>3_Özel Tasarım</vt:lpstr>
      <vt:lpstr>4_Özel Tasarım</vt:lpstr>
      <vt:lpstr>5_Özel Tasarım</vt:lpstr>
      <vt:lpstr>PowerPoint Sunusu</vt:lpstr>
      <vt:lpstr>Kadınlar 1. Lig Kulüpleri</vt:lpstr>
      <vt:lpstr>Kadınlar 2. Lig Kulüpleri</vt:lpstr>
      <vt:lpstr>Kadınlar 3. Lig 1. Grup</vt:lpstr>
      <vt:lpstr>Kadınlar 3. Lig 2. Grup</vt:lpstr>
      <vt:lpstr>Kadınlar 3. Lig 3. Grup</vt:lpstr>
      <vt:lpstr>Kadınlar 3. Lig 4. Grup</vt:lpstr>
      <vt:lpstr>Kadınlar 3. Lig 5. Grup</vt:lpstr>
      <vt:lpstr>Kadınlar 3. Lig 6. Grup</vt:lpstr>
      <vt:lpstr>Kadınlar 3. Lig 7. Grup</vt:lpstr>
      <vt:lpstr>Kadınlar 3. Lig 8. Grup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BAYAN FUTBOLU GELİŞTİRME PROJELERİ</dc:title>
  <dc:creator>Erden Or</dc:creator>
  <cp:lastModifiedBy>Onur Zayim</cp:lastModifiedBy>
  <cp:revision>116</cp:revision>
  <dcterms:created xsi:type="dcterms:W3CDTF">2008-04-28T06:28:43Z</dcterms:created>
  <dcterms:modified xsi:type="dcterms:W3CDTF">2014-09-24T12:02:45Z</dcterms:modified>
</cp:coreProperties>
</file>