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0" r:id="rId2"/>
    <p:sldId id="268" r:id="rId3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6C08"/>
    <a:srgbClr val="C00100"/>
    <a:srgbClr val="E119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>
      <p:cViewPr varScale="1">
        <p:scale>
          <a:sx n="62" d="100"/>
          <a:sy n="62" d="100"/>
        </p:scale>
        <p:origin x="812" y="2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7/29/2022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7/29/2022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7/29/2022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:a16="http://schemas.microsoft.com/office/drawing/2014/main" id="{FEE5DEFC-F8D8-7E82-39DD-A22315FFF5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180"/>
            <a:ext cx="12192000" cy="622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869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F9E28D4C-2872-ECF5-36AD-24B48BF2F7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180"/>
            <a:ext cx="12192000" cy="622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2718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572</TotalTime>
  <Words>0</Words>
  <Application>Microsoft Office PowerPoint</Application>
  <PresentationFormat>Geniş ekran</PresentationFormat>
  <Paragraphs>0</Paragraphs>
  <Slides>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</vt:i4>
      </vt:variant>
    </vt:vector>
  </HeadingPairs>
  <TitlesOfParts>
    <vt:vector size="4" baseType="lpstr">
      <vt:lpstr>Calibri</vt:lpstr>
      <vt:lpstr>Office Theme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AOS-Otopark Kartları</dc:title>
  <dc:creator>Levent Türkmen</dc:creator>
  <cp:lastModifiedBy>Cenk Cem</cp:lastModifiedBy>
  <cp:revision>11</cp:revision>
  <dcterms:created xsi:type="dcterms:W3CDTF">2022-07-25T11:43:16Z</dcterms:created>
  <dcterms:modified xsi:type="dcterms:W3CDTF">2022-07-29T16:52:14Z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2022-07-25T00:00:00Z</vt:filetime>
  </property>
  <property fmtid="{D5CDD505-2E9C-101B-9397-08002B2CF9AE}" pid="3" name="Creator">
    <vt:lpwstr>Adobe Illustrator 26.3 (Macintosh)</vt:lpwstr>
  </property>
  <property fmtid="{D5CDD505-2E9C-101B-9397-08002B2CF9AE}" pid="4" name="LastSaved">
    <vt:filetime>2022-07-25T00:00:00Z</vt:filetime>
  </property>
  <property fmtid="{D5CDD505-2E9C-101B-9397-08002B2CF9AE}" pid="5" name="Producer">
    <vt:lpwstr>Adobe PDF library 16.07</vt:lpwstr>
  </property>
</Properties>
</file>