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Açık Stil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FCBD2C-8175-4D30-9F58-DF1DA632928B}" type="datetimeFigureOut">
              <a:rPr lang="tr-TR" smtClean="0"/>
              <a:pPr/>
              <a:t>18.09.2013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628AAE-9B3E-44A8-81FF-FF9FD3A26E00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8FDB-9BBC-437D-9D4F-DFA0A1F9AA10}" type="datetimeFigureOut">
              <a:rPr lang="tr-TR" smtClean="0"/>
              <a:pPr/>
              <a:t>18.09.2013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77DE-A669-4E7C-B6EE-91C07F3866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8FDB-9BBC-437D-9D4F-DFA0A1F9AA10}" type="datetimeFigureOut">
              <a:rPr lang="tr-TR" smtClean="0"/>
              <a:pPr/>
              <a:t>18.09.2013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77DE-A669-4E7C-B6EE-91C07F3866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8FDB-9BBC-437D-9D4F-DFA0A1F9AA10}" type="datetimeFigureOut">
              <a:rPr lang="tr-TR" smtClean="0"/>
              <a:pPr/>
              <a:t>18.09.2013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77DE-A669-4E7C-B6EE-91C07F3866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8FDB-9BBC-437D-9D4F-DFA0A1F9AA10}" type="datetimeFigureOut">
              <a:rPr lang="tr-TR" smtClean="0"/>
              <a:pPr/>
              <a:t>18.09.2013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77DE-A669-4E7C-B6EE-91C07F3866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8FDB-9BBC-437D-9D4F-DFA0A1F9AA10}" type="datetimeFigureOut">
              <a:rPr lang="tr-TR" smtClean="0"/>
              <a:pPr/>
              <a:t>18.09.2013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77DE-A669-4E7C-B6EE-91C07F3866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8FDB-9BBC-437D-9D4F-DFA0A1F9AA10}" type="datetimeFigureOut">
              <a:rPr lang="tr-TR" smtClean="0"/>
              <a:pPr/>
              <a:t>18.09.2013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77DE-A669-4E7C-B6EE-91C07F3866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8FDB-9BBC-437D-9D4F-DFA0A1F9AA10}" type="datetimeFigureOut">
              <a:rPr lang="tr-TR" smtClean="0"/>
              <a:pPr/>
              <a:t>18.09.2013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77DE-A669-4E7C-B6EE-91C07F3866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8FDB-9BBC-437D-9D4F-DFA0A1F9AA10}" type="datetimeFigureOut">
              <a:rPr lang="tr-TR" smtClean="0"/>
              <a:pPr/>
              <a:t>18.09.2013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77DE-A669-4E7C-B6EE-91C07F3866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8FDB-9BBC-437D-9D4F-DFA0A1F9AA10}" type="datetimeFigureOut">
              <a:rPr lang="tr-TR" smtClean="0"/>
              <a:pPr/>
              <a:t>18.09.2013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77DE-A669-4E7C-B6EE-91C07F3866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8FDB-9BBC-437D-9D4F-DFA0A1F9AA10}" type="datetimeFigureOut">
              <a:rPr lang="tr-TR" smtClean="0"/>
              <a:pPr/>
              <a:t>18.09.2013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77DE-A669-4E7C-B6EE-91C07F3866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E8FDB-9BBC-437D-9D4F-DFA0A1F9AA10}" type="datetimeFigureOut">
              <a:rPr lang="tr-TR" smtClean="0"/>
              <a:pPr/>
              <a:t>18.09.2013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B77DE-A669-4E7C-B6EE-91C07F38667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E8FDB-9BBC-437D-9D4F-DFA0A1F9AA10}" type="datetimeFigureOut">
              <a:rPr lang="tr-TR" smtClean="0"/>
              <a:pPr/>
              <a:t>18.09.2013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B77DE-A669-4E7C-B6EE-91C07F38667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0" y="28572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/>
              <a:t>2013 – 2014 SEZONU AMPUTE FUTBOL 1.LİGİ KIRMIZI GRUP FİKSTÜRÜ</a:t>
            </a:r>
            <a:endParaRPr lang="tr-TR" sz="2000" b="1" dirty="0"/>
          </a:p>
        </p:txBody>
      </p:sp>
      <p:graphicFrame>
        <p:nvGraphicFramePr>
          <p:cNvPr id="6" name="5 Tablo"/>
          <p:cNvGraphicFramePr>
            <a:graphicFrameLocks noGrp="1"/>
          </p:cNvGraphicFramePr>
          <p:nvPr/>
        </p:nvGraphicFramePr>
        <p:xfrm>
          <a:off x="214280" y="1071546"/>
          <a:ext cx="8715440" cy="5643576"/>
        </p:xfrm>
        <a:graphic>
          <a:graphicData uri="http://schemas.openxmlformats.org/drawingml/2006/table">
            <a:tbl>
              <a:tblPr/>
              <a:tblGrid>
                <a:gridCol w="1743088"/>
                <a:gridCol w="1743088"/>
                <a:gridCol w="1743088"/>
                <a:gridCol w="1743088"/>
                <a:gridCol w="1743088"/>
              </a:tblGrid>
              <a:tr h="7054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1.HAFTA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900" b="1" kern="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2.HAFTA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900" b="1" kern="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3.HAFTA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900" b="1" kern="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4.HAFTA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900" b="1" kern="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5.HAFTA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900" b="1" kern="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4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AYYILDIZ AMPUTE SK 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ADANA AMPUTE 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ŞAHİNBEY BEL.GENÇLİK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KONYA TELEKOM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ADANA AMPUTE 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ŞEHİT KAMİL 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KONYA TELEKOM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AYYILDIZ AMPUTE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ŞEHİT KAMİL 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ŞAHİNBEY BEL.GENÇLİK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4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KONYA TELEKOM SK 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ŞEHİT </a:t>
                      </a:r>
                      <a:r>
                        <a:rPr lang="tr-TR" sz="1000" b="1" kern="0" smtClean="0">
                          <a:latin typeface="Calibri"/>
                          <a:ea typeface="Times New Roman"/>
                          <a:cs typeface="Times New Roman"/>
                        </a:rPr>
                        <a:t>KAMİL ENG.SK 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ŞEHİT KAMİL 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AYYILDIZ AMPUTE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AYYILDIZ AMPUTE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ŞAHİNBEY BEL.GENÇLİK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ŞAHİNBEY BEL.GENÇLİK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ADANA AMPUTE 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ADANA AMPUTE 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KONYA TELEKOM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4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ŞAHİNBEY BEL.GENÇLİK SK 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GAZİANTEP BEN.ENG.SK 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GAZİANTEP BEN.ENG.SK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ADANA AMPUTE 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KONYA TELEKOM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GAZİANTEP BEN.ENG.SK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GAZİANTEP BEN.ENG.SK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ŞEHİT KAMİL 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AYYILDIZ AMPUTE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GAZİANTEP BEN.ENG.SK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4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6.HAFTA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900" b="1" kern="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7.HAFTA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900" b="1" kern="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8.HAFTA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900" b="1" kern="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9.HAFTA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900" b="1" kern="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400" b="1" kern="0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10.HAFTA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900" b="1" kern="0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4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ADANA AMPUTE 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AYYILDIZ AMPUTE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KONYA TELEKOM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ŞAHİNBEY BEL.GENÇLİK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ŞEHİT KAMİL 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ADANA AMPUTE 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AYYILDIZ AMPUTE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KONYA TELEKOM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ŞAHİNBEY BEL.GENÇLİK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ŞEHİT KAMİL 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4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ŞEHİT KAMİL 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KONYA TELEKOM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AYYILDIZ AMPUTE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ŞEHİT KAMİL 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ŞAHİNBEY BEL.GENÇLİK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AYYILDIZ AMPUTE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ADANA AMPUTE 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ŞAHİNBEY BEL.GENÇLİK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KONYA TELEKOM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ADANA AMPUTE 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4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GAZİANTEP BEN.ENG.SK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ŞAHİNBEY BEL.GENÇLİK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ADANA AMPUTE 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GAZİANTEP BEN.ENG.SK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GAZİANTEP BEN.ENG.SK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KONYA TELEKOM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ŞEHİT KAMİL 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GAZİANTEP BEN.ENG.SK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GAZİANTEP BEN.ENG.SK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>
                          <a:latin typeface="Calibri"/>
                          <a:ea typeface="Times New Roman"/>
                          <a:cs typeface="Times New Roman"/>
                        </a:rPr>
                        <a:t>&amp;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000" b="1" kern="0" dirty="0" smtClean="0">
                          <a:latin typeface="Calibri"/>
                          <a:ea typeface="Times New Roman"/>
                          <a:cs typeface="Times New Roman"/>
                        </a:rPr>
                        <a:t>AYYILDIZ AMPUTE SK</a:t>
                      </a:r>
                      <a:endParaRPr lang="tr-TR" sz="1000" b="1" kern="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5704" marR="457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220</Words>
  <Application>Microsoft Office PowerPoint</Application>
  <PresentationFormat>Ekran Gösterisi (4:3)</PresentationFormat>
  <Paragraphs>101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Slayt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besimyalcin</dc:creator>
  <cp:lastModifiedBy>selimsakarcan</cp:lastModifiedBy>
  <cp:revision>14</cp:revision>
  <dcterms:created xsi:type="dcterms:W3CDTF">2013-09-16T08:46:50Z</dcterms:created>
  <dcterms:modified xsi:type="dcterms:W3CDTF">2013-09-18T11:44:15Z</dcterms:modified>
</cp:coreProperties>
</file>