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34188" cy="99790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simyalcin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7" autoAdjust="0"/>
    <p:restoredTop sz="94599" autoAdjust="0"/>
  </p:normalViewPr>
  <p:slideViewPr>
    <p:cSldViewPr snapToObjects="1">
      <p:cViewPr>
        <p:scale>
          <a:sx n="70" d="100"/>
          <a:sy n="70" d="100"/>
        </p:scale>
        <p:origin x="-14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9474-026E-4DD3-AB2F-5731D1EE75EE}" type="datetimeFigureOut">
              <a:rPr lang="tr-TR" smtClean="0"/>
              <a:pPr/>
              <a:t>17.09.2013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1983-DD3C-46DB-9DDA-C904A8AE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3293666"/>
              </p:ext>
            </p:extLst>
          </p:nvPr>
        </p:nvGraphicFramePr>
        <p:xfrm>
          <a:off x="35496" y="48338"/>
          <a:ext cx="9072000" cy="678082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16000"/>
                <a:gridCol w="504000"/>
                <a:gridCol w="2016000"/>
                <a:gridCol w="2016000"/>
                <a:gridCol w="504000"/>
                <a:gridCol w="2016000"/>
              </a:tblGrid>
              <a:tr h="296335">
                <a:tc gridSpan="6"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EŞLEŞMELER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1461 TRABZON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BEYLERBEYİSPOR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BELEDİYE VANSPOR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MANİSASPOR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BARTINSPOR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BALIKESİRSPOR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SANICA BORU ELAZIĞSPOR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ANKARA DEMİRSPOR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FETHİYESPOR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KIZILCABÖLÜKSPOR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ERZURUM BB SPOR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ADANASPOR A.Ş.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HACETTEPE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YENİ MALATYASPOR   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DENİZLİSPOR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MANAVGAT EVRENSEKİ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SİVASSPOR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BUCAK BLD.OĞUZHANSPOR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ORHANGAZİSPOR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AKHİSAR BELEDİYESPOR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TURGUTLUSPOR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KIRKLARELİSPOR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KAHRAMANMARAŞSPOR A.Ş.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TOSYA BELEDİYESPOR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BUCASPOR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EYÜPSPOR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KEÇİÖRENGÜCÜ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BANDIRMASPOR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GÖLCÜKSPOR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ORDUSPOR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KARTALSPOR  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ERZİNCAN REFAHİYESPOR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TOKATSPOR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UŞAK SPORTİF GENÇLİK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İSTANBUL GÜNGÖRENSPOR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TARSUS İDMANYURDU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MENEMEN BELEDİYESPOR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NAZİLLİ BELEDİYESPOR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KDÇ KARABÜKSPOR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KOCAELİSPOR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İNEGÖLSPOR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NEVŞEHİRSPOR GENÇLİK 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1930 BAFRASPOR 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ADANA DEMİRSPOR 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DİYARBAKIR BB 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İSKENDERUN DÇ SPOR   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ŞANLIURFASPOR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GİRESUNSPOR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GÖZTEPE A.Ş.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ALTINORDU A.Ş.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ARSİNSPOR 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TORKU KONYASPOR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BERGAMA BELEDİYESPOR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BUGSAŞSPOR         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ESKİŞEHİRSPOR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ÇIKSALINSPOR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MKE ANKARAGÜCÜ    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KARAMAN BELEDİYESPOR  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TATVAN G.BİRLİĞİSPOR 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BOZÜYÜKSPOR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GAZİOSMANPAŞA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ALANYASPOR         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PENDİKSPOR   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BAYBURT GRUP Ö.İDARE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KAYSERİ ERCİYESSPOR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EDİRNESPOR GENÇLİK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AYDINSPOR 1923 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SAMSUNSPOR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DERİNCE BELEDİYESPOR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KONYA ANADOLU SELÇUKLU        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TKİ TAVŞANLI LİNYİTSPOR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DARDANELSPOR A.Ş.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KARŞIYAKA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OFSPOR  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OSMANİYESPOR 2011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HATAYSPOR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NİĞDE BELEDİYESPOR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MERSİN İDMANYURDU    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BOLUSPOR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BATMAN PETROLSPOR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BAYRAMPAŞA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YEŞİL KIRŞEHİRSPOR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LOCALTIME F.KARAGÜMRÜK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KASIMPAŞA A.Ş.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İSTANBULSPOR A.Ş.  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ÇAYKUR RİZESPOR A.Ş.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TEPECİKSPOR A.Ş. 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SİLİVRİSPOR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KIZILCAHAMAMSPOR A.Ş.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YEŞİL BURSA  A.Ş.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YENİ DİYARBAKIRSPOR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ALTAY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TRABZON AKÇAABAT FK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GAZİANTEP BB SPOR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İSTANBUL BBSK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GÜMÜŞHANESPOR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KAYSERİSPOR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PAZARSPOR </a:t>
                      </a:r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KÖRFEZ FUTBOL KULÜBÜ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MEDICAL PARK ANTALYASPOR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KAHRAMANMARAŞ BB SPOR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ANKARASPOR A.Ş.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ÇANKIRISPOR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ELAZIĞ BELEDİYESPOR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GAZİANTEPSPOR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ÇORUM BELEDİYESPOR  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SARIYER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solidFill>
                            <a:schemeClr val="tx1"/>
                          </a:solidFill>
                        </a:rPr>
                        <a:t>GENÇLERBİRLİĞİ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2011-2012 BÜTÇE SUNUM(son hali) pptx</Template>
  <TotalTime>3443</TotalTime>
  <Words>251</Words>
  <Application>Microsoft Office PowerPoint</Application>
  <PresentationFormat>Ekran Gösterisi (4:3)</PresentationFormat>
  <Paragraphs>163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besimyalcin</dc:creator>
  <cp:lastModifiedBy>mehmetakifkirac</cp:lastModifiedBy>
  <cp:revision>226</cp:revision>
  <dcterms:created xsi:type="dcterms:W3CDTF">2011-11-17T14:19:48Z</dcterms:created>
  <dcterms:modified xsi:type="dcterms:W3CDTF">2013-09-17T12:11:03Z</dcterms:modified>
</cp:coreProperties>
</file>