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1"/>
  </p:notesMasterIdLst>
  <p:handoutMasterIdLst>
    <p:handoutMasterId r:id="rId12"/>
  </p:handoutMasterIdLst>
  <p:sldIdLst>
    <p:sldId id="276" r:id="rId2"/>
    <p:sldId id="277" r:id="rId3"/>
    <p:sldId id="280" r:id="rId4"/>
    <p:sldId id="279" r:id="rId5"/>
    <p:sldId id="278" r:id="rId6"/>
    <p:sldId id="281" r:id="rId7"/>
    <p:sldId id="282" r:id="rId8"/>
    <p:sldId id="283" r:id="rId9"/>
    <p:sldId id="284" r:id="rId10"/>
  </p:sldIdLst>
  <p:sldSz cx="9144000" cy="6858000" type="screen4x3"/>
  <p:notesSz cx="6735763" cy="98663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CAF9ED-07DC-4A11-8D7F-57B35C25682E}" styleName="Orta Stil 1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Orta Stil 1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945" y="-4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3006" y="-96"/>
      </p:cViewPr>
      <p:guideLst>
        <p:guide orient="horz" pos="3108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2DAD2-51B3-44BB-948B-567983D4A6C4}" type="datetimeFigureOut">
              <a:rPr lang="tr-TR" smtClean="0"/>
              <a:pPr/>
              <a:t>7.11.2014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2A8CC9-5BEA-4543-9E2B-66CC8EC3BDB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515955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D11D2C14-BF58-4763-B836-1C04355EB958}" type="datetimeFigureOut">
              <a:rPr lang="tr-TR" smtClean="0"/>
              <a:pPr/>
              <a:t>7.11.2014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3262" y="4687052"/>
            <a:ext cx="5389240" cy="4439368"/>
          </a:xfrm>
          <a:prstGeom prst="rect">
            <a:avLst/>
          </a:prstGeom>
        </p:spPr>
        <p:txBody>
          <a:bodyPr vert="horz" lIns="90754" tIns="45377" rIns="90754" bIns="45377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14626" y="9370947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FC7EEA56-19AB-414F-BFB6-0180930B34E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537252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11/7/2014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MAÇ PLANLAMA MÜDÜRLÜĞÜ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304713584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11/7/2014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MAÇ PLANLAMA MÜDÜRLÜĞÜ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626926540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11/7/2014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MAÇ PLANLAMA MÜDÜRLÜĞÜ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83480979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11/7/2014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MAÇ PLANLAMA MÜDÜRLÜĞÜ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16370318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11/7/2014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MAÇ PLANLAMA MÜDÜRLÜĞÜ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97299725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11/7/2014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MAÇ PLANLAMA MÜDÜRLÜĞÜ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1478269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30" y="1535116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11/7/2014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MAÇ PLANLAMA MÜDÜRLÜĞÜ</a:t>
            </a: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400394287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11/7/2014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MAÇ PLANLAMA MÜDÜRLÜĞÜ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197195214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11/7/2014</a:t>
            </a:fld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3 Altbilgi Yer Tutucusu"/>
          <p:cNvSpPr txBox="1">
            <a:spLocks/>
          </p:cNvSpPr>
          <p:nvPr userDrawn="1"/>
        </p:nvSpPr>
        <p:spPr>
          <a:xfrm>
            <a:off x="214282" y="6551324"/>
            <a:ext cx="8715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MAÇ PLANLAMA MÜDÜRLÜĞÜ</a:t>
            </a:r>
            <a:endParaRPr kumimoji="0" lang="tr-TR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8835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5" y="273052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1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11/7/2014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MAÇ PLANLAMA MÜDÜRLÜĞÜ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286277363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11/7/2014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MAÇ PLANLAMA MÜDÜRLÜĞÜ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561794028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11/7/2014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MAÇ PLANLAMA MÜDÜRLÜĞÜ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36601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432" y="-58448"/>
            <a:ext cx="1080000" cy="1080000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3" y="54149"/>
            <a:ext cx="761600" cy="8640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6" y="54149"/>
            <a:ext cx="864000" cy="8640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062" y="54149"/>
            <a:ext cx="789442" cy="864000"/>
          </a:xfrm>
          <a:prstGeom prst="rect">
            <a:avLst/>
          </a:prstGeom>
        </p:spPr>
      </p:pic>
      <p:sp>
        <p:nvSpPr>
          <p:cNvPr id="7" name="3 Altbilgi Yer Tutucusu"/>
          <p:cNvSpPr txBox="1">
            <a:spLocks/>
          </p:cNvSpPr>
          <p:nvPr/>
        </p:nvSpPr>
        <p:spPr>
          <a:xfrm>
            <a:off x="214282" y="6551324"/>
            <a:ext cx="8715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MAÇ PLANLAMA MÜDÜRLÜĞÜ</a:t>
            </a:r>
            <a:endParaRPr kumimoji="0" lang="tr-TR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76083227"/>
              </p:ext>
            </p:extLst>
          </p:nvPr>
        </p:nvGraphicFramePr>
        <p:xfrm>
          <a:off x="278258" y="1151323"/>
          <a:ext cx="8640000" cy="5400001"/>
        </p:xfrm>
        <a:graphic>
          <a:graphicData uri="http://schemas.openxmlformats.org/drawingml/2006/table">
            <a:tbl>
              <a:tblPr/>
              <a:tblGrid>
                <a:gridCol w="2098932"/>
                <a:gridCol w="81424"/>
                <a:gridCol w="2098932"/>
                <a:gridCol w="81424"/>
                <a:gridCol w="2098932"/>
                <a:gridCol w="81424"/>
                <a:gridCol w="2098932"/>
              </a:tblGrid>
              <a:tr h="41232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TÜRKİYE KUPASI GRUPLARI</a:t>
                      </a:r>
                    </a:p>
                  </a:txBody>
                  <a:tcPr marL="5428" marR="5428" marT="54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8611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 GRUBU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 GRUBU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 GRUBU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 GRUBU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</a:tr>
              <a:tr h="4732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SİVASSPOR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KEÇİÖRENGÜCÜ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SAMSUNSPOR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İSTANBUL BAŞAKŞEHİR A.Ş.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2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GAZİANTEPSPOR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TRABZONSPOR A.Ş.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CENTONE KARAGÜMRÜK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MKE ANKARAGÜCÜ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2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 B.Ş.BLD.SPOR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AKHİSAR BLD.GNÇ.ve SPOR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BURSASPOR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 4 EYLÜL BLD.SPOR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2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TUZLASPOR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MANİSASPOR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MERSİN İDMANYURDU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KARDEMİR KARABÜKSPOR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588">
                <a:tc>
                  <a:txBody>
                    <a:bodyPr/>
                    <a:lstStyle/>
                    <a:p>
                      <a:pPr algn="ctr" fontAlgn="ctr"/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11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 GRUBU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 GRUBU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 GRUBU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 GRUBU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</a:tr>
              <a:tr h="4732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FENERBAHÇE A.Ş.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SARIYER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DİYARBAKIR B.Ş.BLD.SPOR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TORKU KONYASPOR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2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KAYSERİSPOR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BEŞİKTAŞ A.Ş.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FBM MAK.BALÇOVA Y.SPOR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GİRESUNSPOR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2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ALTINORDU A.Ş.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ÇAYKUR RİZESPOR A.Ş.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GALATASARAY A.Ş.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CİZRE SPOR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2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BAYBURT GRUP ÖZEL İDARE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ADANA DEMİRSPOR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ESKİŞEHİRSPOR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GENÇLERBİRLİĞİ</a:t>
                      </a:r>
                    </a:p>
                  </a:txBody>
                  <a:tcPr marL="5428" marR="5428" marT="5428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4035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432" y="-58448"/>
            <a:ext cx="1080000" cy="1080000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3" y="54149"/>
            <a:ext cx="761600" cy="8640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6" y="54149"/>
            <a:ext cx="864000" cy="8640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062" y="54149"/>
            <a:ext cx="789442" cy="864000"/>
          </a:xfrm>
          <a:prstGeom prst="rect">
            <a:avLst/>
          </a:prstGeom>
        </p:spPr>
      </p:pic>
      <p:sp>
        <p:nvSpPr>
          <p:cNvPr id="7" name="3 Altbilgi Yer Tutucusu"/>
          <p:cNvSpPr txBox="1">
            <a:spLocks/>
          </p:cNvSpPr>
          <p:nvPr/>
        </p:nvSpPr>
        <p:spPr>
          <a:xfrm>
            <a:off x="214282" y="6551324"/>
            <a:ext cx="8715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MAÇ PLANLAMA MÜDÜRLÜĞÜ</a:t>
            </a:r>
            <a:endParaRPr kumimoji="0" lang="tr-TR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76926638"/>
              </p:ext>
            </p:extLst>
          </p:nvPr>
        </p:nvGraphicFramePr>
        <p:xfrm>
          <a:off x="457201" y="1893344"/>
          <a:ext cx="8229598" cy="3939674"/>
        </p:xfrm>
        <a:graphic>
          <a:graphicData uri="http://schemas.openxmlformats.org/drawingml/2006/table">
            <a:tbl>
              <a:tblPr/>
              <a:tblGrid>
                <a:gridCol w="1925645"/>
                <a:gridCol w="229726"/>
                <a:gridCol w="1925645"/>
                <a:gridCol w="67566"/>
                <a:gridCol w="1925645"/>
                <a:gridCol w="229726"/>
                <a:gridCol w="1925645"/>
              </a:tblGrid>
              <a:tr h="51997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GRUBU EŞLEŞMELERİ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1.HAFTA </a:t>
                      </a:r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(2 – 3 – 4 Aralık 2014)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4.HAFTA </a:t>
                      </a:r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(30 – 31 Aralık 2014/1 Ocak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TUZLASPOR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 B.Ş.BLD.SPOR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TUZLASPOR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 B.Ş.BLD.SPOR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2.HAFTA </a:t>
                      </a:r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(16</a:t>
                      </a:r>
                      <a:r>
                        <a:rPr lang="tr-TR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– 17 – 18 Aralık 2014</a:t>
                      </a:r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5.HAFTA (27 – 28 – 29 Ocak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TUZLASPOR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 B.Ş.BLD.SPOR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TUZLASPOR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 B.Ş.BLD.SPOR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3.HAFTA </a:t>
                      </a:r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(23 – 24 – 25 Aralık 2014</a:t>
                      </a:r>
                      <a:r>
                        <a:rPr lang="tr-T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6.HAFTA </a:t>
                      </a:r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(3 – 4 – 5 Şubat 2015</a:t>
                      </a:r>
                      <a:r>
                        <a:rPr lang="tr-T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TUZLASPOR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TUZLASPOR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 B.Ş.BLD.SPOR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 B.Ş.BLD.SPOR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6552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432" y="-58448"/>
            <a:ext cx="1080000" cy="1080000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3" y="54149"/>
            <a:ext cx="761600" cy="8640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6" y="54149"/>
            <a:ext cx="864000" cy="8640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062" y="54149"/>
            <a:ext cx="789442" cy="864000"/>
          </a:xfrm>
          <a:prstGeom prst="rect">
            <a:avLst/>
          </a:prstGeom>
        </p:spPr>
      </p:pic>
      <p:sp>
        <p:nvSpPr>
          <p:cNvPr id="7" name="3 Altbilgi Yer Tutucusu"/>
          <p:cNvSpPr txBox="1">
            <a:spLocks/>
          </p:cNvSpPr>
          <p:nvPr/>
        </p:nvSpPr>
        <p:spPr>
          <a:xfrm>
            <a:off x="214282" y="6551324"/>
            <a:ext cx="8715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MAÇ PLANLAMA MÜDÜRLÜĞÜ</a:t>
            </a:r>
            <a:endParaRPr kumimoji="0" lang="tr-TR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/>
        </p:nvGraphicFramePr>
        <p:xfrm>
          <a:off x="457201" y="1893344"/>
          <a:ext cx="8229598" cy="3939674"/>
        </p:xfrm>
        <a:graphic>
          <a:graphicData uri="http://schemas.openxmlformats.org/drawingml/2006/table">
            <a:tbl>
              <a:tblPr/>
              <a:tblGrid>
                <a:gridCol w="1925645"/>
                <a:gridCol w="229726"/>
                <a:gridCol w="1925645"/>
                <a:gridCol w="67566"/>
                <a:gridCol w="1925645"/>
                <a:gridCol w="229726"/>
                <a:gridCol w="1925645"/>
              </a:tblGrid>
              <a:tr h="51997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 GRUBU EŞLEŞMELERİ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1.HAFTA (2 – 3 – 4 Aralık 2014)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4.HAFTA (30 – 31 Aralık 2014/1 Ocak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KEÇİÖRENGÜCÜ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TRABZONSPOR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MANİSASPOR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TRABZONSPOR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AKHİSAR BLD.GNÇ.ve 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MANİSASPOR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AKHİSAR BLD.GNÇ.ve 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KEÇİÖRENGÜCÜ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2.HAFTA (16</a:t>
                      </a:r>
                      <a:r>
                        <a:rPr lang="tr-TR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– 17 – 18 Aralık 2014</a:t>
                      </a:r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5.HAFTA (27 – 28 – 29 Ocak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MANİSASPOR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KEÇİÖRENGÜCÜ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TRABZONSPOR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KEÇİÖRENGÜCÜ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TRABZONSPOR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AKHİSAR BLD.GNÇ.ve 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MANİSASPOR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AKHİSAR BLD.GNÇ.ve 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3.HAFTA (23 – 24 – 25 Aralık 2014)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6.HAFTA (3 – 4 – 5 Şubat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TRABZONSPOR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MANİSASPOR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KEÇİÖRENGÜCÜ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MANİSASPOR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KEÇİÖRENGÜCÜ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AKHİSAR BLD.GNÇ.ve 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AKHİSAR BLD.GNÇ.ve 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TRABZONSPOR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4911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432" y="-58448"/>
            <a:ext cx="1080000" cy="1080000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3" y="54149"/>
            <a:ext cx="761600" cy="8640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6" y="54149"/>
            <a:ext cx="864000" cy="8640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062" y="54149"/>
            <a:ext cx="789442" cy="864000"/>
          </a:xfrm>
          <a:prstGeom prst="rect">
            <a:avLst/>
          </a:prstGeom>
        </p:spPr>
      </p:pic>
      <p:sp>
        <p:nvSpPr>
          <p:cNvPr id="7" name="3 Altbilgi Yer Tutucusu"/>
          <p:cNvSpPr txBox="1">
            <a:spLocks/>
          </p:cNvSpPr>
          <p:nvPr/>
        </p:nvSpPr>
        <p:spPr>
          <a:xfrm>
            <a:off x="214282" y="6551324"/>
            <a:ext cx="8715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MAÇ PLANLAMA MÜDÜRLÜĞÜ</a:t>
            </a:r>
            <a:endParaRPr kumimoji="0" lang="tr-TR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/>
        </p:nvGraphicFramePr>
        <p:xfrm>
          <a:off x="457201" y="1893344"/>
          <a:ext cx="8229598" cy="3939674"/>
        </p:xfrm>
        <a:graphic>
          <a:graphicData uri="http://schemas.openxmlformats.org/drawingml/2006/table">
            <a:tbl>
              <a:tblPr/>
              <a:tblGrid>
                <a:gridCol w="1925645"/>
                <a:gridCol w="229726"/>
                <a:gridCol w="1925645"/>
                <a:gridCol w="67566"/>
                <a:gridCol w="1925645"/>
                <a:gridCol w="229726"/>
                <a:gridCol w="1925645"/>
              </a:tblGrid>
              <a:tr h="51997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 GRUBU EŞLEŞMELERİ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1.HAFTA (2 – 3 – 4 Aralık 2014)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4.HAFTA (30 – 31 Aralık 2014/1 Ocak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SAMSUNSPOR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CENTONE KARAGÜMRÜK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MERSİN İDMANYURDU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CENTONE KARAGÜMRÜK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BURSASPOR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MERSİN İDMANYURDU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BURSASPOR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SAMSUNSPOR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2.HAFTA (16</a:t>
                      </a:r>
                      <a:r>
                        <a:rPr lang="tr-TR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– 17 – 18 Aralık 2014</a:t>
                      </a:r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5.HAFTA (27 – 28 – 29 Ocak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MERSİN İDMANYURDU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SAMSUNSPOR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CENTONE KARAGÜMRÜK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SAMSUNSPOR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CENTONE KARAGÜMRÜK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BURSASPOR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MERSİN İDMANYURDU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BURSASPOR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3.HAFTA (23 – 24 – 25 Aralık 2014)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6.HAFTA (3 – 4 – 5 Şubat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CENTONE KARAGÜMRÜK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MERSİN İDMANYURDU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SAMSUNSPOR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MERSİN İDMANYURDU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SAMSUNSPOR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BURSASPOR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BURSASPOR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CENTONE KARAGÜMRÜK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63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432" y="-58448"/>
            <a:ext cx="1080000" cy="1080000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3" y="54149"/>
            <a:ext cx="761600" cy="8640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6" y="54149"/>
            <a:ext cx="864000" cy="8640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062" y="54149"/>
            <a:ext cx="789442" cy="864000"/>
          </a:xfrm>
          <a:prstGeom prst="rect">
            <a:avLst/>
          </a:prstGeom>
        </p:spPr>
      </p:pic>
      <p:sp>
        <p:nvSpPr>
          <p:cNvPr id="7" name="3 Altbilgi Yer Tutucusu"/>
          <p:cNvSpPr txBox="1">
            <a:spLocks/>
          </p:cNvSpPr>
          <p:nvPr/>
        </p:nvSpPr>
        <p:spPr>
          <a:xfrm>
            <a:off x="214282" y="6551324"/>
            <a:ext cx="8715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MAÇ PLANLAMA MÜDÜRLÜĞÜ</a:t>
            </a:r>
            <a:endParaRPr kumimoji="0" lang="tr-TR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/>
        </p:nvGraphicFramePr>
        <p:xfrm>
          <a:off x="457201" y="1893344"/>
          <a:ext cx="8229598" cy="3939674"/>
        </p:xfrm>
        <a:graphic>
          <a:graphicData uri="http://schemas.openxmlformats.org/drawingml/2006/table">
            <a:tbl>
              <a:tblPr/>
              <a:tblGrid>
                <a:gridCol w="1925645"/>
                <a:gridCol w="229726"/>
                <a:gridCol w="1925645"/>
                <a:gridCol w="67566"/>
                <a:gridCol w="1925645"/>
                <a:gridCol w="229726"/>
                <a:gridCol w="1925645"/>
              </a:tblGrid>
              <a:tr h="51997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 GRUBU EŞLEŞMELERİ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1.HAFTA (2 – 3 – 4 Aralık 2014)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4.HAFTA (30 – 31 Aralık 2014/1 Ocak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İSTANBUL BAŞAKŞEHİR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MKE ANKARAGÜCÜ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KARDEMİR KARABÜKSPOR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MKE ANKARAGÜCÜ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 4 EYLÜL BLD.SPOR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KARDEMİR KARABÜKSPOR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 4 EYLÜL BLD.SPOR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İSTANBUL BAŞAKŞEHİR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2.HAFTA (16</a:t>
                      </a:r>
                      <a:r>
                        <a:rPr lang="tr-TR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– 17 – 18 Aralık 2014</a:t>
                      </a:r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5.HAFTA (27 – 28 – 29 Ocak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KARDEMİR KARABÜKSPOR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İSTANBUL BAŞAKŞEHİR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MKE ANKARAGÜCÜ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İSTANBUL BAŞAKŞEHİR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MKE ANKARAGÜCÜ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 4 EYLÜL BLD.SPOR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KARDEMİR KARABÜKSPOR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 4 EYLÜL BLD.SPOR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3.HAFTA (23 – 24 – 25 Aralık 2014)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6.HAFTA (3 – 4 – 5 Şubat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MKE ANKARAGÜCÜ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KARDEMİR KARABÜKSPOR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İSTANBUL BAŞAKŞEHİR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KARDEMİR KARABÜKSPOR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İSTANBUL BAŞAKŞEHİR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 4 EYLÜL BLD.SPOR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 4 EYLÜL BLD.SPOR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MKE ANKARAGÜCÜ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2662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432" y="-58448"/>
            <a:ext cx="1080000" cy="1080000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3" y="54149"/>
            <a:ext cx="761600" cy="8640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6" y="54149"/>
            <a:ext cx="864000" cy="8640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062" y="54149"/>
            <a:ext cx="789442" cy="864000"/>
          </a:xfrm>
          <a:prstGeom prst="rect">
            <a:avLst/>
          </a:prstGeom>
        </p:spPr>
      </p:pic>
      <p:sp>
        <p:nvSpPr>
          <p:cNvPr id="7" name="3 Altbilgi Yer Tutucusu"/>
          <p:cNvSpPr txBox="1">
            <a:spLocks/>
          </p:cNvSpPr>
          <p:nvPr/>
        </p:nvSpPr>
        <p:spPr>
          <a:xfrm>
            <a:off x="214282" y="6551324"/>
            <a:ext cx="8715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MAÇ PLANLAMA MÜDÜRLÜĞÜ</a:t>
            </a:r>
            <a:endParaRPr kumimoji="0" lang="tr-TR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/>
        </p:nvGraphicFramePr>
        <p:xfrm>
          <a:off x="457201" y="1893344"/>
          <a:ext cx="8229598" cy="3939674"/>
        </p:xfrm>
        <a:graphic>
          <a:graphicData uri="http://schemas.openxmlformats.org/drawingml/2006/table">
            <a:tbl>
              <a:tblPr/>
              <a:tblGrid>
                <a:gridCol w="1925645"/>
                <a:gridCol w="229726"/>
                <a:gridCol w="1925645"/>
                <a:gridCol w="67566"/>
                <a:gridCol w="1925645"/>
                <a:gridCol w="229726"/>
                <a:gridCol w="1925645"/>
              </a:tblGrid>
              <a:tr h="51997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 GRUBU EŞLEŞMELERİ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1.HAFTA (2 – 3 – 4 Aralık 2014)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4.HAFTA (30 – 31 Aralık 2014/1 Ocak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FENERBAHÇE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KAYSERİSPOR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BAYBURT GRUP ÖZEL İDARE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KAYSERİSPOR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ALTINORDU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BAYBURT GRUP ÖZEL İDARE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ALTINORDU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FENERBAHÇE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2.HAFTA (16</a:t>
                      </a:r>
                      <a:r>
                        <a:rPr lang="tr-TR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– 17 – 18 Aralık 2014</a:t>
                      </a:r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5.HAFTA (27 – 28 – 29 Ocak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BAYBURT GRUP ÖZEL İDARE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FENERBAHÇE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KAYSERİSPOR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FENERBAHÇE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KAYSERİSPOR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ALTINORDU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BAYBURT GRUP ÖZEL İDARE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ALTINORDU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3.HAFTA (23 – 24 – 25 Aralık 2014)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6.HAFTA (3 – 4 – 5 Şubat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KAYSERİSPOR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BAYBURT GRUP ÖZEL İDARE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FENERBAHÇE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BAYBURT GRUP ÖZEL İDARE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FENERBAHÇE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ALTINORDU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ALTINORDU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KAYSERİSPOR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3215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432" y="-58448"/>
            <a:ext cx="1080000" cy="1080000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3" y="54149"/>
            <a:ext cx="761600" cy="8640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6" y="54149"/>
            <a:ext cx="864000" cy="8640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062" y="54149"/>
            <a:ext cx="789442" cy="864000"/>
          </a:xfrm>
          <a:prstGeom prst="rect">
            <a:avLst/>
          </a:prstGeom>
        </p:spPr>
      </p:pic>
      <p:sp>
        <p:nvSpPr>
          <p:cNvPr id="7" name="3 Altbilgi Yer Tutucusu"/>
          <p:cNvSpPr txBox="1">
            <a:spLocks/>
          </p:cNvSpPr>
          <p:nvPr/>
        </p:nvSpPr>
        <p:spPr>
          <a:xfrm>
            <a:off x="214282" y="6551324"/>
            <a:ext cx="8715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MAÇ PLANLAMA MÜDÜRLÜĞÜ</a:t>
            </a:r>
            <a:endParaRPr kumimoji="0" lang="tr-TR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/>
        </p:nvGraphicFramePr>
        <p:xfrm>
          <a:off x="457200" y="1893344"/>
          <a:ext cx="8229600" cy="3939674"/>
        </p:xfrm>
        <a:graphic>
          <a:graphicData uri="http://schemas.openxmlformats.org/drawingml/2006/table">
            <a:tbl>
              <a:tblPr/>
              <a:tblGrid>
                <a:gridCol w="1950747"/>
                <a:gridCol w="185959"/>
                <a:gridCol w="1950747"/>
                <a:gridCol w="54694"/>
                <a:gridCol w="1950747"/>
                <a:gridCol w="185959"/>
                <a:gridCol w="1950747"/>
              </a:tblGrid>
              <a:tr h="51997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 GRUBU EŞLEŞMELERİ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1.HAFTA (2 – 3 – 4 Aralık 2014)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4.HAFTA (30 – 31 Aralık 2014/1 Ocak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SARIYER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BEŞİKTAŞ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ADANA DEMİRSPOR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BEŞİKTAŞ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ÇAYKUR RİZESPOR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ADANA DEMİRSPOR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ÇAYKUR RİZESPOR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SARIYER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2.HAFTA (16</a:t>
                      </a:r>
                      <a:r>
                        <a:rPr lang="tr-TR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– 17 – 18 Aralık 2014</a:t>
                      </a:r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5.HAFTA (27 – 28 – 29 Ocak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ADANA DEMİRSPOR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SARIYER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BEŞİKTAŞ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SARIYER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BEŞİKTAŞ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ÇAYKUR RİZESPOR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ADANA DEMİRSPOR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ÇAYKUR RİZESPOR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3.HAFTA (23 – 24 – 25 Aralık 2014)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6.HAFTA (3 – 4 – 5 Şubat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BEŞİKTAŞ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ADANA DEMİRSPOR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SARIYER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ADANA DEMİRSPOR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SARIYER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ÇAYKUR RİZESPOR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ÇAYKUR RİZESPOR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BEŞİKTAŞ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439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432" y="-58448"/>
            <a:ext cx="1080000" cy="1080000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3" y="54149"/>
            <a:ext cx="761600" cy="8640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6" y="54149"/>
            <a:ext cx="864000" cy="8640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062" y="54149"/>
            <a:ext cx="789442" cy="864000"/>
          </a:xfrm>
          <a:prstGeom prst="rect">
            <a:avLst/>
          </a:prstGeom>
        </p:spPr>
      </p:pic>
      <p:sp>
        <p:nvSpPr>
          <p:cNvPr id="7" name="3 Altbilgi Yer Tutucusu"/>
          <p:cNvSpPr txBox="1">
            <a:spLocks/>
          </p:cNvSpPr>
          <p:nvPr/>
        </p:nvSpPr>
        <p:spPr>
          <a:xfrm>
            <a:off x="214282" y="6551324"/>
            <a:ext cx="8715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MAÇ PLANLAMA MÜDÜRLÜĞÜ</a:t>
            </a:r>
            <a:endParaRPr kumimoji="0" lang="tr-TR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/>
        </p:nvGraphicFramePr>
        <p:xfrm>
          <a:off x="457201" y="1893344"/>
          <a:ext cx="8229598" cy="3939674"/>
        </p:xfrm>
        <a:graphic>
          <a:graphicData uri="http://schemas.openxmlformats.org/drawingml/2006/table">
            <a:tbl>
              <a:tblPr/>
              <a:tblGrid>
                <a:gridCol w="1925645"/>
                <a:gridCol w="229726"/>
                <a:gridCol w="1925645"/>
                <a:gridCol w="67566"/>
                <a:gridCol w="1925645"/>
                <a:gridCol w="229726"/>
                <a:gridCol w="1925645"/>
              </a:tblGrid>
              <a:tr h="51997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 GRUBU EŞLEŞMELERİ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1.HAFTA (2 – 3 – 4 Aralık 2014)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4.HAFTA (30 – 31 Aralık 2014/1 Ocak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DİYARBAKIR B.Ş.BLD.SPOR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FBM MAK.BALÇOVA Y.SPOR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ESKİŞEHİRSPOR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FBM MAK.BALÇOVA Y.SPOR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GALATASARAY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ESKİŞEHİRSPOR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GALATASARAY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DİYARBAKIR B.Ş.BLD.SPOR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2.HAFTA (16</a:t>
                      </a:r>
                      <a:r>
                        <a:rPr lang="tr-TR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– 17 – 18 Aralık 2014</a:t>
                      </a:r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5.HAFTA (27 – 28 – 29 Ocak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ESKİŞEHİRSPOR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DİYARBAKIR B.Ş.BLD.SPOR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FBM MAK.BALÇOVA Y.SPOR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DİYARBAKIR B.Ş.BLD.SPOR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FBM MAK.BALÇOVA Y.SPOR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GALATASARAY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ESKİŞEHİRSPOR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GALATASARAY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3.HAFTA (23 – 24 – 25 Aralık 2014)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6.HAFTA (3 – 4 – 5 Şubat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FBM MAK.BALÇOVA Y.SPOR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ESKİŞEHİRSPOR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DİYARBAKIR B.Ş.BLD.SPOR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ESKİŞEHİRSPOR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DİYARBAKIR B.Ş.BLD.SPOR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GALATASARAY A.Ş.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GALATASARAY A.Ş.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FBM MAK.BALÇOVA Y.SPOR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5441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432" y="-58448"/>
            <a:ext cx="1080000" cy="1080000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3" y="54149"/>
            <a:ext cx="761600" cy="8640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6" y="54149"/>
            <a:ext cx="864000" cy="8640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062" y="54149"/>
            <a:ext cx="789442" cy="864000"/>
          </a:xfrm>
          <a:prstGeom prst="rect">
            <a:avLst/>
          </a:prstGeom>
        </p:spPr>
      </p:pic>
      <p:sp>
        <p:nvSpPr>
          <p:cNvPr id="7" name="3 Altbilgi Yer Tutucusu"/>
          <p:cNvSpPr txBox="1">
            <a:spLocks/>
          </p:cNvSpPr>
          <p:nvPr/>
        </p:nvSpPr>
        <p:spPr>
          <a:xfrm>
            <a:off x="214282" y="6551324"/>
            <a:ext cx="8715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MAÇ PLANLAMA MÜDÜRLÜĞÜ</a:t>
            </a:r>
            <a:endParaRPr kumimoji="0" lang="tr-TR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/>
        </p:nvGraphicFramePr>
        <p:xfrm>
          <a:off x="457201" y="1893344"/>
          <a:ext cx="8229598" cy="3939674"/>
        </p:xfrm>
        <a:graphic>
          <a:graphicData uri="http://schemas.openxmlformats.org/drawingml/2006/table">
            <a:tbl>
              <a:tblPr/>
              <a:tblGrid>
                <a:gridCol w="1925645"/>
                <a:gridCol w="229726"/>
                <a:gridCol w="1925645"/>
                <a:gridCol w="67566"/>
                <a:gridCol w="1925645"/>
                <a:gridCol w="229726"/>
                <a:gridCol w="1925645"/>
              </a:tblGrid>
              <a:tr h="51997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 GRUBU EŞLEŞMELERİ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1.HAFTA (2 – 3 – 4 Aralık 2014)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4.HAFTA (30 – 31 Aralık 2014/1 Ocak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TORKU KONYASPOR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GİRESUNSPOR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GENÇLERBİRLİĞİ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GİRESUNSPOR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CİZRE 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GENÇLERBİRLİĞİ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CİZRE 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TORKU KONYASPOR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2.HAFTA (16</a:t>
                      </a:r>
                      <a:r>
                        <a:rPr lang="tr-TR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– 17 – 18 Aralık 2014</a:t>
                      </a:r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5.HAFTA (27 – 28 – 29 Ocak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GENÇLERBİRLİĞİ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TORKU KONYASPOR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GİRESUNSPOR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TORKU KONYASPOR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GİRESUNSPOR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CİZRE 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GENÇLERBİRLİĞİ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CİZRE 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3.HAFTA (23 – 24 – 25 Aralık 2014)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6.HAFTA (3 – 4 – 5 Şubat 2015)</a:t>
                      </a:r>
                      <a:endParaRPr lang="tr-T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GİRESUNSPOR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GENÇLERBİRLİĞİ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TORKU KONYASPOR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GENÇLERBİRLİĞİ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TORKU KONYASPOR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CİZRE 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CİZRE SPOR</a:t>
                      </a:r>
                    </a:p>
                  </a:txBody>
                  <a:tcPr marL="5402" marR="5402" marT="540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GİRESUNSPOR</a:t>
                      </a:r>
                    </a:p>
                  </a:txBody>
                  <a:tcPr marL="5402" marR="5402" marT="540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3778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4617</TotalTime>
  <Words>1115</Words>
  <Application>Microsoft Office PowerPoint</Application>
  <PresentationFormat>Ekran Gösterisi (4:3)</PresentationFormat>
  <Paragraphs>466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– 2012 SEZONU 2.LİG GRUPLARI</dc:title>
  <dc:creator>ufuksepik</dc:creator>
  <cp:lastModifiedBy>barismutlu</cp:lastModifiedBy>
  <cp:revision>384</cp:revision>
  <cp:lastPrinted>2014-11-06T10:52:38Z</cp:lastPrinted>
  <dcterms:created xsi:type="dcterms:W3CDTF">2011-08-02T05:47:05Z</dcterms:created>
  <dcterms:modified xsi:type="dcterms:W3CDTF">2014-11-07T13:57:26Z</dcterms:modified>
</cp:coreProperties>
</file>