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1" r:id="rId5"/>
    <p:sldId id="262" r:id="rId6"/>
  </p:sldIdLst>
  <p:sldSz cx="9144000" cy="6858000" type="screen4x3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9474-026E-4DD3-AB2F-5731D1EE75EE}" type="datetimeFigureOut">
              <a:rPr lang="tr-TR" smtClean="0"/>
              <a:pPr/>
              <a:t>05.09.2013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rgbClr val="FF0000"/>
                </a:solidFill>
              </a:rPr>
              <a:t>2013 – 2014 SEZONU ZİRAAT TÜRKİYE KUPASI 1. TUR KURA ÇEKİMİ</a:t>
            </a:r>
            <a:endParaRPr lang="tr-TR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3293666"/>
              </p:ext>
            </p:extLst>
          </p:nvPr>
        </p:nvGraphicFramePr>
        <p:xfrm>
          <a:off x="3275856" y="428606"/>
          <a:ext cx="5832648" cy="385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BEYLERBEYİSPOR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ANADOLU ÜSKÜDAR 1908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EDİRNESPOR GENÇLİK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TEKİRDAĞSPOR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TUZLASPOR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LOCALTIME FATİH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dirty="0" smtClean="0"/>
                        <a:t>KARAGÜMRÜK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SANCAKTEPE BELEDİYESPOR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İSTANBULSPOR A.Ş.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ÇIKSALINSPOR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MALTEPESPOR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ÜMRANİYESPOR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SİLİVRİSPOR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0869973"/>
              </p:ext>
            </p:extLst>
          </p:nvPr>
        </p:nvGraphicFramePr>
        <p:xfrm>
          <a:off x="35496" y="4648777"/>
          <a:ext cx="3185376" cy="2124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DARICA GENÇLERBİRLİĞİ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DERİNCE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GÖLCÜKSPOR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KOCAELİSPOR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SAKARYASPOR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BEYKÖY BELEDİYESPOR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5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6809975"/>
              </p:ext>
            </p:extLst>
          </p:nvPr>
        </p:nvGraphicFramePr>
        <p:xfrm>
          <a:off x="3275856" y="4661516"/>
          <a:ext cx="5832648" cy="21250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707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BEYKÖY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GÖLCÜKSPOR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DARICA GENÇLERBİRLİĞİ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KOCAELİSPOR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DERİNCE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SAKARYASPOR A.Ş.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6795419"/>
              </p:ext>
            </p:extLst>
          </p:nvPr>
        </p:nvGraphicFramePr>
        <p:xfrm>
          <a:off x="35496" y="428604"/>
          <a:ext cx="3185376" cy="385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1. GRUP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ANADOLU ÜSKÜDAR 1908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BEYLERBEYİSPOR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ÇIKSALINSPOR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LOCALTIME F. KARAGÜMRÜK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İSTANBULSPOR A.Ş.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MALTEPESPOR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SANCAKTEPE BELEDİYESPOR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SİLİVRİSPOR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TUZLASPOR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ÜMRANİYESPOR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EDİRNESPOR GENÇLİK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TEKİRDAĞSPOR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8404658"/>
              </p:ext>
            </p:extLst>
          </p:nvPr>
        </p:nvGraphicFramePr>
        <p:xfrm>
          <a:off x="35496" y="207167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AYVALIKGÜCÜ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BALÇOVA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BERGAMA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MENEMEN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4996955"/>
              </p:ext>
            </p:extLst>
          </p:nvPr>
        </p:nvGraphicFramePr>
        <p:xfrm>
          <a:off x="3275856" y="2076484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BERGAMA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BALÇOVA BELEDİYESPOR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MENEMEN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AYVALIKGÜCÜ BELEDİYESPOR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5140163"/>
              </p:ext>
            </p:extLst>
          </p:nvPr>
        </p:nvGraphicFramePr>
        <p:xfrm>
          <a:off x="3275856" y="366695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ISPARTASPOR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BUCAK BLD. OĞUZHANSPOR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MANAVGAT EVRENSEKİ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TEKİROVA BELEDİYESPOR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5226755"/>
              </p:ext>
            </p:extLst>
          </p:nvPr>
        </p:nvGraphicFramePr>
        <p:xfrm>
          <a:off x="35496" y="366694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MANAVGAT EVRENSEKİ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TEKİROVA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ISPARTASPOR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BUCAK BLD. OĞUZHANSPOR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1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1481908"/>
              </p:ext>
            </p:extLst>
          </p:nvPr>
        </p:nvGraphicFramePr>
        <p:xfrm>
          <a:off x="35496" y="45223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BURSA NİLÜFERSPOR A.Ş.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ORHANGAZİSPOR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YEŞİL BURSA A.Ş.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ARMUTLU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2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0395770"/>
              </p:ext>
            </p:extLst>
          </p:nvPr>
        </p:nvGraphicFramePr>
        <p:xfrm>
          <a:off x="3275856" y="460778"/>
          <a:ext cx="5832648" cy="15490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707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BURSA NİLÜFERSPOR A.Ş.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ORHANGAZİSPOR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ARMUTLU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YEŞİL BURSA A.Ş.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3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4152161"/>
              </p:ext>
            </p:extLst>
          </p:nvPr>
        </p:nvGraphicFramePr>
        <p:xfrm>
          <a:off x="35496" y="528638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6.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DENİZLİ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ELİBOL SANDIKLISPOR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KIZILCABÖLÜKSPOR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UŞAK SPORTİF GENÇLİK</a:t>
                      </a:r>
                      <a:r>
                        <a:rPr lang="tr-TR" sz="1600" b="1" baseline="0" dirty="0" smtClean="0">
                          <a:solidFill>
                            <a:srgbClr val="FF0000"/>
                          </a:solidFill>
                        </a:rPr>
                        <a:t> 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4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3769665"/>
              </p:ext>
            </p:extLst>
          </p:nvPr>
        </p:nvGraphicFramePr>
        <p:xfrm>
          <a:off x="3275856" y="528639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6.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KIZILCABÖLÜKSPOR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ELİBOL SANDIKLISPOR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UŞAK SPORTİF GENÇLİK</a:t>
                      </a:r>
                      <a:r>
                        <a:rPr lang="tr-TR" sz="1400" b="1" baseline="0" dirty="0" smtClean="0">
                          <a:solidFill>
                            <a:srgbClr val="FF0000"/>
                          </a:solidFill>
                        </a:rPr>
                        <a:t> SPOR</a:t>
                      </a:r>
                      <a:endParaRPr lang="tr-T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DENİZLİ BELEDİYESPOR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25 Metin kutusu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rgbClr val="FF0000"/>
                </a:solidFill>
              </a:rPr>
              <a:t>2013 – 2014 SEZONU ZİRAAT TÜRKİYE KUPASI 1. TUR KURA ÇEKİMİ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52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2136613"/>
              </p:ext>
            </p:extLst>
          </p:nvPr>
        </p:nvGraphicFramePr>
        <p:xfrm>
          <a:off x="35496" y="3181215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8.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AYANCIK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BARTINSPOR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TOSYA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ZONGULDAK KÖMÜRSPOR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5150725"/>
              </p:ext>
            </p:extLst>
          </p:nvPr>
        </p:nvGraphicFramePr>
        <p:xfrm>
          <a:off x="3275856" y="3181217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8.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ZONGULDAK KÖMÜRSPOR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BARTINSPOR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TOSYA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AYANCIK</a:t>
                      </a:r>
                      <a:r>
                        <a:rPr lang="tr-TR" sz="1400" b="1" baseline="0" dirty="0" smtClean="0">
                          <a:solidFill>
                            <a:srgbClr val="FF0000"/>
                          </a:solidFill>
                        </a:rPr>
                        <a:t> BELEDİYESPOR</a:t>
                      </a: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6980935"/>
              </p:ext>
            </p:extLst>
          </p:nvPr>
        </p:nvGraphicFramePr>
        <p:xfrm>
          <a:off x="35496" y="642918"/>
          <a:ext cx="3185376" cy="2124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ADLİYESPOR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ANKARA DEMİRSPOR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HACETTEPE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KEÇİÖRENGÜCÜ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ŞEKERSPOR A.Ş.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MKE KIRIKKALESPOR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4773948"/>
              </p:ext>
            </p:extLst>
          </p:nvPr>
        </p:nvGraphicFramePr>
        <p:xfrm>
          <a:off x="3275856" y="642920"/>
          <a:ext cx="5832648" cy="2124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ANKARA DEMİRSPOR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ŞEKERSPOR A.Ş.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KEÇİÖRENGÜCÜ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MKE KIRIKKALESPOR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ADLİYESPOR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HACETTEPE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5819178"/>
              </p:ext>
            </p:extLst>
          </p:nvPr>
        </p:nvGraphicFramePr>
        <p:xfrm>
          <a:off x="35496" y="5143512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9.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1930 BAFRASPOR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ÇORUM BELEDİYESPOR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ÜNYESPOR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MERZİFONSPOR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2619067"/>
              </p:ext>
            </p:extLst>
          </p:nvPr>
        </p:nvGraphicFramePr>
        <p:xfrm>
          <a:off x="3275856" y="5143514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9.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ÇORUM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ÜNYESPOR </a:t>
                      </a:r>
                      <a:endParaRPr lang="tr-TR" sz="1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MERZİFONSPOR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1930 BAFRASPOR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13 Metin kutusu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rgbClr val="FF0000"/>
                </a:solidFill>
              </a:rPr>
              <a:t>2013 – 2014 SEZONU ZİRAAT TÜRKİYE KUPASI 1. TUR KURA ÇEKİMİ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8181162"/>
              </p:ext>
            </p:extLst>
          </p:nvPr>
        </p:nvGraphicFramePr>
        <p:xfrm>
          <a:off x="35496" y="45223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10.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SİVAS 4 EYLÜL BELEDİYESPOR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YİMPAŞ YOZGATSPOR A.Ş.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YEŞİL KIRŞEHİRSPOR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NEVŞEHİRSPOR GENÇLİK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7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6565172"/>
              </p:ext>
            </p:extLst>
          </p:nvPr>
        </p:nvGraphicFramePr>
        <p:xfrm>
          <a:off x="3275856" y="45224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10.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NEVŞEHİRSPOR GENÇLİK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SİVAS 4 EYLÜL BELEDİYESPOR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smtClean="0">
                          <a:solidFill>
                            <a:srgbClr val="FF0000"/>
                          </a:solidFill>
                        </a:rPr>
                        <a:t>YEŞİL KIRŞEHİRSPOR</a:t>
                      </a:r>
                      <a:endParaRPr lang="tr-TR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YİMPAŞ YOZGATSPOR A.Ş.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6350624"/>
              </p:ext>
            </p:extLst>
          </p:nvPr>
        </p:nvGraphicFramePr>
        <p:xfrm>
          <a:off x="35496" y="207167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11.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68 YENİ AKSARAYSPOR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KAYSERİ ŞEKERSPOR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KARAMAN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NİĞDE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8702032"/>
              </p:ext>
            </p:extLst>
          </p:nvPr>
        </p:nvGraphicFramePr>
        <p:xfrm>
          <a:off x="3275856" y="207168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11.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68 YENİ AKSARAYSPOR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NİĞDE BELEDİYESPOR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KARAMAN BELEDİYESPOR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KAYSERİ ŞEKERSPOR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20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415224"/>
              </p:ext>
            </p:extLst>
          </p:nvPr>
        </p:nvGraphicFramePr>
        <p:xfrm>
          <a:off x="35496" y="3666944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12.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K.MARAŞ BB 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KIRIKHANSPOR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PAYAS BELEDİYESPOR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OSMANİYESPOR</a:t>
                      </a:r>
                      <a:r>
                        <a:rPr lang="tr-TR" sz="1600" b="1" baseline="0" dirty="0" smtClean="0">
                          <a:solidFill>
                            <a:srgbClr val="FF0000"/>
                          </a:solidFill>
                        </a:rPr>
                        <a:t> 2011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2" name="21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4447757"/>
              </p:ext>
            </p:extLst>
          </p:nvPr>
        </p:nvGraphicFramePr>
        <p:xfrm>
          <a:off x="3275856" y="366695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12.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KIRIKHANSPOR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K.MARAŞ BB 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OSMANİYESPOR 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PAYAS BELEDİYESPOR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3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85881488"/>
              </p:ext>
            </p:extLst>
          </p:nvPr>
        </p:nvGraphicFramePr>
        <p:xfrm>
          <a:off x="35496" y="5288045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13.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ARSİNSPOR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DÜZYURTSPOR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TRABZON AKÇAABAT FK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ARHAVİSPOR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4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6164472"/>
              </p:ext>
            </p:extLst>
          </p:nvPr>
        </p:nvGraphicFramePr>
        <p:xfrm>
          <a:off x="3275856" y="5286388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13.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TRABZON AKÇAABAT FK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ARHAVİSPOR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DÜZYURTSPOR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ARSİNSPOR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25 Metin kutusu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rgbClr val="FF0000"/>
                </a:solidFill>
              </a:rPr>
              <a:t>2013 – 2014 SEZONU ZİRAAT TÜRKİYE KUPASI 1. TUR KURA ÇEKİMİ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43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3801294"/>
              </p:ext>
            </p:extLst>
          </p:nvPr>
        </p:nvGraphicFramePr>
        <p:xfrm>
          <a:off x="35496" y="452240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14.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ERZURUM BB 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BAYBURT GRUP İL ÖZEL İDARE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GÖLE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IĞDIR GENÇLERBİRLİĞİ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7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869469"/>
              </p:ext>
            </p:extLst>
          </p:nvPr>
        </p:nvGraphicFramePr>
        <p:xfrm>
          <a:off x="3275856" y="448920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14.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BAYBURT GRUP İL ÖZEL İDARE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IĞDIR GENÇLERBİRLİĞİ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GÖLE BELEDİYESPOR 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ERZURUM BB 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193048"/>
              </p:ext>
            </p:extLst>
          </p:nvPr>
        </p:nvGraphicFramePr>
        <p:xfrm>
          <a:off x="35496" y="3666950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16.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BELEDİYE VANSPOR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SİİRTSPOR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CİZRE BASRASPOR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TATVAN GENÇLERBİRLİĞİSPOR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2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5352460"/>
              </p:ext>
            </p:extLst>
          </p:nvPr>
        </p:nvGraphicFramePr>
        <p:xfrm>
          <a:off x="3275856" y="3661816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16.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CİZRE BASRASPOR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TATVAN GENÇLERBİRLİĞİSPOR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BELEDİYE VANSPOR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SİİRTSPOR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3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6556726"/>
              </p:ext>
            </p:extLst>
          </p:nvPr>
        </p:nvGraphicFramePr>
        <p:xfrm>
          <a:off x="35496" y="5293337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17.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ADIYAMANSPOR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BATMAN PETROLSPOR</a:t>
                      </a:r>
                      <a:endParaRPr lang="tr-TR" sz="1600" b="1" dirty="0"/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YENİ DİYARBAKIRSPOR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GİRMELİ BELEDİYESPOR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4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4919933"/>
              </p:ext>
            </p:extLst>
          </p:nvPr>
        </p:nvGraphicFramePr>
        <p:xfrm>
          <a:off x="3275856" y="5286388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17.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BATMAN PETROLSPOR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GİRMELİ BELEDİYESPOR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YENİ DİYARBAKIRSPOR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ADIYAMANSPOR </a:t>
                      </a:r>
                      <a:endParaRPr lang="tr-T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5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3801294"/>
              </p:ext>
            </p:extLst>
          </p:nvPr>
        </p:nvGraphicFramePr>
        <p:xfrm>
          <a:off x="35496" y="2074998"/>
          <a:ext cx="3185376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85376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15. GRUP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BLD. BİNGÖLSPOR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ELAZIĞ BELEDİYESPOR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ERZİNCAN REFAHİYESPOR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MUŞ OVASISPOR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6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869469"/>
              </p:ext>
            </p:extLst>
          </p:nvPr>
        </p:nvGraphicFramePr>
        <p:xfrm>
          <a:off x="3275856" y="2071678"/>
          <a:ext cx="5832648" cy="15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54576"/>
                <a:gridCol w="523496"/>
                <a:gridCol w="2654576"/>
              </a:tblGrid>
              <a:tr h="39600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15. GRUP EŞLEŞMELERİ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BELEDİYE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dirty="0" smtClean="0"/>
                        <a:t>BİNGÖLSPOR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ELAZIĞ BELEDİYESPOR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MUŞ OVASISPOR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ERZİNCAN REFAHİYESPOR</a:t>
                      </a:r>
                      <a:endParaRPr lang="tr-T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26 Metin kutusu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rgbClr val="FF0000"/>
                </a:solidFill>
              </a:rPr>
              <a:t>2013 – 2014 SEZONU ZİRAAT TÜRKİYE KUPASI 1. TUR KURA ÇEKİMİ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6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2011-2012 BÜTÇE SUNUM(son hali) pptx</Template>
  <TotalTime>1581</TotalTime>
  <Words>539</Words>
  <Application>Microsoft Office PowerPoint</Application>
  <PresentationFormat>Ekran Gösterisi (4:3)</PresentationFormat>
  <Paragraphs>239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besimyalcin</dc:creator>
  <cp:lastModifiedBy>barismutlu</cp:lastModifiedBy>
  <cp:revision>98</cp:revision>
  <dcterms:created xsi:type="dcterms:W3CDTF">2011-11-17T14:19:48Z</dcterms:created>
  <dcterms:modified xsi:type="dcterms:W3CDTF">2013-09-05T13:03:17Z</dcterms:modified>
</cp:coreProperties>
</file>