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21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74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83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22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14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56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44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95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23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7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30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E74C-71C1-476B-91A0-2339744EA804}" type="datetimeFigureOut">
              <a:rPr lang="tr-TR" smtClean="0"/>
              <a:t>2.11.2016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A70D-B979-4483-9059-F9527C0600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92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829773"/>
              </p:ext>
            </p:extLst>
          </p:nvPr>
        </p:nvGraphicFramePr>
        <p:xfrm>
          <a:off x="107502" y="188645"/>
          <a:ext cx="8928996" cy="6552722"/>
        </p:xfrm>
        <a:graphic>
          <a:graphicData uri="http://schemas.openxmlformats.org/drawingml/2006/table">
            <a:tbl>
              <a:tblPr/>
              <a:tblGrid>
                <a:gridCol w="1012834"/>
                <a:gridCol w="194323"/>
                <a:gridCol w="1012834"/>
                <a:gridCol w="1012834"/>
                <a:gridCol w="194323"/>
                <a:gridCol w="1012834"/>
                <a:gridCol w="49032"/>
                <a:gridCol w="1012834"/>
                <a:gridCol w="194323"/>
                <a:gridCol w="1012834"/>
                <a:gridCol w="1012834"/>
                <a:gridCol w="194323"/>
                <a:gridCol w="1012834"/>
              </a:tblGrid>
              <a:tr h="336719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2016 - 2017 SEZONU ZİRAAT TÜRKİYE KUPASI GRUP MÜSABAKALARI FİKSTÜRÜ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8102"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8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GRUBU EŞLEŞMELERİ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GRUBU EŞLEŞMELERİ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1.HAFTA (29-30 KASIM/01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4.HAFTA (27-28-29 ARALIK 2016)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1.HAFTA (29-30 KASIM/01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4.HAFTA (27-28-29 ARALIK 2016)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OSMANLISPOR FK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KIRKLARELİSPOR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ELAZIĞSPOR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24ERZİNCANSPOR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ELAZIĞSPOR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ŞANLIURFASPOR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KIRKLARELİSPOR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ŞANLIURFASPOR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OSMANLISPOR FK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24ERZİNCANSPOR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2.HAFTA (13-14-15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5.HAFTA (10-11-12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2.HAFTA (13-14-15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5.HAFTA (10-11-12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KIRKLARELİSPOR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OSMANLISPOR FK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OSMANLISPOR FK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24ERZİNCANSPOR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ELAZIĞSPOR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ŞANLIURFASPOR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KIRKLARELİSPOR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ŞANLIURFASPOR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ELAZIĞSPOR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24ERZİNCANSPOR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3.HAFTA (20-21-22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6.HAFTA (17-18-19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3.HAFTA (20-21-22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6.HAFTA (17-18-19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KIRKLARELİSPOR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OSMANLISPOR FK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KIRKLARELİSPOR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ELAZIĞSPOR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24ERZİNCANSPOR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24ERZİNCANSPOR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OSMANLISPOR FK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ŞANLIURFASPOR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ŞANLIURFASPOR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GALATASARAY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TUZLASPOR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ELAZIĞSPOR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8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 GRUBU EŞLEŞMELERİ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 GRUBU EŞLEŞMELERİ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1.HAFTA (29-30 KASIM/01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4.HAFTA (27-28-29 ARALIK 2016)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1.HAFTA (29-30 KASIM/01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4.HAFTA (27-28-29 ARALIK 2016)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SANCAKTEPE BELEDİYESPOR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KASIMPAŞA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İNEGÖLSPOR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KASIMPAŞA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YENİ AMASYASPOR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MEDİPOL BAŞAKŞEHİR FK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GÖZTEPE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MEDİPOL BAŞAKŞEHİR FK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İNEGÖLSPOR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SANCAKTEPE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GÖZTEPE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YENİ AMASYASPOR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2.HAFTA (13-14-15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5.HAFTA (10-11-12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2.HAFTA (13-14-15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5.HAFTA (10-11-12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İNEGÖLSPOR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SANCAKTEPE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KASIMPAŞA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SANCAKTEPE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GÖZTEPE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YENİ AMASYASPOR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MEDİPOL BAŞAKŞEHİR FK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YENİ AMASYASPOR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KASIMPAŞA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İNEGÖLSPOR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MEDİPOL BAŞAKŞEHİR FK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GÖZTEPE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3.HAFTA (20-21-22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6.HAFTA (17-18-19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3.HAFTA (20-21-22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6.HAFTA (17-18-19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KASIMPAŞA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İNEGÖLSPOR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SANCAKTEPE BELEDİYESPOR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İNEGÖLSPOR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MEDİPOL BAŞAKŞEHİR FK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GÖZTEPE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YENİ AMASYASPOR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GÖZTEPE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SANCAKTEPE BELEDİYESPOR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ÇAYKUR RİZESPOR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KASIMPAŞA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YENİ AMASYASPOR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SİVASSPOR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MEDİPOL BAŞAKŞEHİR FK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48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 GRUBU EŞLEŞMELERİ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 GRUBU EŞLEŞMELERİ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1.HAFTA (29-30 KASIM/01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4.HAFTA (27-28-29 ARALIK 2016)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1.HAFTA (29-30 KASIM/01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4.HAFTA (27-28-29 ARALIK 2016)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MENEMEN BELEDİYESPOR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AMED SPORTİF FAALİYETLER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AMED SPORTİF FAALİYETLER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ÜMRANİYESPOR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AYDINSPOR 1923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AYDINSPOR 1923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MENEMEN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BELEDİYESPOR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BELEDİYESPOR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ÜMRANİYESPOR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2.HAFTA (13-14-15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5.HAFTA (10-11-12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2.HAFTA (13-14-15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5.HAFTA (10-11-12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MENEMEN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AMED SPORTİF FAALİYETLER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MENEMEN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ÜMRANİYESPOR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AYDINSPOR 1923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ÜMRANİYESPOR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AMED SPORTİF FAALİYETLER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AYDINSPOR 1923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3.HAFTA (20-21-22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6.HAFTA (17-18-19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3.HAFTA (20-21-22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6.HAFTA (17-18-19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AMED SPORTİF FAALİYETLER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MENEMEN BELEDİYESPOR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GENÇLERBİRLİĞİ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AYDINSPOR 1923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ÜMRANİYESPOR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BURSASPOR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MENEMEN BELEDİYESPOR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FENERBAHÇE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AMED SPORTİF FAALİYETLER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ÜMRANİYESPOR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BELEDİYESPOR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AKHİSAR BELEDİYESPOR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AYDINSPOR 1923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8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 GRUBU EŞLEŞMELERİ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GRUBU EŞLEŞMELERİ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1.HAFTA (29-30 KASIM/01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4.HAFTA (27-28-29 ARALIK 2016)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1.HAFTA (29-30 KASIM/01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4.HAFTA (27-28-29 ARALIK 2016)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BOLUSPOR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BOLUSPOR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GÜMÜŞHANESPOR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ATİKER KONYASPOR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GÜMÜŞHANESPOR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DARICA GENÇLERBİRLİĞİ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DARICA GENÇLERBİRLİĞİ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KIZILCABÖLÜKSPOR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ATİKER KONYASPOR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KIZILCABÖLÜKSPOR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2.HAFTA (13-14-15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5.HAFTA (10-11-12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2.HAFTA (13-14-15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5.HAFTA (10-11-12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BOLUSPOR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ATİKER KONYASPOR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GÜMÜŞHANESPOR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BOLUSPOR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DARICA GENÇLERBİRLİĞİ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DARICA GENÇLERBİRLİĞİ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GÜMÜŞHANESPOR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KIZILCABÖLÜKSPOR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ATİKER KONYASPOR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KIZILCABÖLÜKSPOR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93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3.HAFTA (20-21-22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6.HAFTA (17-18-19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3.HAFTA (20-21-22 ARALIK 2016)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6.HAFTA (17-18-19 OCAK 2017)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BOLUSPOR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BEŞİKTAŞ A.Ş.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GÜMÜŞHANESPOR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ATİKER KONYASPOR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ATİKER KONYASPOR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39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KAYSERİSPOR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DARICA GENÇLERBİRLİĞİ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DARICA GENÇLERBİRLİĞİ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BOLUSPOR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TRABZONSPOR A.Ş.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KIZILCABÖLÜKSPOR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KIZILCABÖLÜKSPOR</a:t>
                      </a:r>
                    </a:p>
                  </a:txBody>
                  <a:tcPr marL="4013" marR="4013" marT="40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GÜMÜŞHANESPOR</a:t>
                      </a:r>
                    </a:p>
                  </a:txBody>
                  <a:tcPr marL="4013" marR="4013" marT="40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8102"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15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MAÇ PLANLAMA MÜDÜRLÜĞÜ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33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783</Words>
  <Application>Microsoft Office PowerPoint</Application>
  <PresentationFormat>Ekran Gösterisi (4:3)</PresentationFormat>
  <Paragraphs>346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Serkan Karasakaloğlu</dc:creator>
  <cp:lastModifiedBy>Barış Mutlu</cp:lastModifiedBy>
  <cp:revision>2</cp:revision>
  <dcterms:created xsi:type="dcterms:W3CDTF">2016-11-02T12:59:09Z</dcterms:created>
  <dcterms:modified xsi:type="dcterms:W3CDTF">2016-11-02T13:01:08Z</dcterms:modified>
</cp:coreProperties>
</file>