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275C13-84CB-4F9F-A3D4-5FB8A753778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F496197-93DD-4814-A7F7-47F8DDA2F537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600" b="1" dirty="0" smtClean="0"/>
            <a:t>MHK</a:t>
          </a:r>
        </a:p>
      </dgm:t>
    </dgm:pt>
    <dgm:pt modelId="{A3D40769-3B60-4D40-8447-89FFF025D9CE}" type="parTrans" cxnId="{DA8FB120-B704-4E6E-AAA3-A078A40A1243}">
      <dgm:prSet/>
      <dgm:spPr/>
      <dgm:t>
        <a:bodyPr/>
        <a:lstStyle/>
        <a:p>
          <a:endParaRPr lang="en-GB"/>
        </a:p>
      </dgm:t>
    </dgm:pt>
    <dgm:pt modelId="{E0E82781-6E35-442F-9F88-ECEDF84012C1}" type="sibTrans" cxnId="{DA8FB120-B704-4E6E-AAA3-A078A40A1243}">
      <dgm:prSet/>
      <dgm:spPr/>
      <dgm:t>
        <a:bodyPr/>
        <a:lstStyle/>
        <a:p>
          <a:endParaRPr lang="en-GB"/>
        </a:p>
      </dgm:t>
    </dgm:pt>
    <dgm:pt modelId="{D06A7EE5-0868-402B-91FA-7D64CDD34929}">
      <dgm:prSet phldrT="[Text]"/>
      <dgm:spPr>
        <a:solidFill>
          <a:srgbClr val="C00000"/>
        </a:solidFill>
      </dgm:spPr>
      <dgm:t>
        <a:bodyPr/>
        <a:lstStyle/>
        <a:p>
          <a:r>
            <a:rPr lang="en-GB" b="1" dirty="0" err="1" smtClean="0"/>
            <a:t>Burcin</a:t>
          </a:r>
          <a:r>
            <a:rPr lang="en-GB" b="1" dirty="0" smtClean="0"/>
            <a:t> KESKIN</a:t>
          </a:r>
        </a:p>
        <a:p>
          <a:r>
            <a:rPr lang="en-GB" dirty="0" err="1" smtClean="0"/>
            <a:t>Hakem</a:t>
          </a:r>
          <a:r>
            <a:rPr lang="en-GB" dirty="0" smtClean="0"/>
            <a:t> </a:t>
          </a:r>
          <a:r>
            <a:rPr lang="en-GB" dirty="0" err="1" smtClean="0"/>
            <a:t>İşleri</a:t>
          </a:r>
          <a:r>
            <a:rPr lang="en-GB" dirty="0" smtClean="0"/>
            <a:t> </a:t>
          </a:r>
          <a:r>
            <a:rPr lang="en-GB" dirty="0" err="1" smtClean="0"/>
            <a:t>Müdürü</a:t>
          </a:r>
          <a:endParaRPr lang="en-GB" dirty="0"/>
        </a:p>
      </dgm:t>
    </dgm:pt>
    <dgm:pt modelId="{6994F3AB-2A2A-4ECE-8F0B-101C8914FC64}" type="parTrans" cxnId="{98BE674F-FC7B-4221-9A8A-0A16EB0439F6}">
      <dgm:prSet/>
      <dgm:spPr>
        <a:ln w="50800">
          <a:solidFill>
            <a:srgbClr val="0070C0"/>
          </a:solidFill>
        </a:ln>
      </dgm:spPr>
      <dgm:t>
        <a:bodyPr/>
        <a:lstStyle/>
        <a:p>
          <a:endParaRPr lang="en-GB"/>
        </a:p>
      </dgm:t>
    </dgm:pt>
    <dgm:pt modelId="{95C30A20-EDA0-439B-A7E4-EDA4F399B04F}" type="sibTrans" cxnId="{98BE674F-FC7B-4221-9A8A-0A16EB0439F6}">
      <dgm:prSet/>
      <dgm:spPr/>
      <dgm:t>
        <a:bodyPr/>
        <a:lstStyle/>
        <a:p>
          <a:endParaRPr lang="en-GB"/>
        </a:p>
      </dgm:t>
    </dgm:pt>
    <dgm:pt modelId="{07E7649B-42EE-4B17-8454-9933DB200CC1}">
      <dgm:prSet/>
      <dgm:spPr>
        <a:solidFill>
          <a:srgbClr val="C00000"/>
        </a:solidFill>
      </dgm:spPr>
      <dgm:t>
        <a:bodyPr/>
        <a:lstStyle/>
        <a:p>
          <a:r>
            <a:rPr lang="en-GB" dirty="0" err="1" smtClean="0"/>
            <a:t>Hakem</a:t>
          </a:r>
          <a:r>
            <a:rPr lang="en-GB" dirty="0" smtClean="0"/>
            <a:t> Gelişim </a:t>
          </a:r>
          <a:r>
            <a:rPr lang="en-GB" dirty="0" err="1" smtClean="0"/>
            <a:t>Departmanı</a:t>
          </a:r>
          <a:endParaRPr lang="en-GB" dirty="0"/>
        </a:p>
      </dgm:t>
    </dgm:pt>
    <dgm:pt modelId="{AF6F2478-184A-47F6-B04C-83426C25CB66}" type="parTrans" cxnId="{41735188-5CC8-4389-B3D9-4FE3FD5DFE68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FF31D0DD-036A-4D7A-BC28-A6CC335681C1}" type="sibTrans" cxnId="{41735188-5CC8-4389-B3D9-4FE3FD5DFE68}">
      <dgm:prSet/>
      <dgm:spPr/>
      <dgm:t>
        <a:bodyPr/>
        <a:lstStyle/>
        <a:p>
          <a:endParaRPr lang="en-GB"/>
        </a:p>
      </dgm:t>
    </dgm:pt>
    <dgm:pt modelId="{4FE92740-2DFF-46A0-B81F-FAEE2C8DFA35}">
      <dgm:prSet/>
      <dgm:spPr>
        <a:solidFill>
          <a:srgbClr val="C00000"/>
        </a:solidFill>
      </dgm:spPr>
      <dgm:t>
        <a:bodyPr/>
        <a:lstStyle/>
        <a:p>
          <a:r>
            <a:rPr lang="en-GB" dirty="0" err="1" smtClean="0"/>
            <a:t>Hakem</a:t>
          </a:r>
          <a:r>
            <a:rPr lang="en-GB" dirty="0" smtClean="0"/>
            <a:t> </a:t>
          </a:r>
          <a:r>
            <a:rPr lang="en-GB" dirty="0" err="1" smtClean="0"/>
            <a:t>İşleri</a:t>
          </a:r>
          <a:r>
            <a:rPr lang="en-GB" dirty="0" smtClean="0"/>
            <a:t> </a:t>
          </a:r>
          <a:r>
            <a:rPr lang="en-GB" dirty="0" err="1" smtClean="0"/>
            <a:t>Departmanı</a:t>
          </a:r>
          <a:endParaRPr lang="en-GB" dirty="0" smtClean="0"/>
        </a:p>
      </dgm:t>
    </dgm:pt>
    <dgm:pt modelId="{B97A23C7-24AF-4435-92EF-7140B538671C}" type="parTrans" cxnId="{873D6F03-62AA-4E44-9307-0E0F084436D9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2F3FF8B7-3F9B-4853-B1DB-3711B816040D}" type="sibTrans" cxnId="{873D6F03-62AA-4E44-9307-0E0F084436D9}">
      <dgm:prSet/>
      <dgm:spPr/>
      <dgm:t>
        <a:bodyPr/>
        <a:lstStyle/>
        <a:p>
          <a:endParaRPr lang="en-GB"/>
        </a:p>
      </dgm:t>
    </dgm:pt>
    <dgm:pt modelId="{266CF560-D60E-4984-9294-02EFCF82A603}">
      <dgm:prSet/>
      <dgm:spPr>
        <a:solidFill>
          <a:srgbClr val="C00000"/>
        </a:solidFill>
      </dgm:spPr>
      <dgm:t>
        <a:bodyPr/>
        <a:lstStyle/>
        <a:p>
          <a:r>
            <a:rPr lang="en-GB" b="1" dirty="0" smtClean="0"/>
            <a:t>Ozlem NEIDIM</a:t>
          </a:r>
        </a:p>
        <a:p>
          <a:r>
            <a:rPr lang="en-GB" dirty="0" err="1" smtClean="0"/>
            <a:t>Departman</a:t>
          </a:r>
          <a:r>
            <a:rPr lang="en-GB" dirty="0" smtClean="0"/>
            <a:t> </a:t>
          </a:r>
          <a:r>
            <a:rPr lang="en-GB" dirty="0" err="1" smtClean="0"/>
            <a:t>Sorumlusu</a:t>
          </a:r>
          <a:endParaRPr lang="en-GB" dirty="0"/>
        </a:p>
      </dgm:t>
    </dgm:pt>
    <dgm:pt modelId="{62FB1F4C-1A55-4D99-BC44-5F9AC4124376}" type="parTrans" cxnId="{801DC953-6696-4564-88FC-7EF253B6D2F0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97A0A3E8-3ACD-4F67-B591-BD18AA629282}" type="sibTrans" cxnId="{801DC953-6696-4564-88FC-7EF253B6D2F0}">
      <dgm:prSet/>
      <dgm:spPr/>
      <dgm:t>
        <a:bodyPr/>
        <a:lstStyle/>
        <a:p>
          <a:endParaRPr lang="en-GB"/>
        </a:p>
      </dgm:t>
    </dgm:pt>
    <dgm:pt modelId="{AC63E53E-4792-4B9B-A6CC-037A5ADA0C89}" type="asst">
      <dgm:prSet/>
      <dgm:spPr>
        <a:solidFill>
          <a:srgbClr val="C00000"/>
        </a:solidFill>
      </dgm:spPr>
      <dgm:t>
        <a:bodyPr/>
        <a:lstStyle/>
        <a:p>
          <a:r>
            <a:rPr lang="en-GB" b="1" dirty="0" err="1" smtClean="0"/>
            <a:t>Jaap</a:t>
          </a:r>
          <a:r>
            <a:rPr lang="en-GB" b="1" dirty="0" smtClean="0"/>
            <a:t> UILENBERG</a:t>
          </a:r>
        </a:p>
        <a:p>
          <a:r>
            <a:rPr lang="en-GB" dirty="0" smtClean="0"/>
            <a:t>MHK </a:t>
          </a:r>
          <a:r>
            <a:rPr lang="en-GB" dirty="0" err="1" smtClean="0"/>
            <a:t>Danışmanı</a:t>
          </a:r>
          <a:endParaRPr lang="en-GB" dirty="0"/>
        </a:p>
      </dgm:t>
    </dgm:pt>
    <dgm:pt modelId="{1CD9ECC0-5C38-45C4-9F2C-CB2490616E5B}" type="parTrans" cxnId="{49F8C81E-6B68-4167-956E-2B235F069FE7}">
      <dgm:prSet/>
      <dgm:spPr>
        <a:ln w="50800">
          <a:solidFill>
            <a:srgbClr val="0070C0"/>
          </a:solidFill>
        </a:ln>
      </dgm:spPr>
      <dgm:t>
        <a:bodyPr/>
        <a:lstStyle/>
        <a:p>
          <a:endParaRPr lang="en-GB"/>
        </a:p>
      </dgm:t>
    </dgm:pt>
    <dgm:pt modelId="{ACBC2792-9400-4B46-8159-DB6EBBEAD57A}" type="sibTrans" cxnId="{49F8C81E-6B68-4167-956E-2B235F069FE7}">
      <dgm:prSet/>
      <dgm:spPr/>
      <dgm:t>
        <a:bodyPr/>
        <a:lstStyle/>
        <a:p>
          <a:endParaRPr lang="en-GB"/>
        </a:p>
      </dgm:t>
    </dgm:pt>
    <dgm:pt modelId="{543CBC96-3D31-4B55-A3B0-E10325C1A21E}" type="asst">
      <dgm:prSet/>
      <dgm:spPr>
        <a:solidFill>
          <a:srgbClr val="C00000"/>
        </a:solidFill>
      </dgm:spPr>
      <dgm:t>
        <a:bodyPr/>
        <a:lstStyle/>
        <a:p>
          <a:r>
            <a:rPr lang="en-GB" b="1" dirty="0" smtClean="0"/>
            <a:t>Oguz SARVAN</a:t>
          </a:r>
        </a:p>
        <a:p>
          <a:r>
            <a:rPr lang="en-GB" dirty="0" smtClean="0"/>
            <a:t>MHK </a:t>
          </a:r>
          <a:r>
            <a:rPr lang="en-GB" dirty="0" err="1" smtClean="0"/>
            <a:t>Eğitim</a:t>
          </a:r>
          <a:r>
            <a:rPr lang="en-GB" dirty="0" smtClean="0"/>
            <a:t> </a:t>
          </a:r>
          <a:r>
            <a:rPr lang="en-GB" dirty="0" err="1" smtClean="0"/>
            <a:t>Direktörü</a:t>
          </a:r>
          <a:endParaRPr lang="en-GB" dirty="0"/>
        </a:p>
      </dgm:t>
    </dgm:pt>
    <dgm:pt modelId="{DBE7EC51-2685-46B4-A248-DEBF5F6A32DA}" type="parTrans" cxnId="{2A14A365-8FB0-489F-9922-CBE86F920759}">
      <dgm:prSet/>
      <dgm:spPr>
        <a:ln w="50800">
          <a:solidFill>
            <a:srgbClr val="0070C0"/>
          </a:solidFill>
        </a:ln>
      </dgm:spPr>
      <dgm:t>
        <a:bodyPr/>
        <a:lstStyle/>
        <a:p>
          <a:endParaRPr lang="en-GB"/>
        </a:p>
      </dgm:t>
    </dgm:pt>
    <dgm:pt modelId="{A23B49CA-9731-493F-BBAD-8BD0CAFA4F7F}" type="sibTrans" cxnId="{2A14A365-8FB0-489F-9922-CBE86F920759}">
      <dgm:prSet/>
      <dgm:spPr/>
      <dgm:t>
        <a:bodyPr/>
        <a:lstStyle/>
        <a:p>
          <a:endParaRPr lang="en-GB"/>
        </a:p>
      </dgm:t>
    </dgm:pt>
    <dgm:pt modelId="{83BB69D4-484A-4A47-A95B-8CFD0D1AFE5B}">
      <dgm:prSet/>
      <dgm:spPr>
        <a:solidFill>
          <a:srgbClr val="C00000"/>
        </a:solidFill>
      </dgm:spPr>
      <dgm:t>
        <a:bodyPr/>
        <a:lstStyle/>
        <a:p>
          <a:r>
            <a:rPr lang="en-GB" b="1" dirty="0" smtClean="0"/>
            <a:t>Ali KIZILET</a:t>
          </a:r>
        </a:p>
        <a:p>
          <a:r>
            <a:rPr lang="en-GB" dirty="0" err="1" smtClean="0"/>
            <a:t>Fiziksel</a:t>
          </a:r>
          <a:r>
            <a:rPr lang="en-GB" dirty="0" smtClean="0"/>
            <a:t> Gelişim </a:t>
          </a:r>
          <a:r>
            <a:rPr lang="en-GB" dirty="0" err="1" smtClean="0"/>
            <a:t>Uzmanı</a:t>
          </a:r>
          <a:endParaRPr lang="en-GB" dirty="0"/>
        </a:p>
      </dgm:t>
    </dgm:pt>
    <dgm:pt modelId="{B0DE8DBF-088A-44E1-BED1-1F0FCCFDE520}" type="parTrans" cxnId="{584B2169-A70F-49F4-9BC6-F46DE172C1DE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6749423B-1D95-4A37-88FE-4F97F5B7235A}" type="sibTrans" cxnId="{584B2169-A70F-49F4-9BC6-F46DE172C1DE}">
      <dgm:prSet/>
      <dgm:spPr/>
      <dgm:t>
        <a:bodyPr/>
        <a:lstStyle/>
        <a:p>
          <a:endParaRPr lang="en-GB"/>
        </a:p>
      </dgm:t>
    </dgm:pt>
    <dgm:pt modelId="{8208DD91-CF5C-4DAE-B2F9-52CDAC0003C5}">
      <dgm:prSet/>
      <dgm:spPr>
        <a:solidFill>
          <a:srgbClr val="C00000"/>
        </a:solidFill>
      </dgm:spPr>
      <dgm:t>
        <a:bodyPr/>
        <a:lstStyle/>
        <a:p>
          <a:r>
            <a:rPr lang="en-GB" b="1" dirty="0" smtClean="0"/>
            <a:t>Alper DEMIREL</a:t>
          </a:r>
        </a:p>
        <a:p>
          <a:r>
            <a:rPr lang="en-GB" dirty="0" err="1" smtClean="0"/>
            <a:t>Hakemlerden</a:t>
          </a:r>
          <a:r>
            <a:rPr lang="en-GB" dirty="0" smtClean="0"/>
            <a:t> </a:t>
          </a:r>
          <a:r>
            <a:rPr lang="en-GB" dirty="0" err="1" smtClean="0"/>
            <a:t>Sorumlu</a:t>
          </a:r>
          <a:r>
            <a:rPr lang="en-GB" dirty="0" smtClean="0"/>
            <a:t> </a:t>
          </a:r>
          <a:r>
            <a:rPr lang="en-GB" dirty="0" err="1" smtClean="0"/>
            <a:t>Uzman</a:t>
          </a:r>
          <a:endParaRPr lang="en-GB" dirty="0"/>
        </a:p>
      </dgm:t>
    </dgm:pt>
    <dgm:pt modelId="{9C6A9CA6-E321-4919-A7D9-DA3F9F318D51}" type="parTrans" cxnId="{8470F3B0-8EDA-4892-AF7F-2E93980EFEC5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7A34E0D-3958-4B26-A8C5-0EB18A1D94EA}" type="sibTrans" cxnId="{8470F3B0-8EDA-4892-AF7F-2E93980EFEC5}">
      <dgm:prSet/>
      <dgm:spPr/>
      <dgm:t>
        <a:bodyPr/>
        <a:lstStyle/>
        <a:p>
          <a:endParaRPr lang="en-GB"/>
        </a:p>
      </dgm:t>
    </dgm:pt>
    <dgm:pt modelId="{6CD5C81B-9023-479E-9560-B10B77CFBBD3}">
      <dgm:prSet/>
      <dgm:spPr>
        <a:solidFill>
          <a:srgbClr val="C00000"/>
        </a:solidFill>
      </dgm:spPr>
      <dgm:t>
        <a:bodyPr/>
        <a:lstStyle/>
        <a:p>
          <a:r>
            <a:rPr lang="en-GB" b="1" dirty="0" err="1" smtClean="0"/>
            <a:t>Sevinc</a:t>
          </a:r>
          <a:r>
            <a:rPr lang="en-GB" b="1" dirty="0" smtClean="0"/>
            <a:t> CEYRAN</a:t>
          </a:r>
        </a:p>
        <a:p>
          <a:r>
            <a:rPr lang="en-GB" dirty="0" err="1" smtClean="0"/>
            <a:t>Gözlemcilerden</a:t>
          </a:r>
          <a:r>
            <a:rPr lang="en-GB" dirty="0" smtClean="0"/>
            <a:t> </a:t>
          </a:r>
          <a:r>
            <a:rPr lang="en-GB" dirty="0" err="1" smtClean="0"/>
            <a:t>Sorumlu</a:t>
          </a:r>
          <a:r>
            <a:rPr lang="en-GB" dirty="0" smtClean="0"/>
            <a:t> </a:t>
          </a:r>
          <a:r>
            <a:rPr lang="en-GB" dirty="0" err="1" smtClean="0"/>
            <a:t>Uzman</a:t>
          </a:r>
          <a:endParaRPr lang="en-GB" dirty="0"/>
        </a:p>
      </dgm:t>
    </dgm:pt>
    <dgm:pt modelId="{84274DF0-B952-4788-AADC-5CCBF5FF3F5A}" type="parTrans" cxnId="{0C4DE32C-DDAD-442A-9B71-8BF584DFD8B3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2B3F552-BFB2-4445-A894-DFD9E6A3790C}" type="sibTrans" cxnId="{0C4DE32C-DDAD-442A-9B71-8BF584DFD8B3}">
      <dgm:prSet/>
      <dgm:spPr/>
      <dgm:t>
        <a:bodyPr/>
        <a:lstStyle/>
        <a:p>
          <a:endParaRPr lang="en-GB"/>
        </a:p>
      </dgm:t>
    </dgm:pt>
    <dgm:pt modelId="{9F7919C3-92F3-49F0-8B56-1C1ADCB55879}">
      <dgm:prSet/>
      <dgm:spPr>
        <a:solidFill>
          <a:srgbClr val="C00000"/>
        </a:solidFill>
      </dgm:spPr>
      <dgm:t>
        <a:bodyPr/>
        <a:lstStyle/>
        <a:p>
          <a:r>
            <a:rPr lang="en-GB" b="1" dirty="0" smtClean="0"/>
            <a:t>Ramazan YILMAZ</a:t>
          </a:r>
        </a:p>
        <a:p>
          <a:r>
            <a:rPr lang="en-GB" dirty="0" smtClean="0"/>
            <a:t>BAL </a:t>
          </a:r>
          <a:r>
            <a:rPr lang="en-GB" dirty="0" err="1" smtClean="0"/>
            <a:t>ve</a:t>
          </a:r>
          <a:r>
            <a:rPr lang="en-GB" dirty="0" smtClean="0"/>
            <a:t> AFYS </a:t>
          </a:r>
          <a:r>
            <a:rPr lang="en-GB" dirty="0" err="1" smtClean="0"/>
            <a:t>Uzman</a:t>
          </a:r>
          <a:r>
            <a:rPr lang="en-GB" dirty="0" smtClean="0"/>
            <a:t> </a:t>
          </a:r>
          <a:r>
            <a:rPr lang="en-GB" dirty="0" err="1" smtClean="0"/>
            <a:t>Yrd</a:t>
          </a:r>
          <a:r>
            <a:rPr lang="en-GB" dirty="0" smtClean="0"/>
            <a:t>.</a:t>
          </a:r>
          <a:endParaRPr lang="en-GB" dirty="0"/>
        </a:p>
      </dgm:t>
    </dgm:pt>
    <dgm:pt modelId="{722800DC-4143-4147-9EEE-EA2C84F98969}" type="parTrans" cxnId="{83CCA203-B3B5-4828-81E5-19D30633BDF3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8A3B4095-19E0-4AA1-BEDC-A14AC3A7F715}" type="sibTrans" cxnId="{83CCA203-B3B5-4828-81E5-19D30633BDF3}">
      <dgm:prSet/>
      <dgm:spPr/>
      <dgm:t>
        <a:bodyPr/>
        <a:lstStyle/>
        <a:p>
          <a:endParaRPr lang="en-GB"/>
        </a:p>
      </dgm:t>
    </dgm:pt>
    <dgm:pt modelId="{FBFDE7E0-4936-4BD1-9309-9AE2EE8B9D22}">
      <dgm:prSet/>
      <dgm:spPr>
        <a:solidFill>
          <a:srgbClr val="C00000"/>
        </a:solidFill>
      </dgm:spPr>
      <dgm:t>
        <a:bodyPr/>
        <a:lstStyle/>
        <a:p>
          <a:r>
            <a:rPr lang="en-GB" b="1" dirty="0" err="1" smtClean="0"/>
            <a:t>Dogan</a:t>
          </a:r>
          <a:r>
            <a:rPr lang="en-GB" b="1" dirty="0" smtClean="0"/>
            <a:t> BABACAN</a:t>
          </a:r>
        </a:p>
        <a:p>
          <a:r>
            <a:rPr lang="en-GB" dirty="0" err="1" smtClean="0"/>
            <a:t>Özel</a:t>
          </a:r>
          <a:r>
            <a:rPr lang="en-GB" dirty="0" smtClean="0"/>
            <a:t> </a:t>
          </a:r>
          <a:r>
            <a:rPr lang="en-GB" dirty="0" err="1" smtClean="0"/>
            <a:t>Pozisyon</a:t>
          </a:r>
          <a:r>
            <a:rPr lang="en-GB" dirty="0" smtClean="0"/>
            <a:t> </a:t>
          </a:r>
          <a:r>
            <a:rPr lang="en-GB" dirty="0" err="1" smtClean="0"/>
            <a:t>Analiz</a:t>
          </a:r>
          <a:r>
            <a:rPr lang="en-GB" dirty="0" smtClean="0"/>
            <a:t> </a:t>
          </a:r>
          <a:r>
            <a:rPr lang="en-GB" dirty="0" err="1" smtClean="0"/>
            <a:t>Uzmanı</a:t>
          </a:r>
          <a:endParaRPr lang="en-GB" dirty="0"/>
        </a:p>
      </dgm:t>
    </dgm:pt>
    <dgm:pt modelId="{58DB9B7E-00BB-4AED-90EC-515BC46E5F66}" type="parTrans" cxnId="{211D5086-85D1-4152-95C7-86E13A89A499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1C7B5A47-F354-48A7-A535-EECA2105E987}" type="sibTrans" cxnId="{211D5086-85D1-4152-95C7-86E13A89A499}">
      <dgm:prSet/>
      <dgm:spPr/>
      <dgm:t>
        <a:bodyPr/>
        <a:lstStyle/>
        <a:p>
          <a:endParaRPr lang="en-GB"/>
        </a:p>
      </dgm:t>
    </dgm:pt>
    <dgm:pt modelId="{E854F19B-C4D2-4B2B-86C4-DE9676BC0E9D}">
      <dgm:prSet/>
      <dgm:spPr>
        <a:solidFill>
          <a:srgbClr val="C00000"/>
        </a:solidFill>
      </dgm:spPr>
      <dgm:t>
        <a:bodyPr/>
        <a:lstStyle/>
        <a:p>
          <a:r>
            <a:rPr lang="en-GB" b="1" dirty="0" err="1" smtClean="0"/>
            <a:t>Esat</a:t>
          </a:r>
          <a:r>
            <a:rPr lang="en-GB" b="1" dirty="0" smtClean="0"/>
            <a:t> ERIS</a:t>
          </a:r>
        </a:p>
        <a:p>
          <a:r>
            <a:rPr lang="en-GB" dirty="0" err="1" smtClean="0"/>
            <a:t>Eğitimler</a:t>
          </a:r>
          <a:r>
            <a:rPr lang="en-GB" dirty="0" smtClean="0"/>
            <a:t> </a:t>
          </a:r>
          <a:r>
            <a:rPr lang="en-GB" dirty="0" err="1" smtClean="0"/>
            <a:t>Uzmanı</a:t>
          </a:r>
          <a:endParaRPr lang="en-GB" dirty="0"/>
        </a:p>
      </dgm:t>
    </dgm:pt>
    <dgm:pt modelId="{6B3447DC-1081-4DEC-AB61-AE065B35536E}" type="parTrans" cxnId="{508ABD61-0015-45DA-9536-A4B635DE0A9E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4331B07C-61CE-4ED3-9858-59128B1E99E7}" type="sibTrans" cxnId="{508ABD61-0015-45DA-9536-A4B635DE0A9E}">
      <dgm:prSet/>
      <dgm:spPr/>
      <dgm:t>
        <a:bodyPr/>
        <a:lstStyle/>
        <a:p>
          <a:endParaRPr lang="en-GB"/>
        </a:p>
      </dgm:t>
    </dgm:pt>
    <dgm:pt modelId="{9D1DF89B-E6EC-49B9-B935-0EA100027A17}">
      <dgm:prSet/>
      <dgm:spPr>
        <a:solidFill>
          <a:srgbClr val="C00000"/>
        </a:solidFill>
      </dgm:spPr>
      <dgm:t>
        <a:bodyPr/>
        <a:lstStyle/>
        <a:p>
          <a:r>
            <a:rPr lang="en-GB" b="1" dirty="0" smtClean="0"/>
            <a:t>Nurşah GÜNDAY</a:t>
          </a:r>
        </a:p>
        <a:p>
          <a:r>
            <a:rPr lang="en-GB" b="0" dirty="0" err="1" smtClean="0"/>
            <a:t>Nakil</a:t>
          </a:r>
          <a:r>
            <a:rPr lang="en-GB" b="0" dirty="0" smtClean="0"/>
            <a:t> </a:t>
          </a:r>
          <a:r>
            <a:rPr lang="en-GB" b="0" dirty="0" err="1" smtClean="0"/>
            <a:t>ve</a:t>
          </a:r>
          <a:r>
            <a:rPr lang="en-GB" b="0" dirty="0" smtClean="0"/>
            <a:t> </a:t>
          </a:r>
          <a:r>
            <a:rPr lang="en-GB" b="0" dirty="0" err="1" smtClean="0"/>
            <a:t>İzin</a:t>
          </a:r>
          <a:r>
            <a:rPr lang="en-GB" b="0" dirty="0" smtClean="0"/>
            <a:t> </a:t>
          </a:r>
          <a:r>
            <a:rPr lang="en-GB" b="0" dirty="0" err="1" smtClean="0"/>
            <a:t>Yazıları</a:t>
          </a:r>
          <a:r>
            <a:rPr lang="en-GB" b="0" dirty="0" smtClean="0"/>
            <a:t> </a:t>
          </a:r>
          <a:r>
            <a:rPr lang="en-GB" b="0" dirty="0" err="1" smtClean="0"/>
            <a:t>Uzman</a:t>
          </a:r>
          <a:r>
            <a:rPr lang="en-GB" b="0" dirty="0" smtClean="0"/>
            <a:t> </a:t>
          </a:r>
          <a:r>
            <a:rPr lang="en-GB" b="0" dirty="0" err="1" smtClean="0"/>
            <a:t>Yrd</a:t>
          </a:r>
          <a:r>
            <a:rPr lang="en-GB" b="0" dirty="0" smtClean="0"/>
            <a:t>.</a:t>
          </a:r>
        </a:p>
      </dgm:t>
    </dgm:pt>
    <dgm:pt modelId="{727CC8CE-C9BD-44BC-AAB3-600CB6065773}" type="parTrans" cxnId="{89E172E8-959B-4F36-99C3-9A006F1C2D77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4D7D4E6A-1A13-4539-B14C-EB4AD7F5D6CF}" type="sibTrans" cxnId="{89E172E8-959B-4F36-99C3-9A006F1C2D77}">
      <dgm:prSet/>
      <dgm:spPr/>
      <dgm:t>
        <a:bodyPr/>
        <a:lstStyle/>
        <a:p>
          <a:endParaRPr lang="en-GB"/>
        </a:p>
      </dgm:t>
    </dgm:pt>
    <dgm:pt modelId="{7AF289D9-0334-4B91-ABF3-4F1F7E1B952B}">
      <dgm:prSet/>
      <dgm:spPr>
        <a:solidFill>
          <a:srgbClr val="C00000"/>
        </a:solidFill>
      </dgm:spPr>
      <dgm:t>
        <a:bodyPr/>
        <a:lstStyle/>
        <a:p>
          <a:r>
            <a:rPr lang="en-GB" b="1" dirty="0" err="1" smtClean="0"/>
            <a:t>Meltem</a:t>
          </a:r>
          <a:r>
            <a:rPr lang="en-GB" b="1" dirty="0" smtClean="0"/>
            <a:t> KOLÇAK</a:t>
          </a:r>
        </a:p>
        <a:p>
          <a:r>
            <a:rPr lang="en-GB" dirty="0" err="1" smtClean="0"/>
            <a:t>Tazminat</a:t>
          </a:r>
          <a:r>
            <a:rPr lang="en-GB" dirty="0" smtClean="0"/>
            <a:t> </a:t>
          </a:r>
          <a:r>
            <a:rPr lang="en-GB" dirty="0" err="1" smtClean="0"/>
            <a:t>Formları</a:t>
          </a:r>
          <a:r>
            <a:rPr lang="en-GB" dirty="0" smtClean="0"/>
            <a:t> </a:t>
          </a:r>
          <a:r>
            <a:rPr lang="en-GB" dirty="0" err="1" smtClean="0"/>
            <a:t>ve</a:t>
          </a:r>
          <a:r>
            <a:rPr lang="en-GB" dirty="0" smtClean="0"/>
            <a:t> </a:t>
          </a:r>
          <a:r>
            <a:rPr lang="en-GB" dirty="0" err="1" smtClean="0"/>
            <a:t>Dokümantasyon</a:t>
          </a:r>
          <a:r>
            <a:rPr lang="en-GB" dirty="0" smtClean="0"/>
            <a:t> </a:t>
          </a:r>
          <a:r>
            <a:rPr lang="en-GB" dirty="0" err="1" smtClean="0"/>
            <a:t>Uzman</a:t>
          </a:r>
          <a:r>
            <a:rPr lang="en-GB" dirty="0" smtClean="0"/>
            <a:t> </a:t>
          </a:r>
          <a:r>
            <a:rPr lang="en-GB" dirty="0" err="1" smtClean="0"/>
            <a:t>Yrd</a:t>
          </a:r>
          <a:r>
            <a:rPr lang="en-GB" dirty="0" smtClean="0"/>
            <a:t>.</a:t>
          </a:r>
          <a:endParaRPr lang="en-GB" dirty="0"/>
        </a:p>
      </dgm:t>
    </dgm:pt>
    <dgm:pt modelId="{378E507B-5046-4C67-9333-8AECECA99839}" type="parTrans" cxnId="{7A97F0C0-B206-4F16-8825-5EC91870C84A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F39FD18C-8C70-424F-A553-16C75F94C127}" type="sibTrans" cxnId="{7A97F0C0-B206-4F16-8825-5EC91870C84A}">
      <dgm:prSet/>
      <dgm:spPr/>
      <dgm:t>
        <a:bodyPr/>
        <a:lstStyle/>
        <a:p>
          <a:endParaRPr lang="en-GB"/>
        </a:p>
      </dgm:t>
    </dgm:pt>
    <dgm:pt modelId="{E00625C8-2E7C-4A59-873A-FA587744A694}" type="asst">
      <dgm:prSet/>
      <dgm:spPr>
        <a:solidFill>
          <a:srgbClr val="C00000"/>
        </a:solidFill>
      </dgm:spPr>
      <dgm:t>
        <a:bodyPr/>
        <a:lstStyle/>
        <a:p>
          <a:r>
            <a:rPr lang="en-GB" b="1" dirty="0" smtClean="0"/>
            <a:t>Tuba CIKIT</a:t>
          </a:r>
        </a:p>
        <a:p>
          <a:r>
            <a:rPr lang="en-GB" dirty="0" err="1" smtClean="0"/>
            <a:t>Hakem</a:t>
          </a:r>
          <a:r>
            <a:rPr lang="en-GB" dirty="0" smtClean="0"/>
            <a:t> </a:t>
          </a:r>
          <a:r>
            <a:rPr lang="en-GB" dirty="0" err="1" smtClean="0"/>
            <a:t>İşleri</a:t>
          </a:r>
          <a:r>
            <a:rPr lang="en-GB" dirty="0" smtClean="0"/>
            <a:t> </a:t>
          </a:r>
          <a:r>
            <a:rPr lang="en-GB" dirty="0" err="1" smtClean="0"/>
            <a:t>Departman</a:t>
          </a:r>
          <a:r>
            <a:rPr lang="en-GB" dirty="0" smtClean="0"/>
            <a:t> </a:t>
          </a:r>
          <a:r>
            <a:rPr lang="en-GB" dirty="0" err="1" smtClean="0"/>
            <a:t>Sorumlusu</a:t>
          </a:r>
          <a:endParaRPr lang="en-GB" dirty="0"/>
        </a:p>
      </dgm:t>
    </dgm:pt>
    <dgm:pt modelId="{D5AEB8D6-B8E7-47DA-B0F7-57DC9A35E421}" type="parTrans" cxnId="{046F73FE-9648-4992-A46F-D2C5E599223B}">
      <dgm:prSet/>
      <dgm:spPr>
        <a:ln>
          <a:noFill/>
        </a:ln>
      </dgm:spPr>
      <dgm:t>
        <a:bodyPr/>
        <a:lstStyle/>
        <a:p>
          <a:endParaRPr lang="en-GB"/>
        </a:p>
      </dgm:t>
    </dgm:pt>
    <dgm:pt modelId="{99691CFB-963B-4041-B274-6E7359F397E8}" type="sibTrans" cxnId="{046F73FE-9648-4992-A46F-D2C5E599223B}">
      <dgm:prSet/>
      <dgm:spPr/>
      <dgm:t>
        <a:bodyPr/>
        <a:lstStyle/>
        <a:p>
          <a:endParaRPr lang="en-GB"/>
        </a:p>
      </dgm:t>
    </dgm:pt>
    <dgm:pt modelId="{691442C9-8B80-4F65-A707-F47F44CEF0D5}" type="asst">
      <dgm:prSet/>
      <dgm:spPr>
        <a:solidFill>
          <a:srgbClr val="C00000"/>
        </a:solidFill>
      </dgm:spPr>
      <dgm:t>
        <a:bodyPr/>
        <a:lstStyle/>
        <a:p>
          <a:r>
            <a:rPr lang="en-GB" b="1" dirty="0" smtClean="0"/>
            <a:t>Ayten OZCAN</a:t>
          </a:r>
        </a:p>
        <a:p>
          <a:r>
            <a:rPr lang="en-GB" dirty="0" err="1" smtClean="0"/>
            <a:t>Eğitimler</a:t>
          </a:r>
          <a:r>
            <a:rPr lang="en-GB" dirty="0" smtClean="0"/>
            <a:t> </a:t>
          </a:r>
          <a:r>
            <a:rPr lang="en-GB" dirty="0" err="1" smtClean="0"/>
            <a:t>Uzman</a:t>
          </a:r>
          <a:r>
            <a:rPr lang="en-GB" dirty="0" smtClean="0"/>
            <a:t> </a:t>
          </a:r>
          <a:r>
            <a:rPr lang="en-GB" dirty="0" err="1" smtClean="0"/>
            <a:t>Yrd</a:t>
          </a:r>
          <a:r>
            <a:rPr lang="en-GB" dirty="0" smtClean="0"/>
            <a:t>.</a:t>
          </a:r>
          <a:endParaRPr lang="en-GB" dirty="0"/>
        </a:p>
      </dgm:t>
    </dgm:pt>
    <dgm:pt modelId="{118FE976-0E73-437F-A8DE-E7076DC20091}" type="parTrans" cxnId="{D493FFE4-534F-402D-B910-53802821B843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DE3E14A6-9E4D-4927-890A-2A5F0EB15633}" type="sibTrans" cxnId="{D493FFE4-534F-402D-B910-53802821B843}">
      <dgm:prSet/>
      <dgm:spPr/>
      <dgm:t>
        <a:bodyPr/>
        <a:lstStyle/>
        <a:p>
          <a:endParaRPr lang="en-GB"/>
        </a:p>
      </dgm:t>
    </dgm:pt>
    <dgm:pt modelId="{33466149-6EF4-4DEC-88D3-FD0FFC63FB42}">
      <dgm:prSet/>
      <dgm:spPr>
        <a:solidFill>
          <a:srgbClr val="C00000"/>
        </a:solidFill>
      </dgm:spPr>
      <dgm:t>
        <a:bodyPr/>
        <a:lstStyle/>
        <a:p>
          <a:r>
            <a:rPr lang="en-GB" dirty="0" err="1" smtClean="0"/>
            <a:t>Beyhan</a:t>
          </a:r>
          <a:r>
            <a:rPr lang="en-GB" dirty="0" smtClean="0"/>
            <a:t> SATIROĞLU</a:t>
          </a:r>
        </a:p>
        <a:p>
          <a:r>
            <a:rPr lang="en-GB" dirty="0" err="1" smtClean="0"/>
            <a:t>Kadınlar</a:t>
          </a:r>
          <a:r>
            <a:rPr lang="en-GB" dirty="0" smtClean="0"/>
            <a:t> </a:t>
          </a:r>
          <a:r>
            <a:rPr lang="en-GB" dirty="0" err="1" smtClean="0"/>
            <a:t>Ligi</a:t>
          </a:r>
          <a:r>
            <a:rPr lang="en-GB" dirty="0" smtClean="0"/>
            <a:t> </a:t>
          </a:r>
          <a:r>
            <a:rPr lang="en-GB" dirty="0" err="1" smtClean="0"/>
            <a:t>ve</a:t>
          </a:r>
          <a:r>
            <a:rPr lang="en-GB" dirty="0" smtClean="0"/>
            <a:t> </a:t>
          </a:r>
          <a:r>
            <a:rPr lang="en-GB" dirty="0" err="1" smtClean="0"/>
            <a:t>Akademi</a:t>
          </a:r>
          <a:r>
            <a:rPr lang="en-GB" dirty="0" smtClean="0"/>
            <a:t> </a:t>
          </a:r>
          <a:r>
            <a:rPr lang="en-GB" dirty="0" err="1" smtClean="0"/>
            <a:t>Ligi</a:t>
          </a:r>
          <a:r>
            <a:rPr lang="en-GB" dirty="0" smtClean="0"/>
            <a:t> </a:t>
          </a:r>
          <a:r>
            <a:rPr lang="en-GB" dirty="0" err="1" smtClean="0"/>
            <a:t>Uzman</a:t>
          </a:r>
          <a:r>
            <a:rPr lang="en-GB" dirty="0" smtClean="0"/>
            <a:t> </a:t>
          </a:r>
          <a:r>
            <a:rPr lang="en-GB" dirty="0" err="1" smtClean="0"/>
            <a:t>Yrd</a:t>
          </a:r>
          <a:r>
            <a:rPr lang="en-GB" dirty="0" smtClean="0"/>
            <a:t>. </a:t>
          </a:r>
          <a:endParaRPr lang="en-GB" dirty="0"/>
        </a:p>
      </dgm:t>
    </dgm:pt>
    <dgm:pt modelId="{E0F14EAA-D03F-4098-B4E0-82736D9BEB53}" type="parTrans" cxnId="{E34457D3-C12C-44FA-BFD1-5115052202AE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43B5BC1F-ECE3-4DFC-A6B9-7CB0E39FFFC8}" type="sibTrans" cxnId="{E34457D3-C12C-44FA-BFD1-5115052202AE}">
      <dgm:prSet/>
      <dgm:spPr/>
      <dgm:t>
        <a:bodyPr/>
        <a:lstStyle/>
        <a:p>
          <a:endParaRPr lang="en-GB"/>
        </a:p>
      </dgm:t>
    </dgm:pt>
    <dgm:pt modelId="{C17ADABD-732D-4A1F-B3C7-7A5A36E339B2}" type="pres">
      <dgm:prSet presAssocID="{2A275C13-84CB-4F9F-A3D4-5FB8A75377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A3ED775A-D0D6-4FEF-B556-B7C0EA69BB0C}" type="pres">
      <dgm:prSet presAssocID="{0F496197-93DD-4814-A7F7-47F8DDA2F537}" presName="hierRoot1" presStyleCnt="0">
        <dgm:presLayoutVars>
          <dgm:hierBranch val="init"/>
        </dgm:presLayoutVars>
      </dgm:prSet>
      <dgm:spPr/>
    </dgm:pt>
    <dgm:pt modelId="{47C3FB10-8DA4-405B-84F3-46872FCCECB6}" type="pres">
      <dgm:prSet presAssocID="{0F496197-93DD-4814-A7F7-47F8DDA2F537}" presName="rootComposite1" presStyleCnt="0"/>
      <dgm:spPr/>
    </dgm:pt>
    <dgm:pt modelId="{A8C5A983-7D7B-4ACD-BD61-0EDED077789F}" type="pres">
      <dgm:prSet presAssocID="{0F496197-93DD-4814-A7F7-47F8DDA2F537}" presName="rootText1" presStyleLbl="node0" presStyleIdx="0" presStyleCnt="1" custScaleX="28810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59D86C9-564D-42D4-82E6-645812016B57}" type="pres">
      <dgm:prSet presAssocID="{0F496197-93DD-4814-A7F7-47F8DDA2F537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954F927-0624-4B10-9682-930D760637DE}" type="pres">
      <dgm:prSet presAssocID="{0F496197-93DD-4814-A7F7-47F8DDA2F537}" presName="hierChild2" presStyleCnt="0"/>
      <dgm:spPr/>
    </dgm:pt>
    <dgm:pt modelId="{AE6B1C49-6E56-45F6-8C81-2EE41FAC9EB4}" type="pres">
      <dgm:prSet presAssocID="{6994F3AB-2A2A-4ECE-8F0B-101C8914FC64}" presName="Name37" presStyleLbl="parChTrans1D2" presStyleIdx="0" presStyleCnt="3"/>
      <dgm:spPr/>
      <dgm:t>
        <a:bodyPr/>
        <a:lstStyle/>
        <a:p>
          <a:endParaRPr lang="en-GB"/>
        </a:p>
      </dgm:t>
    </dgm:pt>
    <dgm:pt modelId="{3A82EBD8-29C8-4B37-ABB3-E3CB5C50A5E2}" type="pres">
      <dgm:prSet presAssocID="{D06A7EE5-0868-402B-91FA-7D64CDD34929}" presName="hierRoot2" presStyleCnt="0">
        <dgm:presLayoutVars>
          <dgm:hierBranch val="init"/>
        </dgm:presLayoutVars>
      </dgm:prSet>
      <dgm:spPr/>
    </dgm:pt>
    <dgm:pt modelId="{D26282F5-66B7-42F5-96A8-6C6BBEA465C9}" type="pres">
      <dgm:prSet presAssocID="{D06A7EE5-0868-402B-91FA-7D64CDD34929}" presName="rootComposite" presStyleCnt="0"/>
      <dgm:spPr/>
    </dgm:pt>
    <dgm:pt modelId="{016F3C16-4358-4281-8D8B-D840FE799578}" type="pres">
      <dgm:prSet presAssocID="{D06A7EE5-0868-402B-91FA-7D64CDD34929}" presName="rootText" presStyleLbl="node2" presStyleIdx="0" presStyleCnt="1" custScaleX="21738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93ED8EE-C1CF-4AE7-B395-B930CC2E4512}" type="pres">
      <dgm:prSet presAssocID="{D06A7EE5-0868-402B-91FA-7D64CDD34929}" presName="rootConnector" presStyleLbl="node2" presStyleIdx="0" presStyleCnt="1"/>
      <dgm:spPr/>
      <dgm:t>
        <a:bodyPr/>
        <a:lstStyle/>
        <a:p>
          <a:endParaRPr lang="en-GB"/>
        </a:p>
      </dgm:t>
    </dgm:pt>
    <dgm:pt modelId="{57EF9DBD-A985-49B9-9F5C-9F5182F7CC53}" type="pres">
      <dgm:prSet presAssocID="{D06A7EE5-0868-402B-91FA-7D64CDD34929}" presName="hierChild4" presStyleCnt="0"/>
      <dgm:spPr/>
    </dgm:pt>
    <dgm:pt modelId="{CED8E45A-6622-4755-829B-C02AE4EF8C2F}" type="pres">
      <dgm:prSet presAssocID="{B97A23C7-24AF-4435-92EF-7140B538671C}" presName="Name37" presStyleLbl="parChTrans1D3" presStyleIdx="0" presStyleCnt="3"/>
      <dgm:spPr/>
      <dgm:t>
        <a:bodyPr/>
        <a:lstStyle/>
        <a:p>
          <a:endParaRPr lang="en-GB"/>
        </a:p>
      </dgm:t>
    </dgm:pt>
    <dgm:pt modelId="{FE03752A-EF41-4DB0-B25D-29B44852DD62}" type="pres">
      <dgm:prSet presAssocID="{4FE92740-2DFF-46A0-B81F-FAEE2C8DFA35}" presName="hierRoot2" presStyleCnt="0">
        <dgm:presLayoutVars>
          <dgm:hierBranch val="init"/>
        </dgm:presLayoutVars>
      </dgm:prSet>
      <dgm:spPr/>
    </dgm:pt>
    <dgm:pt modelId="{820F88E8-CCF2-41F3-8D13-E9B05B0BAB63}" type="pres">
      <dgm:prSet presAssocID="{4FE92740-2DFF-46A0-B81F-FAEE2C8DFA35}" presName="rootComposite" presStyleCnt="0"/>
      <dgm:spPr/>
    </dgm:pt>
    <dgm:pt modelId="{81922C69-3E50-4664-B568-C5038000ECF1}" type="pres">
      <dgm:prSet presAssocID="{4FE92740-2DFF-46A0-B81F-FAEE2C8DFA35}" presName="rootText" presStyleLbl="node3" presStyleIdx="0" presStyleCnt="2" custScaleX="231003" custLinFactX="-24991" custLinFactNeighborX="-100000" custLinFactNeighborY="-441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F9B118E-4FB1-4CC6-BC96-8AD63A4F804C}" type="pres">
      <dgm:prSet presAssocID="{4FE92740-2DFF-46A0-B81F-FAEE2C8DFA35}" presName="rootConnector" presStyleLbl="node3" presStyleIdx="0" presStyleCnt="2"/>
      <dgm:spPr/>
      <dgm:t>
        <a:bodyPr/>
        <a:lstStyle/>
        <a:p>
          <a:endParaRPr lang="en-GB"/>
        </a:p>
      </dgm:t>
    </dgm:pt>
    <dgm:pt modelId="{A35B2E2A-523A-4973-B09B-DDB5F8C4B987}" type="pres">
      <dgm:prSet presAssocID="{4FE92740-2DFF-46A0-B81F-FAEE2C8DFA35}" presName="hierChild4" presStyleCnt="0"/>
      <dgm:spPr/>
    </dgm:pt>
    <dgm:pt modelId="{E08F174B-682B-4F2A-95DD-882BF7DF7A6D}" type="pres">
      <dgm:prSet presAssocID="{9C6A9CA6-E321-4919-A7D9-DA3F9F318D51}" presName="Name37" presStyleLbl="parChTrans1D4" presStyleIdx="0" presStyleCnt="11"/>
      <dgm:spPr/>
      <dgm:t>
        <a:bodyPr/>
        <a:lstStyle/>
        <a:p>
          <a:endParaRPr lang="en-GB"/>
        </a:p>
      </dgm:t>
    </dgm:pt>
    <dgm:pt modelId="{AA85BA8D-8349-4174-98C1-4AADED16F11F}" type="pres">
      <dgm:prSet presAssocID="{8208DD91-CF5C-4DAE-B2F9-52CDAC0003C5}" presName="hierRoot2" presStyleCnt="0">
        <dgm:presLayoutVars>
          <dgm:hierBranch val="init"/>
        </dgm:presLayoutVars>
      </dgm:prSet>
      <dgm:spPr/>
    </dgm:pt>
    <dgm:pt modelId="{5FCCF881-03A2-49BD-BF7D-2DC087D7B430}" type="pres">
      <dgm:prSet presAssocID="{8208DD91-CF5C-4DAE-B2F9-52CDAC0003C5}" presName="rootComposite" presStyleCnt="0"/>
      <dgm:spPr/>
    </dgm:pt>
    <dgm:pt modelId="{71B865DC-A9F4-4C8C-8892-C05093B37043}" type="pres">
      <dgm:prSet presAssocID="{8208DD91-CF5C-4DAE-B2F9-52CDAC0003C5}" presName="rootText" presStyleLbl="node4" presStyleIdx="0" presStyleCnt="10" custScaleX="240727" custLinFactX="-23893" custLinFactNeighborX="-100000" custLinFactNeighborY="-4355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128537C-FA5A-4462-9C78-221982F0256A}" type="pres">
      <dgm:prSet presAssocID="{8208DD91-CF5C-4DAE-B2F9-52CDAC0003C5}" presName="rootConnector" presStyleLbl="node4" presStyleIdx="0" presStyleCnt="10"/>
      <dgm:spPr/>
      <dgm:t>
        <a:bodyPr/>
        <a:lstStyle/>
        <a:p>
          <a:endParaRPr lang="en-GB"/>
        </a:p>
      </dgm:t>
    </dgm:pt>
    <dgm:pt modelId="{4CC0AAB1-1E91-4FA3-A20F-2635D204219D}" type="pres">
      <dgm:prSet presAssocID="{8208DD91-CF5C-4DAE-B2F9-52CDAC0003C5}" presName="hierChild4" presStyleCnt="0"/>
      <dgm:spPr/>
    </dgm:pt>
    <dgm:pt modelId="{F6FD7271-9494-41EC-B8D3-1CEBC4F46766}" type="pres">
      <dgm:prSet presAssocID="{8208DD91-CF5C-4DAE-B2F9-52CDAC0003C5}" presName="hierChild5" presStyleCnt="0"/>
      <dgm:spPr/>
    </dgm:pt>
    <dgm:pt modelId="{C7F0F471-5AF1-4C2A-A6EC-423E13494CA1}" type="pres">
      <dgm:prSet presAssocID="{84274DF0-B952-4788-AADC-5CCBF5FF3F5A}" presName="Name37" presStyleLbl="parChTrans1D4" presStyleIdx="1" presStyleCnt="11"/>
      <dgm:spPr/>
      <dgm:t>
        <a:bodyPr/>
        <a:lstStyle/>
        <a:p>
          <a:endParaRPr lang="en-GB"/>
        </a:p>
      </dgm:t>
    </dgm:pt>
    <dgm:pt modelId="{02081C7D-1D90-41D4-A436-0E87A9ED5960}" type="pres">
      <dgm:prSet presAssocID="{6CD5C81B-9023-479E-9560-B10B77CFBBD3}" presName="hierRoot2" presStyleCnt="0">
        <dgm:presLayoutVars>
          <dgm:hierBranch val="init"/>
        </dgm:presLayoutVars>
      </dgm:prSet>
      <dgm:spPr/>
    </dgm:pt>
    <dgm:pt modelId="{213ED6EC-D17C-44CE-8FC5-C7E2FBD5B979}" type="pres">
      <dgm:prSet presAssocID="{6CD5C81B-9023-479E-9560-B10B77CFBBD3}" presName="rootComposite" presStyleCnt="0"/>
      <dgm:spPr/>
    </dgm:pt>
    <dgm:pt modelId="{A8558DFF-8C34-484E-9F5E-6E51667BFD48}" type="pres">
      <dgm:prSet presAssocID="{6CD5C81B-9023-479E-9560-B10B77CFBBD3}" presName="rootText" presStyleLbl="node4" presStyleIdx="1" presStyleCnt="10" custScaleX="269407" custLinFactX="-23893" custLinFactNeighborX="-100000" custLinFactNeighborY="-7673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44A87CD-2762-4031-801B-600F35D10A2E}" type="pres">
      <dgm:prSet presAssocID="{6CD5C81B-9023-479E-9560-B10B77CFBBD3}" presName="rootConnector" presStyleLbl="node4" presStyleIdx="1" presStyleCnt="10"/>
      <dgm:spPr/>
      <dgm:t>
        <a:bodyPr/>
        <a:lstStyle/>
        <a:p>
          <a:endParaRPr lang="en-GB"/>
        </a:p>
      </dgm:t>
    </dgm:pt>
    <dgm:pt modelId="{CF0D6260-F812-41E4-8AAB-9C40CA360F73}" type="pres">
      <dgm:prSet presAssocID="{6CD5C81B-9023-479E-9560-B10B77CFBBD3}" presName="hierChild4" presStyleCnt="0"/>
      <dgm:spPr/>
    </dgm:pt>
    <dgm:pt modelId="{E805230A-A83C-419F-BA9A-9185C9CED3D1}" type="pres">
      <dgm:prSet presAssocID="{6CD5C81B-9023-479E-9560-B10B77CFBBD3}" presName="hierChild5" presStyleCnt="0"/>
      <dgm:spPr/>
    </dgm:pt>
    <dgm:pt modelId="{6F2478E0-4D09-4380-A6C6-C190874A1944}" type="pres">
      <dgm:prSet presAssocID="{722800DC-4143-4147-9EEE-EA2C84F98969}" presName="Name37" presStyleLbl="parChTrans1D4" presStyleIdx="2" presStyleCnt="11"/>
      <dgm:spPr/>
      <dgm:t>
        <a:bodyPr/>
        <a:lstStyle/>
        <a:p>
          <a:endParaRPr lang="en-GB"/>
        </a:p>
      </dgm:t>
    </dgm:pt>
    <dgm:pt modelId="{F7F5A3DB-9D89-4363-B951-3C824F34B18A}" type="pres">
      <dgm:prSet presAssocID="{9F7919C3-92F3-49F0-8B56-1C1ADCB55879}" presName="hierRoot2" presStyleCnt="0">
        <dgm:presLayoutVars>
          <dgm:hierBranch val="init"/>
        </dgm:presLayoutVars>
      </dgm:prSet>
      <dgm:spPr/>
    </dgm:pt>
    <dgm:pt modelId="{F2F1D36A-8BD9-4A2C-A72C-383D78B7BE5A}" type="pres">
      <dgm:prSet presAssocID="{9F7919C3-92F3-49F0-8B56-1C1ADCB55879}" presName="rootComposite" presStyleCnt="0"/>
      <dgm:spPr/>
    </dgm:pt>
    <dgm:pt modelId="{CFACB90F-25D8-4704-A282-B2EFD3E5335C}" type="pres">
      <dgm:prSet presAssocID="{9F7919C3-92F3-49F0-8B56-1C1ADCB55879}" presName="rootText" presStyleLbl="node4" presStyleIdx="2" presStyleCnt="10" custScaleX="272718" custScaleY="101346" custLinFactX="-20555" custLinFactY="-8975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68DE420-63FD-47E1-A2A1-40F4AA5C3EAA}" type="pres">
      <dgm:prSet presAssocID="{9F7919C3-92F3-49F0-8B56-1C1ADCB55879}" presName="rootConnector" presStyleLbl="node4" presStyleIdx="2" presStyleCnt="10"/>
      <dgm:spPr/>
      <dgm:t>
        <a:bodyPr/>
        <a:lstStyle/>
        <a:p>
          <a:endParaRPr lang="en-GB"/>
        </a:p>
      </dgm:t>
    </dgm:pt>
    <dgm:pt modelId="{488EACA9-8B8E-4A2D-A389-40FC7D01786A}" type="pres">
      <dgm:prSet presAssocID="{9F7919C3-92F3-49F0-8B56-1C1ADCB55879}" presName="hierChild4" presStyleCnt="0"/>
      <dgm:spPr/>
    </dgm:pt>
    <dgm:pt modelId="{8F0225D0-265C-4CFD-BCF2-096A46B87681}" type="pres">
      <dgm:prSet presAssocID="{9F7919C3-92F3-49F0-8B56-1C1ADCB55879}" presName="hierChild5" presStyleCnt="0"/>
      <dgm:spPr/>
    </dgm:pt>
    <dgm:pt modelId="{4D29AB96-C745-4670-B9EF-1EA7E6E1DE4E}" type="pres">
      <dgm:prSet presAssocID="{727CC8CE-C9BD-44BC-AAB3-600CB6065773}" presName="Name37" presStyleLbl="parChTrans1D4" presStyleIdx="3" presStyleCnt="11"/>
      <dgm:spPr/>
      <dgm:t>
        <a:bodyPr/>
        <a:lstStyle/>
        <a:p>
          <a:endParaRPr lang="en-GB"/>
        </a:p>
      </dgm:t>
    </dgm:pt>
    <dgm:pt modelId="{0C49818B-DCC0-42E5-AB2B-D6BDF1305B12}" type="pres">
      <dgm:prSet presAssocID="{9D1DF89B-E6EC-49B9-B935-0EA100027A17}" presName="hierRoot2" presStyleCnt="0">
        <dgm:presLayoutVars>
          <dgm:hierBranch val="init"/>
        </dgm:presLayoutVars>
      </dgm:prSet>
      <dgm:spPr/>
    </dgm:pt>
    <dgm:pt modelId="{B76C1CC3-39A2-4860-975B-2F35D824CA61}" type="pres">
      <dgm:prSet presAssocID="{9D1DF89B-E6EC-49B9-B935-0EA100027A17}" presName="rootComposite" presStyleCnt="0"/>
      <dgm:spPr/>
    </dgm:pt>
    <dgm:pt modelId="{5B68CFE6-86FB-46BD-9EC1-4E54AE3FC203}" type="pres">
      <dgm:prSet presAssocID="{9D1DF89B-E6EC-49B9-B935-0EA100027A17}" presName="rootText" presStyleLbl="node4" presStyleIdx="3" presStyleCnt="10" custScaleX="252806" custScaleY="113376" custLinFactX="-20555" custLinFactY="-3016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880D1B3-69A9-44B1-9C9E-CFC5627A31A3}" type="pres">
      <dgm:prSet presAssocID="{9D1DF89B-E6EC-49B9-B935-0EA100027A17}" presName="rootConnector" presStyleLbl="node4" presStyleIdx="3" presStyleCnt="10"/>
      <dgm:spPr/>
      <dgm:t>
        <a:bodyPr/>
        <a:lstStyle/>
        <a:p>
          <a:endParaRPr lang="en-GB"/>
        </a:p>
      </dgm:t>
    </dgm:pt>
    <dgm:pt modelId="{8BFA7E2D-9038-47AB-AB51-946E1AEB00AF}" type="pres">
      <dgm:prSet presAssocID="{9D1DF89B-E6EC-49B9-B935-0EA100027A17}" presName="hierChild4" presStyleCnt="0"/>
      <dgm:spPr/>
    </dgm:pt>
    <dgm:pt modelId="{AC05850D-8868-48D7-811E-2C876E2DF1DA}" type="pres">
      <dgm:prSet presAssocID="{9D1DF89B-E6EC-49B9-B935-0EA100027A17}" presName="hierChild5" presStyleCnt="0"/>
      <dgm:spPr/>
    </dgm:pt>
    <dgm:pt modelId="{0C9A2B2B-B72A-4C5C-8493-E098DCC697BB}" type="pres">
      <dgm:prSet presAssocID="{378E507B-5046-4C67-9333-8AECECA99839}" presName="Name37" presStyleLbl="parChTrans1D4" presStyleIdx="4" presStyleCnt="11"/>
      <dgm:spPr/>
      <dgm:t>
        <a:bodyPr/>
        <a:lstStyle/>
        <a:p>
          <a:endParaRPr lang="en-GB"/>
        </a:p>
      </dgm:t>
    </dgm:pt>
    <dgm:pt modelId="{B4B9F8C8-21B3-4243-BA00-4C936060EB9E}" type="pres">
      <dgm:prSet presAssocID="{7AF289D9-0334-4B91-ABF3-4F1F7E1B952B}" presName="hierRoot2" presStyleCnt="0">
        <dgm:presLayoutVars>
          <dgm:hierBranch val="init"/>
        </dgm:presLayoutVars>
      </dgm:prSet>
      <dgm:spPr/>
    </dgm:pt>
    <dgm:pt modelId="{FF23FCF0-F983-4699-A1DD-E14FD1D029DD}" type="pres">
      <dgm:prSet presAssocID="{7AF289D9-0334-4B91-ABF3-4F1F7E1B952B}" presName="rootComposite" presStyleCnt="0"/>
      <dgm:spPr/>
    </dgm:pt>
    <dgm:pt modelId="{99B533F5-3EF2-4F7E-9AAB-089542D32E1F}" type="pres">
      <dgm:prSet presAssocID="{7AF289D9-0334-4B91-ABF3-4F1F7E1B952B}" presName="rootText" presStyleLbl="node4" presStyleIdx="4" presStyleCnt="10" custScaleX="368231" custScaleY="115193" custLinFactX="-20555" custLinFactY="-64736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9029277-DE0E-404E-95A0-9C3EA33DBF4A}" type="pres">
      <dgm:prSet presAssocID="{7AF289D9-0334-4B91-ABF3-4F1F7E1B952B}" presName="rootConnector" presStyleLbl="node4" presStyleIdx="4" presStyleCnt="10"/>
      <dgm:spPr/>
      <dgm:t>
        <a:bodyPr/>
        <a:lstStyle/>
        <a:p>
          <a:endParaRPr lang="en-GB"/>
        </a:p>
      </dgm:t>
    </dgm:pt>
    <dgm:pt modelId="{811C9E65-3F83-4B36-81D5-3FDBB64E9772}" type="pres">
      <dgm:prSet presAssocID="{7AF289D9-0334-4B91-ABF3-4F1F7E1B952B}" presName="hierChild4" presStyleCnt="0"/>
      <dgm:spPr/>
    </dgm:pt>
    <dgm:pt modelId="{50832AB9-D550-4832-8871-34A96A3E884D}" type="pres">
      <dgm:prSet presAssocID="{7AF289D9-0334-4B91-ABF3-4F1F7E1B952B}" presName="hierChild5" presStyleCnt="0"/>
      <dgm:spPr/>
    </dgm:pt>
    <dgm:pt modelId="{72BA0CDD-725C-4E55-A75A-9B2249CADC74}" type="pres">
      <dgm:prSet presAssocID="{E0F14EAA-D03F-4098-B4E0-82736D9BEB53}" presName="Name37" presStyleLbl="parChTrans1D4" presStyleIdx="5" presStyleCnt="11"/>
      <dgm:spPr/>
      <dgm:t>
        <a:bodyPr/>
        <a:lstStyle/>
        <a:p>
          <a:endParaRPr lang="en-GB"/>
        </a:p>
      </dgm:t>
    </dgm:pt>
    <dgm:pt modelId="{63402B33-7C48-4ADB-A542-F377173A2CCD}" type="pres">
      <dgm:prSet presAssocID="{33466149-6EF4-4DEC-88D3-FD0FFC63FB42}" presName="hierRoot2" presStyleCnt="0">
        <dgm:presLayoutVars>
          <dgm:hierBranch val="init"/>
        </dgm:presLayoutVars>
      </dgm:prSet>
      <dgm:spPr/>
    </dgm:pt>
    <dgm:pt modelId="{93E0D84C-90CA-4381-B231-31752FFEA95A}" type="pres">
      <dgm:prSet presAssocID="{33466149-6EF4-4DEC-88D3-FD0FFC63FB42}" presName="rootComposite" presStyleCnt="0"/>
      <dgm:spPr/>
    </dgm:pt>
    <dgm:pt modelId="{963D14AE-8AB1-4DDF-91F9-873DF5198C2F}" type="pres">
      <dgm:prSet presAssocID="{33466149-6EF4-4DEC-88D3-FD0FFC63FB42}" presName="rootText" presStyleLbl="node4" presStyleIdx="5" presStyleCnt="10" custScaleX="282559" custLinFactX="-20555" custLinFactY="-100000" custLinFactNeighborX="-100000" custLinFactNeighborY="-10112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B1D497E-BEC6-4CA0-B670-B7B4A2C348A9}" type="pres">
      <dgm:prSet presAssocID="{33466149-6EF4-4DEC-88D3-FD0FFC63FB42}" presName="rootConnector" presStyleLbl="node4" presStyleIdx="5" presStyleCnt="10"/>
      <dgm:spPr/>
      <dgm:t>
        <a:bodyPr/>
        <a:lstStyle/>
        <a:p>
          <a:endParaRPr lang="en-GB"/>
        </a:p>
      </dgm:t>
    </dgm:pt>
    <dgm:pt modelId="{84F6E72E-6A36-4666-BC7B-BA1EB0C5DE6A}" type="pres">
      <dgm:prSet presAssocID="{33466149-6EF4-4DEC-88D3-FD0FFC63FB42}" presName="hierChild4" presStyleCnt="0"/>
      <dgm:spPr/>
    </dgm:pt>
    <dgm:pt modelId="{F1E6346C-15EC-4515-BC3F-6C98CF56A487}" type="pres">
      <dgm:prSet presAssocID="{33466149-6EF4-4DEC-88D3-FD0FFC63FB42}" presName="hierChild5" presStyleCnt="0"/>
      <dgm:spPr/>
    </dgm:pt>
    <dgm:pt modelId="{1256E86F-AFBD-4E59-BF01-FB12FE866218}" type="pres">
      <dgm:prSet presAssocID="{4FE92740-2DFF-46A0-B81F-FAEE2C8DFA35}" presName="hierChild5" presStyleCnt="0"/>
      <dgm:spPr/>
    </dgm:pt>
    <dgm:pt modelId="{F759583D-3882-4CC6-ACB0-9F59AEBE82CB}" type="pres">
      <dgm:prSet presAssocID="{AF6F2478-184A-47F6-B04C-83426C25CB66}" presName="Name37" presStyleLbl="parChTrans1D3" presStyleIdx="1" presStyleCnt="3"/>
      <dgm:spPr/>
      <dgm:t>
        <a:bodyPr/>
        <a:lstStyle/>
        <a:p>
          <a:endParaRPr lang="en-GB"/>
        </a:p>
      </dgm:t>
    </dgm:pt>
    <dgm:pt modelId="{9DB2D8AA-FB5A-493C-88E2-F5AD3F72F9F8}" type="pres">
      <dgm:prSet presAssocID="{07E7649B-42EE-4B17-8454-9933DB200CC1}" presName="hierRoot2" presStyleCnt="0">
        <dgm:presLayoutVars>
          <dgm:hierBranch val="init"/>
        </dgm:presLayoutVars>
      </dgm:prSet>
      <dgm:spPr/>
    </dgm:pt>
    <dgm:pt modelId="{B735FD5B-30DF-4BEF-B108-A4CAA49A3BEF}" type="pres">
      <dgm:prSet presAssocID="{07E7649B-42EE-4B17-8454-9933DB200CC1}" presName="rootComposite" presStyleCnt="0"/>
      <dgm:spPr/>
    </dgm:pt>
    <dgm:pt modelId="{8F31BAA3-C06A-423F-A300-722027D0739B}" type="pres">
      <dgm:prSet presAssocID="{07E7649B-42EE-4B17-8454-9933DB200CC1}" presName="rootText" presStyleLbl="node3" presStyleIdx="1" presStyleCnt="2" custScaleX="254546" custLinFactX="890" custLinFactNeighborX="100000" custLinFactNeighborY="-441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F73CCA3-97FA-4EF1-B134-7A4B8FA5F4B5}" type="pres">
      <dgm:prSet presAssocID="{07E7649B-42EE-4B17-8454-9933DB200CC1}" presName="rootConnector" presStyleLbl="node3" presStyleIdx="1" presStyleCnt="2"/>
      <dgm:spPr/>
      <dgm:t>
        <a:bodyPr/>
        <a:lstStyle/>
        <a:p>
          <a:endParaRPr lang="en-GB"/>
        </a:p>
      </dgm:t>
    </dgm:pt>
    <dgm:pt modelId="{50827505-B5DC-4A5B-80FA-EEBBCEF89FEC}" type="pres">
      <dgm:prSet presAssocID="{07E7649B-42EE-4B17-8454-9933DB200CC1}" presName="hierChild4" presStyleCnt="0"/>
      <dgm:spPr/>
    </dgm:pt>
    <dgm:pt modelId="{9B9B1350-D115-42C9-8491-17126165FD4E}" type="pres">
      <dgm:prSet presAssocID="{62FB1F4C-1A55-4D99-BC44-5F9AC4124376}" presName="Name37" presStyleLbl="parChTrans1D4" presStyleIdx="6" presStyleCnt="11"/>
      <dgm:spPr/>
      <dgm:t>
        <a:bodyPr/>
        <a:lstStyle/>
        <a:p>
          <a:endParaRPr lang="en-GB"/>
        </a:p>
      </dgm:t>
    </dgm:pt>
    <dgm:pt modelId="{DA892A39-D0B8-4E7B-8B68-87C34A77AA1D}" type="pres">
      <dgm:prSet presAssocID="{266CF560-D60E-4984-9294-02EFCF82A603}" presName="hierRoot2" presStyleCnt="0">
        <dgm:presLayoutVars>
          <dgm:hierBranch val="init"/>
        </dgm:presLayoutVars>
      </dgm:prSet>
      <dgm:spPr/>
    </dgm:pt>
    <dgm:pt modelId="{329FC881-57C2-4C89-ACD9-A9481A207ACD}" type="pres">
      <dgm:prSet presAssocID="{266CF560-D60E-4984-9294-02EFCF82A603}" presName="rootComposite" presStyleCnt="0"/>
      <dgm:spPr/>
    </dgm:pt>
    <dgm:pt modelId="{E45FC3CA-8BCE-4518-8E8A-5167042D5C24}" type="pres">
      <dgm:prSet presAssocID="{266CF560-D60E-4984-9294-02EFCF82A603}" presName="rootText" presStyleLbl="node4" presStyleIdx="6" presStyleCnt="10" custScaleX="230015" custScaleY="107781" custLinFactX="30209" custLinFactNeighborX="100000" custLinFactNeighborY="-2670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807D9A8-291E-4D34-BCBC-44CB659AF827}" type="pres">
      <dgm:prSet presAssocID="{266CF560-D60E-4984-9294-02EFCF82A603}" presName="rootConnector" presStyleLbl="node4" presStyleIdx="6" presStyleCnt="10"/>
      <dgm:spPr/>
      <dgm:t>
        <a:bodyPr/>
        <a:lstStyle/>
        <a:p>
          <a:endParaRPr lang="en-GB"/>
        </a:p>
      </dgm:t>
    </dgm:pt>
    <dgm:pt modelId="{8DA7AB03-94F5-495F-ABA8-21E459273FFC}" type="pres">
      <dgm:prSet presAssocID="{266CF560-D60E-4984-9294-02EFCF82A603}" presName="hierChild4" presStyleCnt="0"/>
      <dgm:spPr/>
    </dgm:pt>
    <dgm:pt modelId="{8E6654A2-793B-43AD-834D-AEB9C3888324}" type="pres">
      <dgm:prSet presAssocID="{266CF560-D60E-4984-9294-02EFCF82A603}" presName="hierChild5" presStyleCnt="0"/>
      <dgm:spPr/>
    </dgm:pt>
    <dgm:pt modelId="{491DA982-E01A-475F-A18D-10DA97F610F9}" type="pres">
      <dgm:prSet presAssocID="{B0DE8DBF-088A-44E1-BED1-1F0FCCFDE520}" presName="Name37" presStyleLbl="parChTrans1D4" presStyleIdx="7" presStyleCnt="11"/>
      <dgm:spPr/>
      <dgm:t>
        <a:bodyPr/>
        <a:lstStyle/>
        <a:p>
          <a:endParaRPr lang="en-GB"/>
        </a:p>
      </dgm:t>
    </dgm:pt>
    <dgm:pt modelId="{39E89776-B870-41FA-93F1-2ED61A34E26B}" type="pres">
      <dgm:prSet presAssocID="{83BB69D4-484A-4A47-A95B-8CFD0D1AFE5B}" presName="hierRoot2" presStyleCnt="0">
        <dgm:presLayoutVars>
          <dgm:hierBranch val="init"/>
        </dgm:presLayoutVars>
      </dgm:prSet>
      <dgm:spPr/>
    </dgm:pt>
    <dgm:pt modelId="{0CC5CE34-01EF-48ED-8962-5AB043037D58}" type="pres">
      <dgm:prSet presAssocID="{83BB69D4-484A-4A47-A95B-8CFD0D1AFE5B}" presName="rootComposite" presStyleCnt="0"/>
      <dgm:spPr/>
    </dgm:pt>
    <dgm:pt modelId="{6A45A59D-4F10-47FC-8F29-7587DD00F2A5}" type="pres">
      <dgm:prSet presAssocID="{83BB69D4-484A-4A47-A95B-8CFD0D1AFE5B}" presName="rootText" presStyleLbl="node4" presStyleIdx="7" presStyleCnt="10" custScaleX="204177" custScaleY="103745" custLinFactX="49962" custLinFactNeighborX="100000" custLinFactNeighborY="-462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96A8D92-CD74-42BE-A23D-D294E5D49DB3}" type="pres">
      <dgm:prSet presAssocID="{83BB69D4-484A-4A47-A95B-8CFD0D1AFE5B}" presName="rootConnector" presStyleLbl="node4" presStyleIdx="7" presStyleCnt="10"/>
      <dgm:spPr/>
      <dgm:t>
        <a:bodyPr/>
        <a:lstStyle/>
        <a:p>
          <a:endParaRPr lang="en-GB"/>
        </a:p>
      </dgm:t>
    </dgm:pt>
    <dgm:pt modelId="{3DC2CD66-30C2-49C8-ADCA-40D7DE14B467}" type="pres">
      <dgm:prSet presAssocID="{83BB69D4-484A-4A47-A95B-8CFD0D1AFE5B}" presName="hierChild4" presStyleCnt="0"/>
      <dgm:spPr/>
    </dgm:pt>
    <dgm:pt modelId="{9743041A-B171-4811-953A-F4687CC1C791}" type="pres">
      <dgm:prSet presAssocID="{83BB69D4-484A-4A47-A95B-8CFD0D1AFE5B}" presName="hierChild5" presStyleCnt="0"/>
      <dgm:spPr/>
    </dgm:pt>
    <dgm:pt modelId="{CF3743C1-5F79-4B0D-B8D7-C64B58F2E7FE}" type="pres">
      <dgm:prSet presAssocID="{58DB9B7E-00BB-4AED-90EC-515BC46E5F66}" presName="Name37" presStyleLbl="parChTrans1D4" presStyleIdx="8" presStyleCnt="11"/>
      <dgm:spPr/>
      <dgm:t>
        <a:bodyPr/>
        <a:lstStyle/>
        <a:p>
          <a:endParaRPr lang="en-GB"/>
        </a:p>
      </dgm:t>
    </dgm:pt>
    <dgm:pt modelId="{CCB95706-A15C-409C-A4EC-175886B6F52C}" type="pres">
      <dgm:prSet presAssocID="{FBFDE7E0-4936-4BD1-9309-9AE2EE8B9D22}" presName="hierRoot2" presStyleCnt="0">
        <dgm:presLayoutVars>
          <dgm:hierBranch val="init"/>
        </dgm:presLayoutVars>
      </dgm:prSet>
      <dgm:spPr/>
    </dgm:pt>
    <dgm:pt modelId="{A1490BCE-720E-43CC-ADD6-26C229B9DBD2}" type="pres">
      <dgm:prSet presAssocID="{FBFDE7E0-4936-4BD1-9309-9AE2EE8B9D22}" presName="rootComposite" presStyleCnt="0"/>
      <dgm:spPr/>
    </dgm:pt>
    <dgm:pt modelId="{8B4C08AE-769E-438B-B21E-99907ADCC85D}" type="pres">
      <dgm:prSet presAssocID="{FBFDE7E0-4936-4BD1-9309-9AE2EE8B9D22}" presName="rootText" presStyleLbl="node4" presStyleIdx="8" presStyleCnt="10" custScaleX="223119" custScaleY="112926" custLinFactX="35190" custLinFactY="-200000" custLinFactNeighborX="100000" custLinFactNeighborY="-25164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70DBE43-5ACC-482F-9F6D-844A422EB053}" type="pres">
      <dgm:prSet presAssocID="{FBFDE7E0-4936-4BD1-9309-9AE2EE8B9D22}" presName="rootConnector" presStyleLbl="node4" presStyleIdx="8" presStyleCnt="10"/>
      <dgm:spPr/>
      <dgm:t>
        <a:bodyPr/>
        <a:lstStyle/>
        <a:p>
          <a:endParaRPr lang="en-GB"/>
        </a:p>
      </dgm:t>
    </dgm:pt>
    <dgm:pt modelId="{CD189881-A79D-498B-B99A-821D96BCFAA9}" type="pres">
      <dgm:prSet presAssocID="{FBFDE7E0-4936-4BD1-9309-9AE2EE8B9D22}" presName="hierChild4" presStyleCnt="0"/>
      <dgm:spPr/>
    </dgm:pt>
    <dgm:pt modelId="{D8E18820-CBA7-4C7C-A265-66FECB896D3A}" type="pres">
      <dgm:prSet presAssocID="{FBFDE7E0-4936-4BD1-9309-9AE2EE8B9D22}" presName="hierChild5" presStyleCnt="0"/>
      <dgm:spPr/>
    </dgm:pt>
    <dgm:pt modelId="{6DAF391A-2322-4800-A8F6-F005A668BDF7}" type="pres">
      <dgm:prSet presAssocID="{6B3447DC-1081-4DEC-AB61-AE065B35536E}" presName="Name37" presStyleLbl="parChTrans1D4" presStyleIdx="9" presStyleCnt="11"/>
      <dgm:spPr/>
      <dgm:t>
        <a:bodyPr/>
        <a:lstStyle/>
        <a:p>
          <a:endParaRPr lang="en-GB"/>
        </a:p>
      </dgm:t>
    </dgm:pt>
    <dgm:pt modelId="{BE0A5636-530B-4638-B438-086973B58AEE}" type="pres">
      <dgm:prSet presAssocID="{E854F19B-C4D2-4B2B-86C4-DE9676BC0E9D}" presName="hierRoot2" presStyleCnt="0">
        <dgm:presLayoutVars>
          <dgm:hierBranch val="init"/>
        </dgm:presLayoutVars>
      </dgm:prSet>
      <dgm:spPr/>
    </dgm:pt>
    <dgm:pt modelId="{5574FF11-D473-4073-9857-9FD09DB48EC9}" type="pres">
      <dgm:prSet presAssocID="{E854F19B-C4D2-4B2B-86C4-DE9676BC0E9D}" presName="rootComposite" presStyleCnt="0"/>
      <dgm:spPr/>
    </dgm:pt>
    <dgm:pt modelId="{4A12090E-2D5D-4446-99C2-F2D265F91DAA}" type="pres">
      <dgm:prSet presAssocID="{E854F19B-C4D2-4B2B-86C4-DE9676BC0E9D}" presName="rootText" presStyleLbl="node4" presStyleIdx="9" presStyleCnt="10" custScaleX="206813" custLinFactX="50344" custLinFactY="-100000" custLinFactNeighborX="100000" custLinFactNeighborY="-11540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8639433-09C3-4C34-8CBE-060940181FC9}" type="pres">
      <dgm:prSet presAssocID="{E854F19B-C4D2-4B2B-86C4-DE9676BC0E9D}" presName="rootConnector" presStyleLbl="node4" presStyleIdx="9" presStyleCnt="10"/>
      <dgm:spPr/>
      <dgm:t>
        <a:bodyPr/>
        <a:lstStyle/>
        <a:p>
          <a:endParaRPr lang="en-GB"/>
        </a:p>
      </dgm:t>
    </dgm:pt>
    <dgm:pt modelId="{BC0461EC-E7E6-4D0B-BEAC-146227B73723}" type="pres">
      <dgm:prSet presAssocID="{E854F19B-C4D2-4B2B-86C4-DE9676BC0E9D}" presName="hierChild4" presStyleCnt="0"/>
      <dgm:spPr/>
    </dgm:pt>
    <dgm:pt modelId="{C364D0ED-BB29-4A06-965A-CF24D80587AE}" type="pres">
      <dgm:prSet presAssocID="{E854F19B-C4D2-4B2B-86C4-DE9676BC0E9D}" presName="hierChild5" presStyleCnt="0"/>
      <dgm:spPr/>
    </dgm:pt>
    <dgm:pt modelId="{560BD9AB-B107-4107-967E-B479D3DA5EEA}" type="pres">
      <dgm:prSet presAssocID="{07E7649B-42EE-4B17-8454-9933DB200CC1}" presName="hierChild5" presStyleCnt="0"/>
      <dgm:spPr/>
    </dgm:pt>
    <dgm:pt modelId="{77EB0EA3-A2D9-456E-B011-639A2C038AD7}" type="pres">
      <dgm:prSet presAssocID="{118FE976-0E73-437F-A8DE-E7076DC20091}" presName="Name111" presStyleLbl="parChTrans1D4" presStyleIdx="10" presStyleCnt="11"/>
      <dgm:spPr/>
      <dgm:t>
        <a:bodyPr/>
        <a:lstStyle/>
        <a:p>
          <a:endParaRPr lang="en-GB"/>
        </a:p>
      </dgm:t>
    </dgm:pt>
    <dgm:pt modelId="{DFEBB1BD-3495-4DD8-B2A9-63F5597D2329}" type="pres">
      <dgm:prSet presAssocID="{691442C9-8B80-4F65-A707-F47F44CEF0D5}" presName="hierRoot3" presStyleCnt="0">
        <dgm:presLayoutVars>
          <dgm:hierBranch val="init"/>
        </dgm:presLayoutVars>
      </dgm:prSet>
      <dgm:spPr/>
    </dgm:pt>
    <dgm:pt modelId="{89002774-0D98-480F-A633-AC525842E9DF}" type="pres">
      <dgm:prSet presAssocID="{691442C9-8B80-4F65-A707-F47F44CEF0D5}" presName="rootComposite3" presStyleCnt="0"/>
      <dgm:spPr/>
    </dgm:pt>
    <dgm:pt modelId="{A0DA2FE8-7454-4D89-B139-04CB00EEC494}" type="pres">
      <dgm:prSet presAssocID="{691442C9-8B80-4F65-A707-F47F44CEF0D5}" presName="rootText3" presStyleLbl="asst3" presStyleIdx="0" presStyleCnt="1" custScaleX="275945" custLinFactX="200000" custLinFactY="200000" custLinFactNeighborX="234702" custLinFactNeighborY="29785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8C92FC5-71D0-4D12-BF6A-9301E8AA40E6}" type="pres">
      <dgm:prSet presAssocID="{691442C9-8B80-4F65-A707-F47F44CEF0D5}" presName="rootConnector3" presStyleLbl="asst3" presStyleIdx="0" presStyleCnt="1"/>
      <dgm:spPr/>
      <dgm:t>
        <a:bodyPr/>
        <a:lstStyle/>
        <a:p>
          <a:endParaRPr lang="en-GB"/>
        </a:p>
      </dgm:t>
    </dgm:pt>
    <dgm:pt modelId="{67FFC0EF-202D-4F20-B58B-60467E355143}" type="pres">
      <dgm:prSet presAssocID="{691442C9-8B80-4F65-A707-F47F44CEF0D5}" presName="hierChild6" presStyleCnt="0"/>
      <dgm:spPr/>
    </dgm:pt>
    <dgm:pt modelId="{6FC81AA8-987E-46B2-B8E6-7DA6C1BFBC82}" type="pres">
      <dgm:prSet presAssocID="{691442C9-8B80-4F65-A707-F47F44CEF0D5}" presName="hierChild7" presStyleCnt="0"/>
      <dgm:spPr/>
    </dgm:pt>
    <dgm:pt modelId="{197D43D0-1EEA-4D05-A47B-FFBE636D3F45}" type="pres">
      <dgm:prSet presAssocID="{D06A7EE5-0868-402B-91FA-7D64CDD34929}" presName="hierChild5" presStyleCnt="0"/>
      <dgm:spPr/>
    </dgm:pt>
    <dgm:pt modelId="{8386B041-F4A3-4E41-94B5-476B8AFA3F9C}" type="pres">
      <dgm:prSet presAssocID="{D5AEB8D6-B8E7-47DA-B0F7-57DC9A35E421}" presName="Name111" presStyleLbl="parChTrans1D3" presStyleIdx="2" presStyleCnt="3"/>
      <dgm:spPr/>
      <dgm:t>
        <a:bodyPr/>
        <a:lstStyle/>
        <a:p>
          <a:endParaRPr lang="en-GB"/>
        </a:p>
      </dgm:t>
    </dgm:pt>
    <dgm:pt modelId="{7FEEC05E-C307-4AE4-A43A-2AC1FCB59273}" type="pres">
      <dgm:prSet presAssocID="{E00625C8-2E7C-4A59-873A-FA587744A694}" presName="hierRoot3" presStyleCnt="0">
        <dgm:presLayoutVars>
          <dgm:hierBranch val="init"/>
        </dgm:presLayoutVars>
      </dgm:prSet>
      <dgm:spPr/>
    </dgm:pt>
    <dgm:pt modelId="{89586188-75F5-4B01-A059-1403FACD7DB7}" type="pres">
      <dgm:prSet presAssocID="{E00625C8-2E7C-4A59-873A-FA587744A694}" presName="rootComposite3" presStyleCnt="0"/>
      <dgm:spPr/>
    </dgm:pt>
    <dgm:pt modelId="{DCF8BB67-9D81-4254-86CE-40F7CC025F5C}" type="pres">
      <dgm:prSet presAssocID="{E00625C8-2E7C-4A59-873A-FA587744A694}" presName="rootText3" presStyleLbl="asst2" presStyleIdx="0" presStyleCnt="1" custScaleX="264726" custScaleY="99194" custLinFactX="36397" custLinFactNeighborX="100000" custLinFactNeighborY="-175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7DA876D-BA98-4264-BDAE-85389BDFC81C}" type="pres">
      <dgm:prSet presAssocID="{E00625C8-2E7C-4A59-873A-FA587744A694}" presName="rootConnector3" presStyleLbl="asst2" presStyleIdx="0" presStyleCnt="1"/>
      <dgm:spPr/>
      <dgm:t>
        <a:bodyPr/>
        <a:lstStyle/>
        <a:p>
          <a:endParaRPr lang="en-GB"/>
        </a:p>
      </dgm:t>
    </dgm:pt>
    <dgm:pt modelId="{DAF8B122-A3FD-491C-9997-E24D9CF4C06E}" type="pres">
      <dgm:prSet presAssocID="{E00625C8-2E7C-4A59-873A-FA587744A694}" presName="hierChild6" presStyleCnt="0"/>
      <dgm:spPr/>
    </dgm:pt>
    <dgm:pt modelId="{E591734A-1459-4D34-8B89-9450F4D0B4E0}" type="pres">
      <dgm:prSet presAssocID="{E00625C8-2E7C-4A59-873A-FA587744A694}" presName="hierChild7" presStyleCnt="0"/>
      <dgm:spPr/>
    </dgm:pt>
    <dgm:pt modelId="{F03961D9-8669-45F5-BB81-7A1ADC17C7A0}" type="pres">
      <dgm:prSet presAssocID="{0F496197-93DD-4814-A7F7-47F8DDA2F537}" presName="hierChild3" presStyleCnt="0"/>
      <dgm:spPr/>
    </dgm:pt>
    <dgm:pt modelId="{0B666C4B-8E2A-4E5A-AA1B-726DC55058B6}" type="pres">
      <dgm:prSet presAssocID="{1CD9ECC0-5C38-45C4-9F2C-CB2490616E5B}" presName="Name111" presStyleLbl="parChTrans1D2" presStyleIdx="1" presStyleCnt="3"/>
      <dgm:spPr/>
      <dgm:t>
        <a:bodyPr/>
        <a:lstStyle/>
        <a:p>
          <a:endParaRPr lang="en-GB"/>
        </a:p>
      </dgm:t>
    </dgm:pt>
    <dgm:pt modelId="{9F2DD2E7-7E8F-47A1-AD1B-10019E35576A}" type="pres">
      <dgm:prSet presAssocID="{AC63E53E-4792-4B9B-A6CC-037A5ADA0C89}" presName="hierRoot3" presStyleCnt="0">
        <dgm:presLayoutVars>
          <dgm:hierBranch val="init"/>
        </dgm:presLayoutVars>
      </dgm:prSet>
      <dgm:spPr/>
    </dgm:pt>
    <dgm:pt modelId="{4AC1BBD3-DA32-4754-A188-04774F8A6E01}" type="pres">
      <dgm:prSet presAssocID="{AC63E53E-4792-4B9B-A6CC-037A5ADA0C89}" presName="rootComposite3" presStyleCnt="0"/>
      <dgm:spPr/>
    </dgm:pt>
    <dgm:pt modelId="{6F8294AA-AA37-43B3-873C-43B2A0E333CA}" type="pres">
      <dgm:prSet presAssocID="{AC63E53E-4792-4B9B-A6CC-037A5ADA0C89}" presName="rootText3" presStyleLbl="asst1" presStyleIdx="0" presStyleCnt="2" custScaleX="262685" custLinFactX="-13738" custLinFactNeighborX="-100000" custLinFactNeighborY="261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DCC6A57-C82D-470D-A47B-0C24BC178A97}" type="pres">
      <dgm:prSet presAssocID="{AC63E53E-4792-4B9B-A6CC-037A5ADA0C89}" presName="rootConnector3" presStyleLbl="asst1" presStyleIdx="0" presStyleCnt="2"/>
      <dgm:spPr/>
      <dgm:t>
        <a:bodyPr/>
        <a:lstStyle/>
        <a:p>
          <a:endParaRPr lang="en-GB"/>
        </a:p>
      </dgm:t>
    </dgm:pt>
    <dgm:pt modelId="{A6FDCEBE-841A-4354-B130-E9481027642A}" type="pres">
      <dgm:prSet presAssocID="{AC63E53E-4792-4B9B-A6CC-037A5ADA0C89}" presName="hierChild6" presStyleCnt="0"/>
      <dgm:spPr/>
    </dgm:pt>
    <dgm:pt modelId="{753FFA55-4892-4CB9-82C2-A23A59690483}" type="pres">
      <dgm:prSet presAssocID="{AC63E53E-4792-4B9B-A6CC-037A5ADA0C89}" presName="hierChild7" presStyleCnt="0"/>
      <dgm:spPr/>
    </dgm:pt>
    <dgm:pt modelId="{292B0647-48B5-4227-A9F9-E76EB9EB0625}" type="pres">
      <dgm:prSet presAssocID="{DBE7EC51-2685-46B4-A248-DEBF5F6A32DA}" presName="Name111" presStyleLbl="parChTrans1D2" presStyleIdx="2" presStyleCnt="3"/>
      <dgm:spPr/>
      <dgm:t>
        <a:bodyPr/>
        <a:lstStyle/>
        <a:p>
          <a:endParaRPr lang="en-GB"/>
        </a:p>
      </dgm:t>
    </dgm:pt>
    <dgm:pt modelId="{0B44172C-7366-4085-9BBC-7DE7C0978064}" type="pres">
      <dgm:prSet presAssocID="{543CBC96-3D31-4B55-A3B0-E10325C1A21E}" presName="hierRoot3" presStyleCnt="0">
        <dgm:presLayoutVars>
          <dgm:hierBranch val="init"/>
        </dgm:presLayoutVars>
      </dgm:prSet>
      <dgm:spPr/>
    </dgm:pt>
    <dgm:pt modelId="{8F801843-E3B0-4EEC-A9C5-AEE91106621B}" type="pres">
      <dgm:prSet presAssocID="{543CBC96-3D31-4B55-A3B0-E10325C1A21E}" presName="rootComposite3" presStyleCnt="0"/>
      <dgm:spPr/>
    </dgm:pt>
    <dgm:pt modelId="{784F14D5-9FA8-481D-84D3-873959F7CFC3}" type="pres">
      <dgm:prSet presAssocID="{543CBC96-3D31-4B55-A3B0-E10325C1A21E}" presName="rootText3" presStyleLbl="asst1" presStyleIdx="1" presStyleCnt="2" custScaleX="276769" custLinFactX="14451" custLinFactNeighborX="100000" custLinFactNeighborY="261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44583C9-97C6-474C-B1FD-B8788CF6280D}" type="pres">
      <dgm:prSet presAssocID="{543CBC96-3D31-4B55-A3B0-E10325C1A21E}" presName="rootConnector3" presStyleLbl="asst1" presStyleIdx="1" presStyleCnt="2"/>
      <dgm:spPr/>
      <dgm:t>
        <a:bodyPr/>
        <a:lstStyle/>
        <a:p>
          <a:endParaRPr lang="en-GB"/>
        </a:p>
      </dgm:t>
    </dgm:pt>
    <dgm:pt modelId="{97AAF0F1-91BF-4807-9C73-D242B33E712C}" type="pres">
      <dgm:prSet presAssocID="{543CBC96-3D31-4B55-A3B0-E10325C1A21E}" presName="hierChild6" presStyleCnt="0"/>
      <dgm:spPr/>
    </dgm:pt>
    <dgm:pt modelId="{89427E6D-536D-4BEF-92E2-DBFCD2260B86}" type="pres">
      <dgm:prSet presAssocID="{543CBC96-3D31-4B55-A3B0-E10325C1A21E}" presName="hierChild7" presStyleCnt="0"/>
      <dgm:spPr/>
    </dgm:pt>
  </dgm:ptLst>
  <dgm:cxnLst>
    <dgm:cxn modelId="{2A14A365-8FB0-489F-9922-CBE86F920759}" srcId="{0F496197-93DD-4814-A7F7-47F8DDA2F537}" destId="{543CBC96-3D31-4B55-A3B0-E10325C1A21E}" srcOrd="2" destOrd="0" parTransId="{DBE7EC51-2685-46B4-A248-DEBF5F6A32DA}" sibTransId="{A23B49CA-9731-493F-BBAD-8BD0CAFA4F7F}"/>
    <dgm:cxn modelId="{7B6AD2C9-A99C-446A-A6CD-060BFDA73D6E}" type="presOf" srcId="{D06A7EE5-0868-402B-91FA-7D64CDD34929}" destId="{016F3C16-4358-4281-8D8B-D840FE799578}" srcOrd="0" destOrd="0" presId="urn:microsoft.com/office/officeart/2005/8/layout/orgChart1"/>
    <dgm:cxn modelId="{9BE4C23E-44F0-4F83-9D40-D6344D6A3740}" type="presOf" srcId="{E854F19B-C4D2-4B2B-86C4-DE9676BC0E9D}" destId="{18639433-09C3-4C34-8CBE-060940181FC9}" srcOrd="1" destOrd="0" presId="urn:microsoft.com/office/officeart/2005/8/layout/orgChart1"/>
    <dgm:cxn modelId="{63C228E9-402D-4D08-83BD-E5FD7F7CF653}" type="presOf" srcId="{9C6A9CA6-E321-4919-A7D9-DA3F9F318D51}" destId="{E08F174B-682B-4F2A-95DD-882BF7DF7A6D}" srcOrd="0" destOrd="0" presId="urn:microsoft.com/office/officeart/2005/8/layout/orgChart1"/>
    <dgm:cxn modelId="{5200530B-854A-4319-9774-284F79F73445}" type="presOf" srcId="{378E507B-5046-4C67-9333-8AECECA99839}" destId="{0C9A2B2B-B72A-4C5C-8493-E098DCC697BB}" srcOrd="0" destOrd="0" presId="urn:microsoft.com/office/officeart/2005/8/layout/orgChart1"/>
    <dgm:cxn modelId="{89E172E8-959B-4F36-99C3-9A006F1C2D77}" srcId="{4FE92740-2DFF-46A0-B81F-FAEE2C8DFA35}" destId="{9D1DF89B-E6EC-49B9-B935-0EA100027A17}" srcOrd="3" destOrd="0" parTransId="{727CC8CE-C9BD-44BC-AAB3-600CB6065773}" sibTransId="{4D7D4E6A-1A13-4539-B14C-EB4AD7F5D6CF}"/>
    <dgm:cxn modelId="{1D5A267A-CE54-4E75-902E-9DD92422CB67}" type="presOf" srcId="{07E7649B-42EE-4B17-8454-9933DB200CC1}" destId="{9F73CCA3-97FA-4EF1-B134-7A4B8FA5F4B5}" srcOrd="1" destOrd="0" presId="urn:microsoft.com/office/officeart/2005/8/layout/orgChart1"/>
    <dgm:cxn modelId="{21802E2A-F5FA-4A5F-8F9C-4FB8A105FD9E}" type="presOf" srcId="{E00625C8-2E7C-4A59-873A-FA587744A694}" destId="{67DA876D-BA98-4264-BDAE-85389BDFC81C}" srcOrd="1" destOrd="0" presId="urn:microsoft.com/office/officeart/2005/8/layout/orgChart1"/>
    <dgm:cxn modelId="{A86DE90F-56C5-473A-AED6-62D659559AD5}" type="presOf" srcId="{7AF289D9-0334-4B91-ABF3-4F1F7E1B952B}" destId="{99B533F5-3EF2-4F7E-9AAB-089542D32E1F}" srcOrd="0" destOrd="0" presId="urn:microsoft.com/office/officeart/2005/8/layout/orgChart1"/>
    <dgm:cxn modelId="{508ABD61-0015-45DA-9536-A4B635DE0A9E}" srcId="{07E7649B-42EE-4B17-8454-9933DB200CC1}" destId="{E854F19B-C4D2-4B2B-86C4-DE9676BC0E9D}" srcOrd="3" destOrd="0" parTransId="{6B3447DC-1081-4DEC-AB61-AE065B35536E}" sibTransId="{4331B07C-61CE-4ED3-9858-59128B1E99E7}"/>
    <dgm:cxn modelId="{DA8FB120-B704-4E6E-AAA3-A078A40A1243}" srcId="{2A275C13-84CB-4F9F-A3D4-5FB8A7537788}" destId="{0F496197-93DD-4814-A7F7-47F8DDA2F537}" srcOrd="0" destOrd="0" parTransId="{A3D40769-3B60-4D40-8447-89FFF025D9CE}" sibTransId="{E0E82781-6E35-442F-9F88-ECEDF84012C1}"/>
    <dgm:cxn modelId="{95CC6954-0AFD-4F23-9D58-17C8B2D953DE}" type="presOf" srcId="{691442C9-8B80-4F65-A707-F47F44CEF0D5}" destId="{A0DA2FE8-7454-4D89-B139-04CB00EEC494}" srcOrd="0" destOrd="0" presId="urn:microsoft.com/office/officeart/2005/8/layout/orgChart1"/>
    <dgm:cxn modelId="{F5380770-BF88-4DD2-A7E4-C1060FEA0301}" type="presOf" srcId="{266CF560-D60E-4984-9294-02EFCF82A603}" destId="{B807D9A8-291E-4D34-BCBC-44CB659AF827}" srcOrd="1" destOrd="0" presId="urn:microsoft.com/office/officeart/2005/8/layout/orgChart1"/>
    <dgm:cxn modelId="{87A745B0-7A9B-4181-873E-5B7009A5FFF4}" type="presOf" srcId="{83BB69D4-484A-4A47-A95B-8CFD0D1AFE5B}" destId="{096A8D92-CD74-42BE-A23D-D294E5D49DB3}" srcOrd="1" destOrd="0" presId="urn:microsoft.com/office/officeart/2005/8/layout/orgChart1"/>
    <dgm:cxn modelId="{CFE074FA-63D0-422E-8E5A-04EE965FF944}" type="presOf" srcId="{E854F19B-C4D2-4B2B-86C4-DE9676BC0E9D}" destId="{4A12090E-2D5D-4446-99C2-F2D265F91DAA}" srcOrd="0" destOrd="0" presId="urn:microsoft.com/office/officeart/2005/8/layout/orgChart1"/>
    <dgm:cxn modelId="{47C06A5F-9DDB-48F3-9E40-44F0C7452BAB}" type="presOf" srcId="{9F7919C3-92F3-49F0-8B56-1C1ADCB55879}" destId="{CFACB90F-25D8-4704-A282-B2EFD3E5335C}" srcOrd="0" destOrd="0" presId="urn:microsoft.com/office/officeart/2005/8/layout/orgChart1"/>
    <dgm:cxn modelId="{B1B3BEE0-43DD-467A-8AAF-0550EE218EED}" type="presOf" srcId="{4FE92740-2DFF-46A0-B81F-FAEE2C8DFA35}" destId="{81922C69-3E50-4664-B568-C5038000ECF1}" srcOrd="0" destOrd="0" presId="urn:microsoft.com/office/officeart/2005/8/layout/orgChart1"/>
    <dgm:cxn modelId="{8B210BBB-406E-42EC-A115-552C2F9BA9B8}" type="presOf" srcId="{543CBC96-3D31-4B55-A3B0-E10325C1A21E}" destId="{784F14D5-9FA8-481D-84D3-873959F7CFC3}" srcOrd="0" destOrd="0" presId="urn:microsoft.com/office/officeart/2005/8/layout/orgChart1"/>
    <dgm:cxn modelId="{DB733614-C42D-408E-AE7E-4600123B03B4}" type="presOf" srcId="{D06A7EE5-0868-402B-91FA-7D64CDD34929}" destId="{C93ED8EE-C1CF-4AE7-B395-B930CC2E4512}" srcOrd="1" destOrd="0" presId="urn:microsoft.com/office/officeart/2005/8/layout/orgChart1"/>
    <dgm:cxn modelId="{5BBEFD89-38BA-4425-B679-F0FCA1FCCD41}" type="presOf" srcId="{0F496197-93DD-4814-A7F7-47F8DDA2F537}" destId="{459D86C9-564D-42D4-82E6-645812016B57}" srcOrd="1" destOrd="0" presId="urn:microsoft.com/office/officeart/2005/8/layout/orgChart1"/>
    <dgm:cxn modelId="{D493FFE4-534F-402D-B910-53802821B843}" srcId="{07E7649B-42EE-4B17-8454-9933DB200CC1}" destId="{691442C9-8B80-4F65-A707-F47F44CEF0D5}" srcOrd="4" destOrd="0" parTransId="{118FE976-0E73-437F-A8DE-E7076DC20091}" sibTransId="{DE3E14A6-9E4D-4927-890A-2A5F0EB15633}"/>
    <dgm:cxn modelId="{FF7D9696-01E9-4F52-8653-18DBB84D5D41}" type="presOf" srcId="{58DB9B7E-00BB-4AED-90EC-515BC46E5F66}" destId="{CF3743C1-5F79-4B0D-B8D7-C64B58F2E7FE}" srcOrd="0" destOrd="0" presId="urn:microsoft.com/office/officeart/2005/8/layout/orgChart1"/>
    <dgm:cxn modelId="{38DA9C17-1B44-4DC6-8DBD-F03D7850F222}" type="presOf" srcId="{2A275C13-84CB-4F9F-A3D4-5FB8A7537788}" destId="{C17ADABD-732D-4A1F-B3C7-7A5A36E339B2}" srcOrd="0" destOrd="0" presId="urn:microsoft.com/office/officeart/2005/8/layout/orgChart1"/>
    <dgm:cxn modelId="{20866936-D641-4E97-92BA-49246F46CCF7}" type="presOf" srcId="{9D1DF89B-E6EC-49B9-B935-0EA100027A17}" destId="{5B68CFE6-86FB-46BD-9EC1-4E54AE3FC203}" srcOrd="0" destOrd="0" presId="urn:microsoft.com/office/officeart/2005/8/layout/orgChart1"/>
    <dgm:cxn modelId="{01301FF6-B341-417F-A576-6D2A9AF1EB39}" type="presOf" srcId="{722800DC-4143-4147-9EEE-EA2C84F98969}" destId="{6F2478E0-4D09-4380-A6C6-C190874A1944}" srcOrd="0" destOrd="0" presId="urn:microsoft.com/office/officeart/2005/8/layout/orgChart1"/>
    <dgm:cxn modelId="{B869FA6F-3824-45F8-8B82-E6FE21205816}" type="presOf" srcId="{6B3447DC-1081-4DEC-AB61-AE065B35536E}" destId="{6DAF391A-2322-4800-A8F6-F005A668BDF7}" srcOrd="0" destOrd="0" presId="urn:microsoft.com/office/officeart/2005/8/layout/orgChart1"/>
    <dgm:cxn modelId="{69FFA7F1-2996-40D9-9170-C3A240B77B39}" type="presOf" srcId="{FBFDE7E0-4936-4BD1-9309-9AE2EE8B9D22}" destId="{8B4C08AE-769E-438B-B21E-99907ADCC85D}" srcOrd="0" destOrd="0" presId="urn:microsoft.com/office/officeart/2005/8/layout/orgChart1"/>
    <dgm:cxn modelId="{9644F8A8-D4CC-498C-94E7-5EF6B100048C}" type="presOf" srcId="{118FE976-0E73-437F-A8DE-E7076DC20091}" destId="{77EB0EA3-A2D9-456E-B011-639A2C038AD7}" srcOrd="0" destOrd="0" presId="urn:microsoft.com/office/officeart/2005/8/layout/orgChart1"/>
    <dgm:cxn modelId="{67C13761-EA50-4020-B958-1E2B796B98EF}" type="presOf" srcId="{6CD5C81B-9023-479E-9560-B10B77CFBBD3}" destId="{A8558DFF-8C34-484E-9F5E-6E51667BFD48}" srcOrd="0" destOrd="0" presId="urn:microsoft.com/office/officeart/2005/8/layout/orgChart1"/>
    <dgm:cxn modelId="{801DC953-6696-4564-88FC-7EF253B6D2F0}" srcId="{07E7649B-42EE-4B17-8454-9933DB200CC1}" destId="{266CF560-D60E-4984-9294-02EFCF82A603}" srcOrd="0" destOrd="0" parTransId="{62FB1F4C-1A55-4D99-BC44-5F9AC4124376}" sibTransId="{97A0A3E8-3ACD-4F67-B591-BD18AA629282}"/>
    <dgm:cxn modelId="{A5D19E72-E7D7-4F1E-8EC4-5B19CA279DA5}" type="presOf" srcId="{FBFDE7E0-4936-4BD1-9309-9AE2EE8B9D22}" destId="{970DBE43-5ACC-482F-9F6D-844A422EB053}" srcOrd="1" destOrd="0" presId="urn:microsoft.com/office/officeart/2005/8/layout/orgChart1"/>
    <dgm:cxn modelId="{FEE9C905-1D15-4F39-A662-28DDDE74A8CF}" type="presOf" srcId="{84274DF0-B952-4788-AADC-5CCBF5FF3F5A}" destId="{C7F0F471-5AF1-4C2A-A6EC-423E13494CA1}" srcOrd="0" destOrd="0" presId="urn:microsoft.com/office/officeart/2005/8/layout/orgChart1"/>
    <dgm:cxn modelId="{23A43851-E910-4739-8C34-4781CC9B6B3F}" type="presOf" srcId="{83BB69D4-484A-4A47-A95B-8CFD0D1AFE5B}" destId="{6A45A59D-4F10-47FC-8F29-7587DD00F2A5}" srcOrd="0" destOrd="0" presId="urn:microsoft.com/office/officeart/2005/8/layout/orgChart1"/>
    <dgm:cxn modelId="{7A97F0C0-B206-4F16-8825-5EC91870C84A}" srcId="{4FE92740-2DFF-46A0-B81F-FAEE2C8DFA35}" destId="{7AF289D9-0334-4B91-ABF3-4F1F7E1B952B}" srcOrd="4" destOrd="0" parTransId="{378E507B-5046-4C67-9333-8AECECA99839}" sibTransId="{F39FD18C-8C70-424F-A553-16C75F94C127}"/>
    <dgm:cxn modelId="{2E686FDE-4E54-47E3-81C8-98220BF03B35}" type="presOf" srcId="{9F7919C3-92F3-49F0-8B56-1C1ADCB55879}" destId="{568DE420-63FD-47E1-A2A1-40F4AA5C3EAA}" srcOrd="1" destOrd="0" presId="urn:microsoft.com/office/officeart/2005/8/layout/orgChart1"/>
    <dgm:cxn modelId="{E34457D3-C12C-44FA-BFD1-5115052202AE}" srcId="{4FE92740-2DFF-46A0-B81F-FAEE2C8DFA35}" destId="{33466149-6EF4-4DEC-88D3-FD0FFC63FB42}" srcOrd="5" destOrd="0" parTransId="{E0F14EAA-D03F-4098-B4E0-82736D9BEB53}" sibTransId="{43B5BC1F-ECE3-4DFC-A6B9-7CB0E39FFFC8}"/>
    <dgm:cxn modelId="{EF6E6DB2-6164-4421-BE8E-908086ECFFEC}" type="presOf" srcId="{33466149-6EF4-4DEC-88D3-FD0FFC63FB42}" destId="{963D14AE-8AB1-4DDF-91F9-873DF5198C2F}" srcOrd="0" destOrd="0" presId="urn:microsoft.com/office/officeart/2005/8/layout/orgChart1"/>
    <dgm:cxn modelId="{8470F3B0-8EDA-4892-AF7F-2E93980EFEC5}" srcId="{4FE92740-2DFF-46A0-B81F-FAEE2C8DFA35}" destId="{8208DD91-CF5C-4DAE-B2F9-52CDAC0003C5}" srcOrd="0" destOrd="0" parTransId="{9C6A9CA6-E321-4919-A7D9-DA3F9F318D51}" sibTransId="{57A34E0D-3958-4B26-A8C5-0EB18A1D94EA}"/>
    <dgm:cxn modelId="{873D6F03-62AA-4E44-9307-0E0F084436D9}" srcId="{D06A7EE5-0868-402B-91FA-7D64CDD34929}" destId="{4FE92740-2DFF-46A0-B81F-FAEE2C8DFA35}" srcOrd="0" destOrd="0" parTransId="{B97A23C7-24AF-4435-92EF-7140B538671C}" sibTransId="{2F3FF8B7-3F9B-4853-B1DB-3711B816040D}"/>
    <dgm:cxn modelId="{98BE674F-FC7B-4221-9A8A-0A16EB0439F6}" srcId="{0F496197-93DD-4814-A7F7-47F8DDA2F537}" destId="{D06A7EE5-0868-402B-91FA-7D64CDD34929}" srcOrd="0" destOrd="0" parTransId="{6994F3AB-2A2A-4ECE-8F0B-101C8914FC64}" sibTransId="{95C30A20-EDA0-439B-A7E4-EDA4F399B04F}"/>
    <dgm:cxn modelId="{0C09C2AC-0F29-4578-A9BF-F9811CE33E23}" type="presOf" srcId="{07E7649B-42EE-4B17-8454-9933DB200CC1}" destId="{8F31BAA3-C06A-423F-A300-722027D0739B}" srcOrd="0" destOrd="0" presId="urn:microsoft.com/office/officeart/2005/8/layout/orgChart1"/>
    <dgm:cxn modelId="{584B2169-A70F-49F4-9BC6-F46DE172C1DE}" srcId="{07E7649B-42EE-4B17-8454-9933DB200CC1}" destId="{83BB69D4-484A-4A47-A95B-8CFD0D1AFE5B}" srcOrd="1" destOrd="0" parTransId="{B0DE8DBF-088A-44E1-BED1-1F0FCCFDE520}" sibTransId="{6749423B-1D95-4A37-88FE-4F97F5B7235A}"/>
    <dgm:cxn modelId="{6E7DC018-21DB-4A3C-A488-1640E1F508F7}" type="presOf" srcId="{B0DE8DBF-088A-44E1-BED1-1F0FCCFDE520}" destId="{491DA982-E01A-475F-A18D-10DA97F610F9}" srcOrd="0" destOrd="0" presId="urn:microsoft.com/office/officeart/2005/8/layout/orgChart1"/>
    <dgm:cxn modelId="{41735188-5CC8-4389-B3D9-4FE3FD5DFE68}" srcId="{D06A7EE5-0868-402B-91FA-7D64CDD34929}" destId="{07E7649B-42EE-4B17-8454-9933DB200CC1}" srcOrd="1" destOrd="0" parTransId="{AF6F2478-184A-47F6-B04C-83426C25CB66}" sibTransId="{FF31D0DD-036A-4D7A-BC28-A6CC335681C1}"/>
    <dgm:cxn modelId="{49F8C81E-6B68-4167-956E-2B235F069FE7}" srcId="{0F496197-93DD-4814-A7F7-47F8DDA2F537}" destId="{AC63E53E-4792-4B9B-A6CC-037A5ADA0C89}" srcOrd="1" destOrd="0" parTransId="{1CD9ECC0-5C38-45C4-9F2C-CB2490616E5B}" sibTransId="{ACBC2792-9400-4B46-8159-DB6EBBEAD57A}"/>
    <dgm:cxn modelId="{E1E22ABE-E705-482F-8CD9-6765A1ECABC9}" type="presOf" srcId="{727CC8CE-C9BD-44BC-AAB3-600CB6065773}" destId="{4D29AB96-C745-4670-B9EF-1EA7E6E1DE4E}" srcOrd="0" destOrd="0" presId="urn:microsoft.com/office/officeart/2005/8/layout/orgChart1"/>
    <dgm:cxn modelId="{EF984EFA-E4C8-4E6B-924A-BC74D5EE8BE8}" type="presOf" srcId="{8208DD91-CF5C-4DAE-B2F9-52CDAC0003C5}" destId="{1128537C-FA5A-4462-9C78-221982F0256A}" srcOrd="1" destOrd="0" presId="urn:microsoft.com/office/officeart/2005/8/layout/orgChart1"/>
    <dgm:cxn modelId="{7404F362-BE44-4477-9761-369DCCD3ED4C}" type="presOf" srcId="{33466149-6EF4-4DEC-88D3-FD0FFC63FB42}" destId="{FB1D497E-BEC6-4CA0-B670-B7B4A2C348A9}" srcOrd="1" destOrd="0" presId="urn:microsoft.com/office/officeart/2005/8/layout/orgChart1"/>
    <dgm:cxn modelId="{64C69E38-1ECB-4449-BE6B-CEE76C80FE34}" type="presOf" srcId="{1CD9ECC0-5C38-45C4-9F2C-CB2490616E5B}" destId="{0B666C4B-8E2A-4E5A-AA1B-726DC55058B6}" srcOrd="0" destOrd="0" presId="urn:microsoft.com/office/officeart/2005/8/layout/orgChart1"/>
    <dgm:cxn modelId="{12815F20-9347-4ACC-BF12-11B13470754D}" type="presOf" srcId="{D5AEB8D6-B8E7-47DA-B0F7-57DC9A35E421}" destId="{8386B041-F4A3-4E41-94B5-476B8AFA3F9C}" srcOrd="0" destOrd="0" presId="urn:microsoft.com/office/officeart/2005/8/layout/orgChart1"/>
    <dgm:cxn modelId="{CC4F125C-A039-4BF7-8670-CDF5F6853C84}" type="presOf" srcId="{691442C9-8B80-4F65-A707-F47F44CEF0D5}" destId="{58C92FC5-71D0-4D12-BF6A-9301E8AA40E6}" srcOrd="1" destOrd="0" presId="urn:microsoft.com/office/officeart/2005/8/layout/orgChart1"/>
    <dgm:cxn modelId="{841623DF-C09D-4BB0-BBB0-FC1971794B12}" type="presOf" srcId="{6994F3AB-2A2A-4ECE-8F0B-101C8914FC64}" destId="{AE6B1C49-6E56-45F6-8C81-2EE41FAC9EB4}" srcOrd="0" destOrd="0" presId="urn:microsoft.com/office/officeart/2005/8/layout/orgChart1"/>
    <dgm:cxn modelId="{E70BA2ED-B889-47A3-801D-3446F093629E}" type="presOf" srcId="{E00625C8-2E7C-4A59-873A-FA587744A694}" destId="{DCF8BB67-9D81-4254-86CE-40F7CC025F5C}" srcOrd="0" destOrd="0" presId="urn:microsoft.com/office/officeart/2005/8/layout/orgChart1"/>
    <dgm:cxn modelId="{0C4DE32C-DDAD-442A-9B71-8BF584DFD8B3}" srcId="{4FE92740-2DFF-46A0-B81F-FAEE2C8DFA35}" destId="{6CD5C81B-9023-479E-9560-B10B77CFBBD3}" srcOrd="1" destOrd="0" parTransId="{84274DF0-B952-4788-AADC-5CCBF5FF3F5A}" sibTransId="{02B3F552-BFB2-4445-A894-DFD9E6A3790C}"/>
    <dgm:cxn modelId="{69B03BD1-2689-42B7-A402-2AB669B8EFA2}" type="presOf" srcId="{7AF289D9-0334-4B91-ABF3-4F1F7E1B952B}" destId="{39029277-DE0E-404E-95A0-9C3EA33DBF4A}" srcOrd="1" destOrd="0" presId="urn:microsoft.com/office/officeart/2005/8/layout/orgChart1"/>
    <dgm:cxn modelId="{52A38D85-4452-4327-A342-0E5EED92342E}" type="presOf" srcId="{0F496197-93DD-4814-A7F7-47F8DDA2F537}" destId="{A8C5A983-7D7B-4ACD-BD61-0EDED077789F}" srcOrd="0" destOrd="0" presId="urn:microsoft.com/office/officeart/2005/8/layout/orgChart1"/>
    <dgm:cxn modelId="{046F73FE-9648-4992-A46F-D2C5E599223B}" srcId="{D06A7EE5-0868-402B-91FA-7D64CDD34929}" destId="{E00625C8-2E7C-4A59-873A-FA587744A694}" srcOrd="2" destOrd="0" parTransId="{D5AEB8D6-B8E7-47DA-B0F7-57DC9A35E421}" sibTransId="{99691CFB-963B-4041-B274-6E7359F397E8}"/>
    <dgm:cxn modelId="{99F79DD1-A1F6-48D3-9260-C74D71B06BD1}" type="presOf" srcId="{6CD5C81B-9023-479E-9560-B10B77CFBBD3}" destId="{744A87CD-2762-4031-801B-600F35D10A2E}" srcOrd="1" destOrd="0" presId="urn:microsoft.com/office/officeart/2005/8/layout/orgChart1"/>
    <dgm:cxn modelId="{6D640899-EC52-4C79-87AE-6E96345882C0}" type="presOf" srcId="{AC63E53E-4792-4B9B-A6CC-037A5ADA0C89}" destId="{ADCC6A57-C82D-470D-A47B-0C24BC178A97}" srcOrd="1" destOrd="0" presId="urn:microsoft.com/office/officeart/2005/8/layout/orgChart1"/>
    <dgm:cxn modelId="{86B6DD6C-39D2-4E5F-AD41-8191D9B096FA}" type="presOf" srcId="{8208DD91-CF5C-4DAE-B2F9-52CDAC0003C5}" destId="{71B865DC-A9F4-4C8C-8892-C05093B37043}" srcOrd="0" destOrd="0" presId="urn:microsoft.com/office/officeart/2005/8/layout/orgChart1"/>
    <dgm:cxn modelId="{1B40EC37-A230-411C-B0EF-023990A081EF}" type="presOf" srcId="{AC63E53E-4792-4B9B-A6CC-037A5ADA0C89}" destId="{6F8294AA-AA37-43B3-873C-43B2A0E333CA}" srcOrd="0" destOrd="0" presId="urn:microsoft.com/office/officeart/2005/8/layout/orgChart1"/>
    <dgm:cxn modelId="{BE9E983B-B53C-43FD-9ED4-EEDB8A78B753}" type="presOf" srcId="{E0F14EAA-D03F-4098-B4E0-82736D9BEB53}" destId="{72BA0CDD-725C-4E55-A75A-9B2249CADC74}" srcOrd="0" destOrd="0" presId="urn:microsoft.com/office/officeart/2005/8/layout/orgChart1"/>
    <dgm:cxn modelId="{69E6787F-2CDD-4E9F-94F9-B02F79995153}" type="presOf" srcId="{B97A23C7-24AF-4435-92EF-7140B538671C}" destId="{CED8E45A-6622-4755-829B-C02AE4EF8C2F}" srcOrd="0" destOrd="0" presId="urn:microsoft.com/office/officeart/2005/8/layout/orgChart1"/>
    <dgm:cxn modelId="{6DFDAF15-7D34-4AB7-899C-5339DF7348A2}" type="presOf" srcId="{9D1DF89B-E6EC-49B9-B935-0EA100027A17}" destId="{4880D1B3-69A9-44B1-9C9E-CFC5627A31A3}" srcOrd="1" destOrd="0" presId="urn:microsoft.com/office/officeart/2005/8/layout/orgChart1"/>
    <dgm:cxn modelId="{D8E7CCD3-39DC-45E5-9DF9-353591D46E54}" type="presOf" srcId="{AF6F2478-184A-47F6-B04C-83426C25CB66}" destId="{F759583D-3882-4CC6-ACB0-9F59AEBE82CB}" srcOrd="0" destOrd="0" presId="urn:microsoft.com/office/officeart/2005/8/layout/orgChart1"/>
    <dgm:cxn modelId="{FC9A3063-A4F2-4285-90EC-D4B6719BD1E3}" type="presOf" srcId="{62FB1F4C-1A55-4D99-BC44-5F9AC4124376}" destId="{9B9B1350-D115-42C9-8491-17126165FD4E}" srcOrd="0" destOrd="0" presId="urn:microsoft.com/office/officeart/2005/8/layout/orgChart1"/>
    <dgm:cxn modelId="{83CCA203-B3B5-4828-81E5-19D30633BDF3}" srcId="{4FE92740-2DFF-46A0-B81F-FAEE2C8DFA35}" destId="{9F7919C3-92F3-49F0-8B56-1C1ADCB55879}" srcOrd="2" destOrd="0" parTransId="{722800DC-4143-4147-9EEE-EA2C84F98969}" sibTransId="{8A3B4095-19E0-4AA1-BEDC-A14AC3A7F715}"/>
    <dgm:cxn modelId="{211D5086-85D1-4152-95C7-86E13A89A499}" srcId="{07E7649B-42EE-4B17-8454-9933DB200CC1}" destId="{FBFDE7E0-4936-4BD1-9309-9AE2EE8B9D22}" srcOrd="2" destOrd="0" parTransId="{58DB9B7E-00BB-4AED-90EC-515BC46E5F66}" sibTransId="{1C7B5A47-F354-48A7-A535-EECA2105E987}"/>
    <dgm:cxn modelId="{FCB5E100-E8C5-4D2A-B4AE-033B0E89A448}" type="presOf" srcId="{DBE7EC51-2685-46B4-A248-DEBF5F6A32DA}" destId="{292B0647-48B5-4227-A9F9-E76EB9EB0625}" srcOrd="0" destOrd="0" presId="urn:microsoft.com/office/officeart/2005/8/layout/orgChart1"/>
    <dgm:cxn modelId="{A5624F5E-8358-4CB0-AD3B-584535B005D4}" type="presOf" srcId="{266CF560-D60E-4984-9294-02EFCF82A603}" destId="{E45FC3CA-8BCE-4518-8E8A-5167042D5C24}" srcOrd="0" destOrd="0" presId="urn:microsoft.com/office/officeart/2005/8/layout/orgChart1"/>
    <dgm:cxn modelId="{13B57A7E-B539-4A4A-A1B9-08E8012EBE4C}" type="presOf" srcId="{4FE92740-2DFF-46A0-B81F-FAEE2C8DFA35}" destId="{EF9B118E-4FB1-4CC6-BC96-8AD63A4F804C}" srcOrd="1" destOrd="0" presId="urn:microsoft.com/office/officeart/2005/8/layout/orgChart1"/>
    <dgm:cxn modelId="{C83CB1C1-F896-4E61-A93E-C3CDCD19D23E}" type="presOf" srcId="{543CBC96-3D31-4B55-A3B0-E10325C1A21E}" destId="{044583C9-97C6-474C-B1FD-B8788CF6280D}" srcOrd="1" destOrd="0" presId="urn:microsoft.com/office/officeart/2005/8/layout/orgChart1"/>
    <dgm:cxn modelId="{5797FA8E-37B4-486F-B634-BBDEAB193BE1}" type="presParOf" srcId="{C17ADABD-732D-4A1F-B3C7-7A5A36E339B2}" destId="{A3ED775A-D0D6-4FEF-B556-B7C0EA69BB0C}" srcOrd="0" destOrd="0" presId="urn:microsoft.com/office/officeart/2005/8/layout/orgChart1"/>
    <dgm:cxn modelId="{C206875F-E37B-406E-899D-B35F806F7F72}" type="presParOf" srcId="{A3ED775A-D0D6-4FEF-B556-B7C0EA69BB0C}" destId="{47C3FB10-8DA4-405B-84F3-46872FCCECB6}" srcOrd="0" destOrd="0" presId="urn:microsoft.com/office/officeart/2005/8/layout/orgChart1"/>
    <dgm:cxn modelId="{1E042D70-D6FE-480B-AE79-C7C7CDF87DBF}" type="presParOf" srcId="{47C3FB10-8DA4-405B-84F3-46872FCCECB6}" destId="{A8C5A983-7D7B-4ACD-BD61-0EDED077789F}" srcOrd="0" destOrd="0" presId="urn:microsoft.com/office/officeart/2005/8/layout/orgChart1"/>
    <dgm:cxn modelId="{8E3F48D9-9B8B-43DE-82FF-B049A69105AA}" type="presParOf" srcId="{47C3FB10-8DA4-405B-84F3-46872FCCECB6}" destId="{459D86C9-564D-42D4-82E6-645812016B57}" srcOrd="1" destOrd="0" presId="urn:microsoft.com/office/officeart/2005/8/layout/orgChart1"/>
    <dgm:cxn modelId="{AF5C977D-43C4-4792-A1AE-A287110C6563}" type="presParOf" srcId="{A3ED775A-D0D6-4FEF-B556-B7C0EA69BB0C}" destId="{C954F927-0624-4B10-9682-930D760637DE}" srcOrd="1" destOrd="0" presId="urn:microsoft.com/office/officeart/2005/8/layout/orgChart1"/>
    <dgm:cxn modelId="{D24A7AEF-0B6A-49A2-8601-473B6B4E7277}" type="presParOf" srcId="{C954F927-0624-4B10-9682-930D760637DE}" destId="{AE6B1C49-6E56-45F6-8C81-2EE41FAC9EB4}" srcOrd="0" destOrd="0" presId="urn:microsoft.com/office/officeart/2005/8/layout/orgChart1"/>
    <dgm:cxn modelId="{EA4283DF-AEB8-4DFD-86B6-38D416010CC7}" type="presParOf" srcId="{C954F927-0624-4B10-9682-930D760637DE}" destId="{3A82EBD8-29C8-4B37-ABB3-E3CB5C50A5E2}" srcOrd="1" destOrd="0" presId="urn:microsoft.com/office/officeart/2005/8/layout/orgChart1"/>
    <dgm:cxn modelId="{49B6E6CB-289D-43C6-8A22-8AD824E983EF}" type="presParOf" srcId="{3A82EBD8-29C8-4B37-ABB3-E3CB5C50A5E2}" destId="{D26282F5-66B7-42F5-96A8-6C6BBEA465C9}" srcOrd="0" destOrd="0" presId="urn:microsoft.com/office/officeart/2005/8/layout/orgChart1"/>
    <dgm:cxn modelId="{E37CAED5-81C4-49D1-AC23-BEB31B481B45}" type="presParOf" srcId="{D26282F5-66B7-42F5-96A8-6C6BBEA465C9}" destId="{016F3C16-4358-4281-8D8B-D840FE799578}" srcOrd="0" destOrd="0" presId="urn:microsoft.com/office/officeart/2005/8/layout/orgChart1"/>
    <dgm:cxn modelId="{B170344D-57FF-4994-8756-4BDBAC2BEFA6}" type="presParOf" srcId="{D26282F5-66B7-42F5-96A8-6C6BBEA465C9}" destId="{C93ED8EE-C1CF-4AE7-B395-B930CC2E4512}" srcOrd="1" destOrd="0" presId="urn:microsoft.com/office/officeart/2005/8/layout/orgChart1"/>
    <dgm:cxn modelId="{CCC23499-8DE6-4D4A-B3F5-7544409D74AE}" type="presParOf" srcId="{3A82EBD8-29C8-4B37-ABB3-E3CB5C50A5E2}" destId="{57EF9DBD-A985-49B9-9F5C-9F5182F7CC53}" srcOrd="1" destOrd="0" presId="urn:microsoft.com/office/officeart/2005/8/layout/orgChart1"/>
    <dgm:cxn modelId="{F1142216-F04F-4052-91EE-3970A2D8A551}" type="presParOf" srcId="{57EF9DBD-A985-49B9-9F5C-9F5182F7CC53}" destId="{CED8E45A-6622-4755-829B-C02AE4EF8C2F}" srcOrd="0" destOrd="0" presId="urn:microsoft.com/office/officeart/2005/8/layout/orgChart1"/>
    <dgm:cxn modelId="{C159535C-A6AE-4936-9340-C5BDA4BFB8F2}" type="presParOf" srcId="{57EF9DBD-A985-49B9-9F5C-9F5182F7CC53}" destId="{FE03752A-EF41-4DB0-B25D-29B44852DD62}" srcOrd="1" destOrd="0" presId="urn:microsoft.com/office/officeart/2005/8/layout/orgChart1"/>
    <dgm:cxn modelId="{93C880F7-D38F-4ADA-A449-58559D5A8ED2}" type="presParOf" srcId="{FE03752A-EF41-4DB0-B25D-29B44852DD62}" destId="{820F88E8-CCF2-41F3-8D13-E9B05B0BAB63}" srcOrd="0" destOrd="0" presId="urn:microsoft.com/office/officeart/2005/8/layout/orgChart1"/>
    <dgm:cxn modelId="{B93B61B0-66D3-489B-B1BD-8C2C7A17CFB4}" type="presParOf" srcId="{820F88E8-CCF2-41F3-8D13-E9B05B0BAB63}" destId="{81922C69-3E50-4664-B568-C5038000ECF1}" srcOrd="0" destOrd="0" presId="urn:microsoft.com/office/officeart/2005/8/layout/orgChart1"/>
    <dgm:cxn modelId="{FA02BA6E-1065-48BD-BA86-29F9057F6EB6}" type="presParOf" srcId="{820F88E8-CCF2-41F3-8D13-E9B05B0BAB63}" destId="{EF9B118E-4FB1-4CC6-BC96-8AD63A4F804C}" srcOrd="1" destOrd="0" presId="urn:microsoft.com/office/officeart/2005/8/layout/orgChart1"/>
    <dgm:cxn modelId="{10702435-4C26-457C-98BF-03FCB290DB24}" type="presParOf" srcId="{FE03752A-EF41-4DB0-B25D-29B44852DD62}" destId="{A35B2E2A-523A-4973-B09B-DDB5F8C4B987}" srcOrd="1" destOrd="0" presId="urn:microsoft.com/office/officeart/2005/8/layout/orgChart1"/>
    <dgm:cxn modelId="{8AB37BED-6E83-42DE-BBF3-AB49B3A72C8E}" type="presParOf" srcId="{A35B2E2A-523A-4973-B09B-DDB5F8C4B987}" destId="{E08F174B-682B-4F2A-95DD-882BF7DF7A6D}" srcOrd="0" destOrd="0" presId="urn:microsoft.com/office/officeart/2005/8/layout/orgChart1"/>
    <dgm:cxn modelId="{409FC790-B395-47AB-B698-AFC725B3A653}" type="presParOf" srcId="{A35B2E2A-523A-4973-B09B-DDB5F8C4B987}" destId="{AA85BA8D-8349-4174-98C1-4AADED16F11F}" srcOrd="1" destOrd="0" presId="urn:microsoft.com/office/officeart/2005/8/layout/orgChart1"/>
    <dgm:cxn modelId="{F3AD7898-156C-4E94-AD71-F92BED747B96}" type="presParOf" srcId="{AA85BA8D-8349-4174-98C1-4AADED16F11F}" destId="{5FCCF881-03A2-49BD-BF7D-2DC087D7B430}" srcOrd="0" destOrd="0" presId="urn:microsoft.com/office/officeart/2005/8/layout/orgChart1"/>
    <dgm:cxn modelId="{CB873B62-4481-4922-B3F6-3D1019556C2F}" type="presParOf" srcId="{5FCCF881-03A2-49BD-BF7D-2DC087D7B430}" destId="{71B865DC-A9F4-4C8C-8892-C05093B37043}" srcOrd="0" destOrd="0" presId="urn:microsoft.com/office/officeart/2005/8/layout/orgChart1"/>
    <dgm:cxn modelId="{F476A99F-FA62-486B-A844-BAF4FA6175E9}" type="presParOf" srcId="{5FCCF881-03A2-49BD-BF7D-2DC087D7B430}" destId="{1128537C-FA5A-4462-9C78-221982F0256A}" srcOrd="1" destOrd="0" presId="urn:microsoft.com/office/officeart/2005/8/layout/orgChart1"/>
    <dgm:cxn modelId="{06ED2FC8-DECE-4CAA-A302-F215505E4EAB}" type="presParOf" srcId="{AA85BA8D-8349-4174-98C1-4AADED16F11F}" destId="{4CC0AAB1-1E91-4FA3-A20F-2635D204219D}" srcOrd="1" destOrd="0" presId="urn:microsoft.com/office/officeart/2005/8/layout/orgChart1"/>
    <dgm:cxn modelId="{49B7B68A-A04E-433A-953D-71330BC61E9D}" type="presParOf" srcId="{AA85BA8D-8349-4174-98C1-4AADED16F11F}" destId="{F6FD7271-9494-41EC-B8D3-1CEBC4F46766}" srcOrd="2" destOrd="0" presId="urn:microsoft.com/office/officeart/2005/8/layout/orgChart1"/>
    <dgm:cxn modelId="{32888F59-2CF8-4655-8302-50C44AD8665B}" type="presParOf" srcId="{A35B2E2A-523A-4973-B09B-DDB5F8C4B987}" destId="{C7F0F471-5AF1-4C2A-A6EC-423E13494CA1}" srcOrd="2" destOrd="0" presId="urn:microsoft.com/office/officeart/2005/8/layout/orgChart1"/>
    <dgm:cxn modelId="{7BBADD28-D55C-4204-889B-53620BEAEA5B}" type="presParOf" srcId="{A35B2E2A-523A-4973-B09B-DDB5F8C4B987}" destId="{02081C7D-1D90-41D4-A436-0E87A9ED5960}" srcOrd="3" destOrd="0" presId="urn:microsoft.com/office/officeart/2005/8/layout/orgChart1"/>
    <dgm:cxn modelId="{1127FE1C-1AD9-4F03-BA91-363FB7E97FCC}" type="presParOf" srcId="{02081C7D-1D90-41D4-A436-0E87A9ED5960}" destId="{213ED6EC-D17C-44CE-8FC5-C7E2FBD5B979}" srcOrd="0" destOrd="0" presId="urn:microsoft.com/office/officeart/2005/8/layout/orgChart1"/>
    <dgm:cxn modelId="{4304A54D-5040-4852-A972-854652FD986B}" type="presParOf" srcId="{213ED6EC-D17C-44CE-8FC5-C7E2FBD5B979}" destId="{A8558DFF-8C34-484E-9F5E-6E51667BFD48}" srcOrd="0" destOrd="0" presId="urn:microsoft.com/office/officeart/2005/8/layout/orgChart1"/>
    <dgm:cxn modelId="{9A3F0679-ADA1-4E52-B218-62F711208A09}" type="presParOf" srcId="{213ED6EC-D17C-44CE-8FC5-C7E2FBD5B979}" destId="{744A87CD-2762-4031-801B-600F35D10A2E}" srcOrd="1" destOrd="0" presId="urn:microsoft.com/office/officeart/2005/8/layout/orgChart1"/>
    <dgm:cxn modelId="{3E8AE6C4-7E50-4D14-AEB4-719C5741983F}" type="presParOf" srcId="{02081C7D-1D90-41D4-A436-0E87A9ED5960}" destId="{CF0D6260-F812-41E4-8AAB-9C40CA360F73}" srcOrd="1" destOrd="0" presId="urn:microsoft.com/office/officeart/2005/8/layout/orgChart1"/>
    <dgm:cxn modelId="{2D1CD7E1-6502-447F-B00B-9487EBC6B819}" type="presParOf" srcId="{02081C7D-1D90-41D4-A436-0E87A9ED5960}" destId="{E805230A-A83C-419F-BA9A-9185C9CED3D1}" srcOrd="2" destOrd="0" presId="urn:microsoft.com/office/officeart/2005/8/layout/orgChart1"/>
    <dgm:cxn modelId="{CCB7839E-C0AA-4329-89F0-69FBDF9FD257}" type="presParOf" srcId="{A35B2E2A-523A-4973-B09B-DDB5F8C4B987}" destId="{6F2478E0-4D09-4380-A6C6-C190874A1944}" srcOrd="4" destOrd="0" presId="urn:microsoft.com/office/officeart/2005/8/layout/orgChart1"/>
    <dgm:cxn modelId="{1F1DCAB1-F903-49FB-84B1-1B1C772C2AFE}" type="presParOf" srcId="{A35B2E2A-523A-4973-B09B-DDB5F8C4B987}" destId="{F7F5A3DB-9D89-4363-B951-3C824F34B18A}" srcOrd="5" destOrd="0" presId="urn:microsoft.com/office/officeart/2005/8/layout/orgChart1"/>
    <dgm:cxn modelId="{BB3D6447-0268-4971-A903-424DB2ECF335}" type="presParOf" srcId="{F7F5A3DB-9D89-4363-B951-3C824F34B18A}" destId="{F2F1D36A-8BD9-4A2C-A72C-383D78B7BE5A}" srcOrd="0" destOrd="0" presId="urn:microsoft.com/office/officeart/2005/8/layout/orgChart1"/>
    <dgm:cxn modelId="{2C0C84A8-45E8-48AB-88DA-4435469DFB82}" type="presParOf" srcId="{F2F1D36A-8BD9-4A2C-A72C-383D78B7BE5A}" destId="{CFACB90F-25D8-4704-A282-B2EFD3E5335C}" srcOrd="0" destOrd="0" presId="urn:microsoft.com/office/officeart/2005/8/layout/orgChart1"/>
    <dgm:cxn modelId="{0DB1A807-406A-4B52-BBF4-E9D5A5852783}" type="presParOf" srcId="{F2F1D36A-8BD9-4A2C-A72C-383D78B7BE5A}" destId="{568DE420-63FD-47E1-A2A1-40F4AA5C3EAA}" srcOrd="1" destOrd="0" presId="urn:microsoft.com/office/officeart/2005/8/layout/orgChart1"/>
    <dgm:cxn modelId="{9452A199-E403-4861-9157-8524FD435CA9}" type="presParOf" srcId="{F7F5A3DB-9D89-4363-B951-3C824F34B18A}" destId="{488EACA9-8B8E-4A2D-A389-40FC7D01786A}" srcOrd="1" destOrd="0" presId="urn:microsoft.com/office/officeart/2005/8/layout/orgChart1"/>
    <dgm:cxn modelId="{0BBF55FC-96A6-4D82-8F29-B0F1E0CADF3F}" type="presParOf" srcId="{F7F5A3DB-9D89-4363-B951-3C824F34B18A}" destId="{8F0225D0-265C-4CFD-BCF2-096A46B87681}" srcOrd="2" destOrd="0" presId="urn:microsoft.com/office/officeart/2005/8/layout/orgChart1"/>
    <dgm:cxn modelId="{DF8B1235-65EF-44A3-8677-F4F175A51139}" type="presParOf" srcId="{A35B2E2A-523A-4973-B09B-DDB5F8C4B987}" destId="{4D29AB96-C745-4670-B9EF-1EA7E6E1DE4E}" srcOrd="6" destOrd="0" presId="urn:microsoft.com/office/officeart/2005/8/layout/orgChart1"/>
    <dgm:cxn modelId="{2C7D831D-3391-4EE9-B3EB-271E614179FE}" type="presParOf" srcId="{A35B2E2A-523A-4973-B09B-DDB5F8C4B987}" destId="{0C49818B-DCC0-42E5-AB2B-D6BDF1305B12}" srcOrd="7" destOrd="0" presId="urn:microsoft.com/office/officeart/2005/8/layout/orgChart1"/>
    <dgm:cxn modelId="{87214A7A-B538-4C4B-9ADC-4F93C09B6A50}" type="presParOf" srcId="{0C49818B-DCC0-42E5-AB2B-D6BDF1305B12}" destId="{B76C1CC3-39A2-4860-975B-2F35D824CA61}" srcOrd="0" destOrd="0" presId="urn:microsoft.com/office/officeart/2005/8/layout/orgChart1"/>
    <dgm:cxn modelId="{92A4E21E-5134-4B10-9D86-D01F21F1581B}" type="presParOf" srcId="{B76C1CC3-39A2-4860-975B-2F35D824CA61}" destId="{5B68CFE6-86FB-46BD-9EC1-4E54AE3FC203}" srcOrd="0" destOrd="0" presId="urn:microsoft.com/office/officeart/2005/8/layout/orgChart1"/>
    <dgm:cxn modelId="{F75B37A5-AF81-4D27-833B-90ECDFE79F21}" type="presParOf" srcId="{B76C1CC3-39A2-4860-975B-2F35D824CA61}" destId="{4880D1B3-69A9-44B1-9C9E-CFC5627A31A3}" srcOrd="1" destOrd="0" presId="urn:microsoft.com/office/officeart/2005/8/layout/orgChart1"/>
    <dgm:cxn modelId="{8C347D46-97BF-4643-AB7A-7EB8DF819492}" type="presParOf" srcId="{0C49818B-DCC0-42E5-AB2B-D6BDF1305B12}" destId="{8BFA7E2D-9038-47AB-AB51-946E1AEB00AF}" srcOrd="1" destOrd="0" presId="urn:microsoft.com/office/officeart/2005/8/layout/orgChart1"/>
    <dgm:cxn modelId="{2ED993C4-297F-4830-B84A-7387AF12AF5A}" type="presParOf" srcId="{0C49818B-DCC0-42E5-AB2B-D6BDF1305B12}" destId="{AC05850D-8868-48D7-811E-2C876E2DF1DA}" srcOrd="2" destOrd="0" presId="urn:microsoft.com/office/officeart/2005/8/layout/orgChart1"/>
    <dgm:cxn modelId="{4AD0D959-E19F-4C46-99EF-3406BFCB1DD9}" type="presParOf" srcId="{A35B2E2A-523A-4973-B09B-DDB5F8C4B987}" destId="{0C9A2B2B-B72A-4C5C-8493-E098DCC697BB}" srcOrd="8" destOrd="0" presId="urn:microsoft.com/office/officeart/2005/8/layout/orgChart1"/>
    <dgm:cxn modelId="{070EF56C-890C-4BCF-95FF-E7B17BF18D6E}" type="presParOf" srcId="{A35B2E2A-523A-4973-B09B-DDB5F8C4B987}" destId="{B4B9F8C8-21B3-4243-BA00-4C936060EB9E}" srcOrd="9" destOrd="0" presId="urn:microsoft.com/office/officeart/2005/8/layout/orgChart1"/>
    <dgm:cxn modelId="{D79343F1-BFBF-4FA6-9327-AB63108463F2}" type="presParOf" srcId="{B4B9F8C8-21B3-4243-BA00-4C936060EB9E}" destId="{FF23FCF0-F983-4699-A1DD-E14FD1D029DD}" srcOrd="0" destOrd="0" presId="urn:microsoft.com/office/officeart/2005/8/layout/orgChart1"/>
    <dgm:cxn modelId="{9EB13519-AFC7-47BE-901F-32C32794D54A}" type="presParOf" srcId="{FF23FCF0-F983-4699-A1DD-E14FD1D029DD}" destId="{99B533F5-3EF2-4F7E-9AAB-089542D32E1F}" srcOrd="0" destOrd="0" presId="urn:microsoft.com/office/officeart/2005/8/layout/orgChart1"/>
    <dgm:cxn modelId="{17FC5B18-7138-41A2-AE47-D53C071FD329}" type="presParOf" srcId="{FF23FCF0-F983-4699-A1DD-E14FD1D029DD}" destId="{39029277-DE0E-404E-95A0-9C3EA33DBF4A}" srcOrd="1" destOrd="0" presId="urn:microsoft.com/office/officeart/2005/8/layout/orgChart1"/>
    <dgm:cxn modelId="{515E26AE-8390-4DA9-86A6-62F1AA918A50}" type="presParOf" srcId="{B4B9F8C8-21B3-4243-BA00-4C936060EB9E}" destId="{811C9E65-3F83-4B36-81D5-3FDBB64E9772}" srcOrd="1" destOrd="0" presId="urn:microsoft.com/office/officeart/2005/8/layout/orgChart1"/>
    <dgm:cxn modelId="{F43FFCE8-F1A4-4E73-A9D9-7105B03C9006}" type="presParOf" srcId="{B4B9F8C8-21B3-4243-BA00-4C936060EB9E}" destId="{50832AB9-D550-4832-8871-34A96A3E884D}" srcOrd="2" destOrd="0" presId="urn:microsoft.com/office/officeart/2005/8/layout/orgChart1"/>
    <dgm:cxn modelId="{32B3B2A7-6F0D-4AE0-9862-4A2933CA8145}" type="presParOf" srcId="{A35B2E2A-523A-4973-B09B-DDB5F8C4B987}" destId="{72BA0CDD-725C-4E55-A75A-9B2249CADC74}" srcOrd="10" destOrd="0" presId="urn:microsoft.com/office/officeart/2005/8/layout/orgChart1"/>
    <dgm:cxn modelId="{E9EF3CF2-F2A4-4BCE-B8E5-181F2844386A}" type="presParOf" srcId="{A35B2E2A-523A-4973-B09B-DDB5F8C4B987}" destId="{63402B33-7C48-4ADB-A542-F377173A2CCD}" srcOrd="11" destOrd="0" presId="urn:microsoft.com/office/officeart/2005/8/layout/orgChart1"/>
    <dgm:cxn modelId="{3803BE80-B969-4756-8CEC-776386A23C27}" type="presParOf" srcId="{63402B33-7C48-4ADB-A542-F377173A2CCD}" destId="{93E0D84C-90CA-4381-B231-31752FFEA95A}" srcOrd="0" destOrd="0" presId="urn:microsoft.com/office/officeart/2005/8/layout/orgChart1"/>
    <dgm:cxn modelId="{33D96DF4-6EAC-460A-96D8-A2366C49D169}" type="presParOf" srcId="{93E0D84C-90CA-4381-B231-31752FFEA95A}" destId="{963D14AE-8AB1-4DDF-91F9-873DF5198C2F}" srcOrd="0" destOrd="0" presId="urn:microsoft.com/office/officeart/2005/8/layout/orgChart1"/>
    <dgm:cxn modelId="{975D879A-7F91-4602-8284-E885FE155CE3}" type="presParOf" srcId="{93E0D84C-90CA-4381-B231-31752FFEA95A}" destId="{FB1D497E-BEC6-4CA0-B670-B7B4A2C348A9}" srcOrd="1" destOrd="0" presId="urn:microsoft.com/office/officeart/2005/8/layout/orgChart1"/>
    <dgm:cxn modelId="{8064510C-021A-44CB-88F0-658A4F14E4C4}" type="presParOf" srcId="{63402B33-7C48-4ADB-A542-F377173A2CCD}" destId="{84F6E72E-6A36-4666-BC7B-BA1EB0C5DE6A}" srcOrd="1" destOrd="0" presId="urn:microsoft.com/office/officeart/2005/8/layout/orgChart1"/>
    <dgm:cxn modelId="{12034895-5FB1-4F01-BC3E-D8AA786870AB}" type="presParOf" srcId="{63402B33-7C48-4ADB-A542-F377173A2CCD}" destId="{F1E6346C-15EC-4515-BC3F-6C98CF56A487}" srcOrd="2" destOrd="0" presId="urn:microsoft.com/office/officeart/2005/8/layout/orgChart1"/>
    <dgm:cxn modelId="{647C69A5-82D1-4FD4-AF48-BB09F1AE5A11}" type="presParOf" srcId="{FE03752A-EF41-4DB0-B25D-29B44852DD62}" destId="{1256E86F-AFBD-4E59-BF01-FB12FE866218}" srcOrd="2" destOrd="0" presId="urn:microsoft.com/office/officeart/2005/8/layout/orgChart1"/>
    <dgm:cxn modelId="{3B465E40-237D-4935-940C-90E18F98E912}" type="presParOf" srcId="{57EF9DBD-A985-49B9-9F5C-9F5182F7CC53}" destId="{F759583D-3882-4CC6-ACB0-9F59AEBE82CB}" srcOrd="2" destOrd="0" presId="urn:microsoft.com/office/officeart/2005/8/layout/orgChart1"/>
    <dgm:cxn modelId="{1E26D5E6-E34C-45C1-8FC3-651366E9B6E2}" type="presParOf" srcId="{57EF9DBD-A985-49B9-9F5C-9F5182F7CC53}" destId="{9DB2D8AA-FB5A-493C-88E2-F5AD3F72F9F8}" srcOrd="3" destOrd="0" presId="urn:microsoft.com/office/officeart/2005/8/layout/orgChart1"/>
    <dgm:cxn modelId="{0F403940-EC2E-40E2-BBBD-EDC7035C1D37}" type="presParOf" srcId="{9DB2D8AA-FB5A-493C-88E2-F5AD3F72F9F8}" destId="{B735FD5B-30DF-4BEF-B108-A4CAA49A3BEF}" srcOrd="0" destOrd="0" presId="urn:microsoft.com/office/officeart/2005/8/layout/orgChart1"/>
    <dgm:cxn modelId="{29310F6C-1E5A-4B4E-B593-855E01706A86}" type="presParOf" srcId="{B735FD5B-30DF-4BEF-B108-A4CAA49A3BEF}" destId="{8F31BAA3-C06A-423F-A300-722027D0739B}" srcOrd="0" destOrd="0" presId="urn:microsoft.com/office/officeart/2005/8/layout/orgChart1"/>
    <dgm:cxn modelId="{BDBC6D26-F97D-4A02-9D4D-8314CD5619DB}" type="presParOf" srcId="{B735FD5B-30DF-4BEF-B108-A4CAA49A3BEF}" destId="{9F73CCA3-97FA-4EF1-B134-7A4B8FA5F4B5}" srcOrd="1" destOrd="0" presId="urn:microsoft.com/office/officeart/2005/8/layout/orgChart1"/>
    <dgm:cxn modelId="{053FA709-CBA2-496A-A223-6FD46B9B9B8C}" type="presParOf" srcId="{9DB2D8AA-FB5A-493C-88E2-F5AD3F72F9F8}" destId="{50827505-B5DC-4A5B-80FA-EEBBCEF89FEC}" srcOrd="1" destOrd="0" presId="urn:microsoft.com/office/officeart/2005/8/layout/orgChart1"/>
    <dgm:cxn modelId="{1245945B-45EE-41D5-A687-8C3789960A25}" type="presParOf" srcId="{50827505-B5DC-4A5B-80FA-EEBBCEF89FEC}" destId="{9B9B1350-D115-42C9-8491-17126165FD4E}" srcOrd="0" destOrd="0" presId="urn:microsoft.com/office/officeart/2005/8/layout/orgChart1"/>
    <dgm:cxn modelId="{29D0AD57-5C2F-4E09-A039-166C3DDB5DDC}" type="presParOf" srcId="{50827505-B5DC-4A5B-80FA-EEBBCEF89FEC}" destId="{DA892A39-D0B8-4E7B-8B68-87C34A77AA1D}" srcOrd="1" destOrd="0" presId="urn:microsoft.com/office/officeart/2005/8/layout/orgChart1"/>
    <dgm:cxn modelId="{8ED6AC28-C0FD-4EF6-A975-AB00FAFF505E}" type="presParOf" srcId="{DA892A39-D0B8-4E7B-8B68-87C34A77AA1D}" destId="{329FC881-57C2-4C89-ACD9-A9481A207ACD}" srcOrd="0" destOrd="0" presId="urn:microsoft.com/office/officeart/2005/8/layout/orgChart1"/>
    <dgm:cxn modelId="{A0F45C06-79F9-4D2E-8EB9-73330C0940D8}" type="presParOf" srcId="{329FC881-57C2-4C89-ACD9-A9481A207ACD}" destId="{E45FC3CA-8BCE-4518-8E8A-5167042D5C24}" srcOrd="0" destOrd="0" presId="urn:microsoft.com/office/officeart/2005/8/layout/orgChart1"/>
    <dgm:cxn modelId="{27810482-AE2B-425F-B9BB-3EDF7788E8AC}" type="presParOf" srcId="{329FC881-57C2-4C89-ACD9-A9481A207ACD}" destId="{B807D9A8-291E-4D34-BCBC-44CB659AF827}" srcOrd="1" destOrd="0" presId="urn:microsoft.com/office/officeart/2005/8/layout/orgChart1"/>
    <dgm:cxn modelId="{F5C00A20-8613-4539-9E34-3F42AA079461}" type="presParOf" srcId="{DA892A39-D0B8-4E7B-8B68-87C34A77AA1D}" destId="{8DA7AB03-94F5-495F-ABA8-21E459273FFC}" srcOrd="1" destOrd="0" presId="urn:microsoft.com/office/officeart/2005/8/layout/orgChart1"/>
    <dgm:cxn modelId="{9A835112-9A1A-412F-97BD-0D7AE2E7394F}" type="presParOf" srcId="{DA892A39-D0B8-4E7B-8B68-87C34A77AA1D}" destId="{8E6654A2-793B-43AD-834D-AEB9C3888324}" srcOrd="2" destOrd="0" presId="urn:microsoft.com/office/officeart/2005/8/layout/orgChart1"/>
    <dgm:cxn modelId="{F7F06047-8E71-4E59-989B-AF3837473D49}" type="presParOf" srcId="{50827505-B5DC-4A5B-80FA-EEBBCEF89FEC}" destId="{491DA982-E01A-475F-A18D-10DA97F610F9}" srcOrd="2" destOrd="0" presId="urn:microsoft.com/office/officeart/2005/8/layout/orgChart1"/>
    <dgm:cxn modelId="{1FFECD13-95B3-4851-9B36-F5FC11220A66}" type="presParOf" srcId="{50827505-B5DC-4A5B-80FA-EEBBCEF89FEC}" destId="{39E89776-B870-41FA-93F1-2ED61A34E26B}" srcOrd="3" destOrd="0" presId="urn:microsoft.com/office/officeart/2005/8/layout/orgChart1"/>
    <dgm:cxn modelId="{54AA2178-944D-42C5-92CE-0725ABF29784}" type="presParOf" srcId="{39E89776-B870-41FA-93F1-2ED61A34E26B}" destId="{0CC5CE34-01EF-48ED-8962-5AB043037D58}" srcOrd="0" destOrd="0" presId="urn:microsoft.com/office/officeart/2005/8/layout/orgChart1"/>
    <dgm:cxn modelId="{456203D0-3B8A-46A6-AFD9-2B303F5C53FA}" type="presParOf" srcId="{0CC5CE34-01EF-48ED-8962-5AB043037D58}" destId="{6A45A59D-4F10-47FC-8F29-7587DD00F2A5}" srcOrd="0" destOrd="0" presId="urn:microsoft.com/office/officeart/2005/8/layout/orgChart1"/>
    <dgm:cxn modelId="{5330B52B-B212-44B2-A504-DA3B47140A02}" type="presParOf" srcId="{0CC5CE34-01EF-48ED-8962-5AB043037D58}" destId="{096A8D92-CD74-42BE-A23D-D294E5D49DB3}" srcOrd="1" destOrd="0" presId="urn:microsoft.com/office/officeart/2005/8/layout/orgChart1"/>
    <dgm:cxn modelId="{4CB4B905-4AF9-48F6-8E57-A2634A76D983}" type="presParOf" srcId="{39E89776-B870-41FA-93F1-2ED61A34E26B}" destId="{3DC2CD66-30C2-49C8-ADCA-40D7DE14B467}" srcOrd="1" destOrd="0" presId="urn:microsoft.com/office/officeart/2005/8/layout/orgChart1"/>
    <dgm:cxn modelId="{284F5344-4879-48C6-B150-BADD4E62D12F}" type="presParOf" srcId="{39E89776-B870-41FA-93F1-2ED61A34E26B}" destId="{9743041A-B171-4811-953A-F4687CC1C791}" srcOrd="2" destOrd="0" presId="urn:microsoft.com/office/officeart/2005/8/layout/orgChart1"/>
    <dgm:cxn modelId="{A34332BB-3F9C-4D60-B626-8F0A5277B5A0}" type="presParOf" srcId="{50827505-B5DC-4A5B-80FA-EEBBCEF89FEC}" destId="{CF3743C1-5F79-4B0D-B8D7-C64B58F2E7FE}" srcOrd="4" destOrd="0" presId="urn:microsoft.com/office/officeart/2005/8/layout/orgChart1"/>
    <dgm:cxn modelId="{3C5AF111-D475-4C6A-82BD-4966D4153AB4}" type="presParOf" srcId="{50827505-B5DC-4A5B-80FA-EEBBCEF89FEC}" destId="{CCB95706-A15C-409C-A4EC-175886B6F52C}" srcOrd="5" destOrd="0" presId="urn:microsoft.com/office/officeart/2005/8/layout/orgChart1"/>
    <dgm:cxn modelId="{D81B8224-E894-474B-ACE8-7DB8432C83AF}" type="presParOf" srcId="{CCB95706-A15C-409C-A4EC-175886B6F52C}" destId="{A1490BCE-720E-43CC-ADD6-26C229B9DBD2}" srcOrd="0" destOrd="0" presId="urn:microsoft.com/office/officeart/2005/8/layout/orgChart1"/>
    <dgm:cxn modelId="{452FB4DF-BE43-41FB-8007-16DBCA9009D6}" type="presParOf" srcId="{A1490BCE-720E-43CC-ADD6-26C229B9DBD2}" destId="{8B4C08AE-769E-438B-B21E-99907ADCC85D}" srcOrd="0" destOrd="0" presId="urn:microsoft.com/office/officeart/2005/8/layout/orgChart1"/>
    <dgm:cxn modelId="{C92811C7-149E-4783-94A0-493DED0C0545}" type="presParOf" srcId="{A1490BCE-720E-43CC-ADD6-26C229B9DBD2}" destId="{970DBE43-5ACC-482F-9F6D-844A422EB053}" srcOrd="1" destOrd="0" presId="urn:microsoft.com/office/officeart/2005/8/layout/orgChart1"/>
    <dgm:cxn modelId="{E0D125F6-2F60-459D-A5D2-B8E63272B168}" type="presParOf" srcId="{CCB95706-A15C-409C-A4EC-175886B6F52C}" destId="{CD189881-A79D-498B-B99A-821D96BCFAA9}" srcOrd="1" destOrd="0" presId="urn:microsoft.com/office/officeart/2005/8/layout/orgChart1"/>
    <dgm:cxn modelId="{B4C7384F-03AE-426B-BCEF-31337470A903}" type="presParOf" srcId="{CCB95706-A15C-409C-A4EC-175886B6F52C}" destId="{D8E18820-CBA7-4C7C-A265-66FECB896D3A}" srcOrd="2" destOrd="0" presId="urn:microsoft.com/office/officeart/2005/8/layout/orgChart1"/>
    <dgm:cxn modelId="{FE50D821-1600-496B-AF68-7F0C23A69A7B}" type="presParOf" srcId="{50827505-B5DC-4A5B-80FA-EEBBCEF89FEC}" destId="{6DAF391A-2322-4800-A8F6-F005A668BDF7}" srcOrd="6" destOrd="0" presId="urn:microsoft.com/office/officeart/2005/8/layout/orgChart1"/>
    <dgm:cxn modelId="{A493663A-18D9-4230-AECE-81BBC439336A}" type="presParOf" srcId="{50827505-B5DC-4A5B-80FA-EEBBCEF89FEC}" destId="{BE0A5636-530B-4638-B438-086973B58AEE}" srcOrd="7" destOrd="0" presId="urn:microsoft.com/office/officeart/2005/8/layout/orgChart1"/>
    <dgm:cxn modelId="{A5CD75A5-FED1-4B00-B313-E15C02DC9791}" type="presParOf" srcId="{BE0A5636-530B-4638-B438-086973B58AEE}" destId="{5574FF11-D473-4073-9857-9FD09DB48EC9}" srcOrd="0" destOrd="0" presId="urn:microsoft.com/office/officeart/2005/8/layout/orgChart1"/>
    <dgm:cxn modelId="{64BD76B1-2793-4062-89ED-48EAA9E2D32B}" type="presParOf" srcId="{5574FF11-D473-4073-9857-9FD09DB48EC9}" destId="{4A12090E-2D5D-4446-99C2-F2D265F91DAA}" srcOrd="0" destOrd="0" presId="urn:microsoft.com/office/officeart/2005/8/layout/orgChart1"/>
    <dgm:cxn modelId="{E6061585-0816-470C-A496-1533EC6F98A6}" type="presParOf" srcId="{5574FF11-D473-4073-9857-9FD09DB48EC9}" destId="{18639433-09C3-4C34-8CBE-060940181FC9}" srcOrd="1" destOrd="0" presId="urn:microsoft.com/office/officeart/2005/8/layout/orgChart1"/>
    <dgm:cxn modelId="{E9F61569-A4DD-4ABC-9A8A-D823AABF6CFD}" type="presParOf" srcId="{BE0A5636-530B-4638-B438-086973B58AEE}" destId="{BC0461EC-E7E6-4D0B-BEAC-146227B73723}" srcOrd="1" destOrd="0" presId="urn:microsoft.com/office/officeart/2005/8/layout/orgChart1"/>
    <dgm:cxn modelId="{D8D15E9D-4E58-4D11-BF4C-B8AC5195FC3B}" type="presParOf" srcId="{BE0A5636-530B-4638-B438-086973B58AEE}" destId="{C364D0ED-BB29-4A06-965A-CF24D80587AE}" srcOrd="2" destOrd="0" presId="urn:microsoft.com/office/officeart/2005/8/layout/orgChart1"/>
    <dgm:cxn modelId="{9A8B1733-F0A7-4031-8093-FADE23A871A3}" type="presParOf" srcId="{9DB2D8AA-FB5A-493C-88E2-F5AD3F72F9F8}" destId="{560BD9AB-B107-4107-967E-B479D3DA5EEA}" srcOrd="2" destOrd="0" presId="urn:microsoft.com/office/officeart/2005/8/layout/orgChart1"/>
    <dgm:cxn modelId="{273E2A26-65EA-441D-9EEE-350574196D0E}" type="presParOf" srcId="{560BD9AB-B107-4107-967E-B479D3DA5EEA}" destId="{77EB0EA3-A2D9-456E-B011-639A2C038AD7}" srcOrd="0" destOrd="0" presId="urn:microsoft.com/office/officeart/2005/8/layout/orgChart1"/>
    <dgm:cxn modelId="{3465E876-BBBC-4957-A4B4-6AF58089658A}" type="presParOf" srcId="{560BD9AB-B107-4107-967E-B479D3DA5EEA}" destId="{DFEBB1BD-3495-4DD8-B2A9-63F5597D2329}" srcOrd="1" destOrd="0" presId="urn:microsoft.com/office/officeart/2005/8/layout/orgChart1"/>
    <dgm:cxn modelId="{E87AEE22-F1D8-4F28-B35C-D3EE91CD320E}" type="presParOf" srcId="{DFEBB1BD-3495-4DD8-B2A9-63F5597D2329}" destId="{89002774-0D98-480F-A633-AC525842E9DF}" srcOrd="0" destOrd="0" presId="urn:microsoft.com/office/officeart/2005/8/layout/orgChart1"/>
    <dgm:cxn modelId="{7CEB6E83-25D6-4116-B64D-F306A7DB87D5}" type="presParOf" srcId="{89002774-0D98-480F-A633-AC525842E9DF}" destId="{A0DA2FE8-7454-4D89-B139-04CB00EEC494}" srcOrd="0" destOrd="0" presId="urn:microsoft.com/office/officeart/2005/8/layout/orgChart1"/>
    <dgm:cxn modelId="{48B1E2D9-AE7E-41EA-887D-C2B33088F8C9}" type="presParOf" srcId="{89002774-0D98-480F-A633-AC525842E9DF}" destId="{58C92FC5-71D0-4D12-BF6A-9301E8AA40E6}" srcOrd="1" destOrd="0" presId="urn:microsoft.com/office/officeart/2005/8/layout/orgChart1"/>
    <dgm:cxn modelId="{13222CD0-B04C-45DF-AAE1-3002D56215C9}" type="presParOf" srcId="{DFEBB1BD-3495-4DD8-B2A9-63F5597D2329}" destId="{67FFC0EF-202D-4F20-B58B-60467E355143}" srcOrd="1" destOrd="0" presId="urn:microsoft.com/office/officeart/2005/8/layout/orgChart1"/>
    <dgm:cxn modelId="{A8DD3184-4F91-4ACA-8C3E-39DFAD617962}" type="presParOf" srcId="{DFEBB1BD-3495-4DD8-B2A9-63F5597D2329}" destId="{6FC81AA8-987E-46B2-B8E6-7DA6C1BFBC82}" srcOrd="2" destOrd="0" presId="urn:microsoft.com/office/officeart/2005/8/layout/orgChart1"/>
    <dgm:cxn modelId="{F2A2706B-44ED-4218-9EB6-B312BA2392DB}" type="presParOf" srcId="{3A82EBD8-29C8-4B37-ABB3-E3CB5C50A5E2}" destId="{197D43D0-1EEA-4D05-A47B-FFBE636D3F45}" srcOrd="2" destOrd="0" presId="urn:microsoft.com/office/officeart/2005/8/layout/orgChart1"/>
    <dgm:cxn modelId="{C5554362-2638-4A4D-BAA6-24B9F2105E32}" type="presParOf" srcId="{197D43D0-1EEA-4D05-A47B-FFBE636D3F45}" destId="{8386B041-F4A3-4E41-94B5-476B8AFA3F9C}" srcOrd="0" destOrd="0" presId="urn:microsoft.com/office/officeart/2005/8/layout/orgChart1"/>
    <dgm:cxn modelId="{1C076426-AD42-4B44-8DBF-BC073C39C9FC}" type="presParOf" srcId="{197D43D0-1EEA-4D05-A47B-FFBE636D3F45}" destId="{7FEEC05E-C307-4AE4-A43A-2AC1FCB59273}" srcOrd="1" destOrd="0" presId="urn:microsoft.com/office/officeart/2005/8/layout/orgChart1"/>
    <dgm:cxn modelId="{65238A83-3EB7-4E60-B482-131B16E1740B}" type="presParOf" srcId="{7FEEC05E-C307-4AE4-A43A-2AC1FCB59273}" destId="{89586188-75F5-4B01-A059-1403FACD7DB7}" srcOrd="0" destOrd="0" presId="urn:microsoft.com/office/officeart/2005/8/layout/orgChart1"/>
    <dgm:cxn modelId="{F37B352D-E5D0-42BC-8A75-CD41EF5F3691}" type="presParOf" srcId="{89586188-75F5-4B01-A059-1403FACD7DB7}" destId="{DCF8BB67-9D81-4254-86CE-40F7CC025F5C}" srcOrd="0" destOrd="0" presId="urn:microsoft.com/office/officeart/2005/8/layout/orgChart1"/>
    <dgm:cxn modelId="{E0E1953D-AB9F-4B6E-AC75-8756872EEFF7}" type="presParOf" srcId="{89586188-75F5-4B01-A059-1403FACD7DB7}" destId="{67DA876D-BA98-4264-BDAE-85389BDFC81C}" srcOrd="1" destOrd="0" presId="urn:microsoft.com/office/officeart/2005/8/layout/orgChart1"/>
    <dgm:cxn modelId="{6FB1DA88-44B0-4FEB-BDA4-26DFD5C9D6A5}" type="presParOf" srcId="{7FEEC05E-C307-4AE4-A43A-2AC1FCB59273}" destId="{DAF8B122-A3FD-491C-9997-E24D9CF4C06E}" srcOrd="1" destOrd="0" presId="urn:microsoft.com/office/officeart/2005/8/layout/orgChart1"/>
    <dgm:cxn modelId="{8228F873-78EE-4E89-A84C-AF575376FAD4}" type="presParOf" srcId="{7FEEC05E-C307-4AE4-A43A-2AC1FCB59273}" destId="{E591734A-1459-4D34-8B89-9450F4D0B4E0}" srcOrd="2" destOrd="0" presId="urn:microsoft.com/office/officeart/2005/8/layout/orgChart1"/>
    <dgm:cxn modelId="{350A89B7-4CC4-44E9-84D1-B107CADB0D41}" type="presParOf" srcId="{A3ED775A-D0D6-4FEF-B556-B7C0EA69BB0C}" destId="{F03961D9-8669-45F5-BB81-7A1ADC17C7A0}" srcOrd="2" destOrd="0" presId="urn:microsoft.com/office/officeart/2005/8/layout/orgChart1"/>
    <dgm:cxn modelId="{1907BAE0-D872-4FBD-A926-39096D9C50E7}" type="presParOf" srcId="{F03961D9-8669-45F5-BB81-7A1ADC17C7A0}" destId="{0B666C4B-8E2A-4E5A-AA1B-726DC55058B6}" srcOrd="0" destOrd="0" presId="urn:microsoft.com/office/officeart/2005/8/layout/orgChart1"/>
    <dgm:cxn modelId="{1D78C07D-CD35-40E7-93A4-DCD25BDCD77F}" type="presParOf" srcId="{F03961D9-8669-45F5-BB81-7A1ADC17C7A0}" destId="{9F2DD2E7-7E8F-47A1-AD1B-10019E35576A}" srcOrd="1" destOrd="0" presId="urn:microsoft.com/office/officeart/2005/8/layout/orgChart1"/>
    <dgm:cxn modelId="{CD55563B-B055-444B-A5DF-6ED06CB50DC1}" type="presParOf" srcId="{9F2DD2E7-7E8F-47A1-AD1B-10019E35576A}" destId="{4AC1BBD3-DA32-4754-A188-04774F8A6E01}" srcOrd="0" destOrd="0" presId="urn:microsoft.com/office/officeart/2005/8/layout/orgChart1"/>
    <dgm:cxn modelId="{0C75FADF-E5E5-416B-B490-2C85117B02E2}" type="presParOf" srcId="{4AC1BBD3-DA32-4754-A188-04774F8A6E01}" destId="{6F8294AA-AA37-43B3-873C-43B2A0E333CA}" srcOrd="0" destOrd="0" presId="urn:microsoft.com/office/officeart/2005/8/layout/orgChart1"/>
    <dgm:cxn modelId="{49CCE103-4260-4219-8710-35B7913C9860}" type="presParOf" srcId="{4AC1BBD3-DA32-4754-A188-04774F8A6E01}" destId="{ADCC6A57-C82D-470D-A47B-0C24BC178A97}" srcOrd="1" destOrd="0" presId="urn:microsoft.com/office/officeart/2005/8/layout/orgChart1"/>
    <dgm:cxn modelId="{0D76903E-7FEC-4B86-9C3D-5D57ED24A2EB}" type="presParOf" srcId="{9F2DD2E7-7E8F-47A1-AD1B-10019E35576A}" destId="{A6FDCEBE-841A-4354-B130-E9481027642A}" srcOrd="1" destOrd="0" presId="urn:microsoft.com/office/officeart/2005/8/layout/orgChart1"/>
    <dgm:cxn modelId="{72AF3317-39DA-4BCD-A104-FA81F1706E84}" type="presParOf" srcId="{9F2DD2E7-7E8F-47A1-AD1B-10019E35576A}" destId="{753FFA55-4892-4CB9-82C2-A23A59690483}" srcOrd="2" destOrd="0" presId="urn:microsoft.com/office/officeart/2005/8/layout/orgChart1"/>
    <dgm:cxn modelId="{C0401C79-A97A-42B2-A515-4BDDF6EF7D99}" type="presParOf" srcId="{F03961D9-8669-45F5-BB81-7A1ADC17C7A0}" destId="{292B0647-48B5-4227-A9F9-E76EB9EB0625}" srcOrd="2" destOrd="0" presId="urn:microsoft.com/office/officeart/2005/8/layout/orgChart1"/>
    <dgm:cxn modelId="{B95F96E2-A7C7-4975-9B2A-CA3674F0E815}" type="presParOf" srcId="{F03961D9-8669-45F5-BB81-7A1ADC17C7A0}" destId="{0B44172C-7366-4085-9BBC-7DE7C0978064}" srcOrd="3" destOrd="0" presId="urn:microsoft.com/office/officeart/2005/8/layout/orgChart1"/>
    <dgm:cxn modelId="{C7C29318-F554-4DA0-B6EC-E83296077392}" type="presParOf" srcId="{0B44172C-7366-4085-9BBC-7DE7C0978064}" destId="{8F801843-E3B0-4EEC-A9C5-AEE91106621B}" srcOrd="0" destOrd="0" presId="urn:microsoft.com/office/officeart/2005/8/layout/orgChart1"/>
    <dgm:cxn modelId="{4155A9F6-8FA8-486C-8C1A-C59FCF6F1869}" type="presParOf" srcId="{8F801843-E3B0-4EEC-A9C5-AEE91106621B}" destId="{784F14D5-9FA8-481D-84D3-873959F7CFC3}" srcOrd="0" destOrd="0" presId="urn:microsoft.com/office/officeart/2005/8/layout/orgChart1"/>
    <dgm:cxn modelId="{11914487-B345-4A3F-90DD-1B061CBD8571}" type="presParOf" srcId="{8F801843-E3B0-4EEC-A9C5-AEE91106621B}" destId="{044583C9-97C6-474C-B1FD-B8788CF6280D}" srcOrd="1" destOrd="0" presId="urn:microsoft.com/office/officeart/2005/8/layout/orgChart1"/>
    <dgm:cxn modelId="{279F23C4-4B07-4BCD-AFE6-158451313CA1}" type="presParOf" srcId="{0B44172C-7366-4085-9BBC-7DE7C0978064}" destId="{97AAF0F1-91BF-4807-9C73-D242B33E712C}" srcOrd="1" destOrd="0" presId="urn:microsoft.com/office/officeart/2005/8/layout/orgChart1"/>
    <dgm:cxn modelId="{CFCD4FCB-D599-4233-A3E5-75A6F3A8B562}" type="presParOf" srcId="{0B44172C-7366-4085-9BBC-7DE7C0978064}" destId="{89427E6D-536D-4BEF-92E2-DBFCD2260B8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30F0FD-9161-4EB6-90E9-5A244F097E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08626-B089-4E35-A2E2-4B3D90C8AA7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400" dirty="0" smtClean="0"/>
            <a:t>Kadir Tozlu</a:t>
          </a:r>
          <a:endParaRPr lang="en-GB" sz="2400" dirty="0"/>
        </a:p>
      </dgm:t>
    </dgm:pt>
    <dgm:pt modelId="{C944F264-02D5-4DDF-AB43-625174CE8657}" type="parTrans" cxnId="{489D8DE2-B7E9-41EB-B083-B9106AF1731C}">
      <dgm:prSet/>
      <dgm:spPr/>
      <dgm:t>
        <a:bodyPr/>
        <a:lstStyle/>
        <a:p>
          <a:endParaRPr lang="en-GB"/>
        </a:p>
      </dgm:t>
    </dgm:pt>
    <dgm:pt modelId="{B095DDC9-66B8-42E5-8434-B135B964A11B}" type="sibTrans" cxnId="{489D8DE2-B7E9-41EB-B083-B9106AF1731C}">
      <dgm:prSet/>
      <dgm:spPr/>
      <dgm:t>
        <a:bodyPr/>
        <a:lstStyle/>
        <a:p>
          <a:endParaRPr lang="en-GB"/>
        </a:p>
      </dgm:t>
    </dgm:pt>
    <dgm:pt modelId="{93DA774F-7156-4235-927A-CEF11886997D}" type="asst">
      <dgm:prSet custT="1"/>
      <dgm:spPr>
        <a:solidFill>
          <a:srgbClr val="C00000"/>
        </a:solidFill>
      </dgm:spPr>
      <dgm:t>
        <a:bodyPr/>
        <a:lstStyle/>
        <a:p>
          <a:r>
            <a:rPr lang="en-GB" sz="2000" dirty="0" smtClean="0"/>
            <a:t>İl </a:t>
          </a:r>
          <a:r>
            <a:rPr lang="en-GB" sz="2000" dirty="0" err="1" smtClean="0"/>
            <a:t>Eğitim</a:t>
          </a:r>
          <a:r>
            <a:rPr lang="en-GB" sz="2000" dirty="0" smtClean="0"/>
            <a:t> </a:t>
          </a:r>
          <a:r>
            <a:rPr lang="en-GB" sz="2000" dirty="0" err="1" smtClean="0"/>
            <a:t>Sorumluları</a:t>
          </a:r>
          <a:r>
            <a:rPr lang="tr-TR" sz="2000" dirty="0" smtClean="0"/>
            <a:t> (8)</a:t>
          </a:r>
          <a:endParaRPr lang="en-GB" sz="2000" dirty="0" smtClean="0"/>
        </a:p>
        <a:p>
          <a:r>
            <a:rPr lang="tr-TR" sz="2000" dirty="0" smtClean="0"/>
            <a:t>Adana</a:t>
          </a:r>
        </a:p>
        <a:p>
          <a:r>
            <a:rPr lang="tr-TR" sz="2000" dirty="0" smtClean="0"/>
            <a:t>Gaziantep</a:t>
          </a:r>
        </a:p>
        <a:p>
          <a:r>
            <a:rPr lang="tr-TR" sz="2000" dirty="0" smtClean="0"/>
            <a:t>Mersin</a:t>
          </a:r>
        </a:p>
        <a:p>
          <a:r>
            <a:rPr lang="tr-TR" sz="2000" dirty="0" smtClean="0"/>
            <a:t>Hatay</a:t>
          </a:r>
        </a:p>
        <a:p>
          <a:r>
            <a:rPr lang="tr-TR" sz="2000" dirty="0" smtClean="0"/>
            <a:t>Kahramanmaraş</a:t>
          </a:r>
        </a:p>
        <a:p>
          <a:r>
            <a:rPr lang="tr-TR" sz="2000" dirty="0" smtClean="0"/>
            <a:t>Osmaniye</a:t>
          </a:r>
        </a:p>
        <a:p>
          <a:r>
            <a:rPr lang="tr-TR" sz="2000" dirty="0" smtClean="0"/>
            <a:t>Karaman</a:t>
          </a:r>
        </a:p>
        <a:p>
          <a:r>
            <a:rPr lang="tr-TR" sz="2000" dirty="0" smtClean="0"/>
            <a:t>Kilis</a:t>
          </a:r>
          <a:endParaRPr lang="en-GB" sz="2000" dirty="0"/>
        </a:p>
      </dgm:t>
    </dgm:pt>
    <dgm:pt modelId="{BC90932D-7635-4DF8-8184-D867B8CA1B35}" type="parTrans" cxnId="{CFCC53C8-D63B-4886-83E0-FCD71CE7DC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714B40-067D-4C15-90FC-4A047AE0D5F0}" type="sibTrans" cxnId="{CFCC53C8-D63B-4886-83E0-FCD71CE7DCBF}">
      <dgm:prSet/>
      <dgm:spPr/>
      <dgm:t>
        <a:bodyPr/>
        <a:lstStyle/>
        <a:p>
          <a:endParaRPr lang="en-GB"/>
        </a:p>
      </dgm:t>
    </dgm:pt>
    <dgm:pt modelId="{8F6A47A3-00E5-47A2-BD9C-620007561241}" type="pres">
      <dgm:prSet presAssocID="{F930F0FD-9161-4EB6-90E9-5A244F097E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F0B11AF-D64D-40A9-8435-8B9F0F70118D}" type="pres">
      <dgm:prSet presAssocID="{E6408626-B089-4E35-A2E2-4B3D90C8AA75}" presName="hierRoot1" presStyleCnt="0">
        <dgm:presLayoutVars>
          <dgm:hierBranch val="init"/>
        </dgm:presLayoutVars>
      </dgm:prSet>
      <dgm:spPr/>
    </dgm:pt>
    <dgm:pt modelId="{F40F06FB-2205-4B6E-A78C-86F43E918857}" type="pres">
      <dgm:prSet presAssocID="{E6408626-B089-4E35-A2E2-4B3D90C8AA75}" presName="rootComposite1" presStyleCnt="0"/>
      <dgm:spPr/>
    </dgm:pt>
    <dgm:pt modelId="{B44A29E3-FDE7-437C-A74F-951894D0375D}" type="pres">
      <dgm:prSet presAssocID="{E6408626-B089-4E35-A2E2-4B3D90C8AA75}" presName="rootText1" presStyleLbl="node0" presStyleIdx="0" presStyleCnt="1" custScaleX="131757" custScaleY="8167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E6470-DA7E-4935-B329-1711372849AA}" type="pres">
      <dgm:prSet presAssocID="{E6408626-B089-4E35-A2E2-4B3D90C8AA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BCBAFF5-9005-472D-BD95-F5CC6D00B11C}" type="pres">
      <dgm:prSet presAssocID="{E6408626-B089-4E35-A2E2-4B3D90C8AA75}" presName="hierChild2" presStyleCnt="0"/>
      <dgm:spPr/>
    </dgm:pt>
    <dgm:pt modelId="{A17CB745-09CD-4569-A09F-345A52C94758}" type="pres">
      <dgm:prSet presAssocID="{E6408626-B089-4E35-A2E2-4B3D90C8AA75}" presName="hierChild3" presStyleCnt="0"/>
      <dgm:spPr/>
    </dgm:pt>
    <dgm:pt modelId="{A364EA30-5D75-4000-B52D-EBF206D87C00}" type="pres">
      <dgm:prSet presAssocID="{BC90932D-7635-4DF8-8184-D867B8CA1B35}" presName="Name111" presStyleLbl="parChTrans1D2" presStyleIdx="0" presStyleCnt="1"/>
      <dgm:spPr/>
      <dgm:t>
        <a:bodyPr/>
        <a:lstStyle/>
        <a:p>
          <a:endParaRPr lang="en-GB"/>
        </a:p>
      </dgm:t>
    </dgm:pt>
    <dgm:pt modelId="{0E2F1B02-A72F-424D-ACD3-87DDDF15428B}" type="pres">
      <dgm:prSet presAssocID="{93DA774F-7156-4235-927A-CEF11886997D}" presName="hierRoot3" presStyleCnt="0">
        <dgm:presLayoutVars>
          <dgm:hierBranch val="init"/>
        </dgm:presLayoutVars>
      </dgm:prSet>
      <dgm:spPr/>
    </dgm:pt>
    <dgm:pt modelId="{4AEE7F9F-7956-4E2A-99D4-DD67D277DE88}" type="pres">
      <dgm:prSet presAssocID="{93DA774F-7156-4235-927A-CEF11886997D}" presName="rootComposite3" presStyleCnt="0"/>
      <dgm:spPr/>
    </dgm:pt>
    <dgm:pt modelId="{B7370FB6-89D4-4EB0-BD34-88138F71A643}" type="pres">
      <dgm:prSet presAssocID="{93DA774F-7156-4235-927A-CEF11886997D}" presName="rootText3" presStyleLbl="asst1" presStyleIdx="0" presStyleCnt="1" custScaleX="185358" custScaleY="27224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221D2-C27E-4BF5-BB3A-D8ED3EB97652}" type="pres">
      <dgm:prSet presAssocID="{93DA774F-7156-4235-927A-CEF11886997D}" presName="rootConnector3" presStyleLbl="asst1" presStyleIdx="0" presStyleCnt="1"/>
      <dgm:spPr/>
      <dgm:t>
        <a:bodyPr/>
        <a:lstStyle/>
        <a:p>
          <a:endParaRPr lang="en-GB"/>
        </a:p>
      </dgm:t>
    </dgm:pt>
    <dgm:pt modelId="{6E16C484-D170-4130-9812-DE414D286CEE}" type="pres">
      <dgm:prSet presAssocID="{93DA774F-7156-4235-927A-CEF11886997D}" presName="hierChild6" presStyleCnt="0"/>
      <dgm:spPr/>
    </dgm:pt>
    <dgm:pt modelId="{A1573240-D7F2-4B0D-9B1C-0E3682E1C352}" type="pres">
      <dgm:prSet presAssocID="{93DA774F-7156-4235-927A-CEF11886997D}" presName="hierChild7" presStyleCnt="0"/>
      <dgm:spPr/>
    </dgm:pt>
  </dgm:ptLst>
  <dgm:cxnLst>
    <dgm:cxn modelId="{3B033508-60F0-43D0-8626-562291E94698}" type="presOf" srcId="{E6408626-B089-4E35-A2E2-4B3D90C8AA75}" destId="{43CE6470-DA7E-4935-B329-1711372849AA}" srcOrd="1" destOrd="0" presId="urn:microsoft.com/office/officeart/2005/8/layout/orgChart1"/>
    <dgm:cxn modelId="{4DB48806-10B7-4DCF-881E-E02A0F217CE0}" type="presOf" srcId="{93DA774F-7156-4235-927A-CEF11886997D}" destId="{B7370FB6-89D4-4EB0-BD34-88138F71A643}" srcOrd="0" destOrd="0" presId="urn:microsoft.com/office/officeart/2005/8/layout/orgChart1"/>
    <dgm:cxn modelId="{CFCC53C8-D63B-4886-83E0-FCD71CE7DCBF}" srcId="{E6408626-B089-4E35-A2E2-4B3D90C8AA75}" destId="{93DA774F-7156-4235-927A-CEF11886997D}" srcOrd="0" destOrd="0" parTransId="{BC90932D-7635-4DF8-8184-D867B8CA1B35}" sibTransId="{03714B40-067D-4C15-90FC-4A047AE0D5F0}"/>
    <dgm:cxn modelId="{95C758F3-B981-4663-8275-041E3A1F47E9}" type="presOf" srcId="{F930F0FD-9161-4EB6-90E9-5A244F097E29}" destId="{8F6A47A3-00E5-47A2-BD9C-620007561241}" srcOrd="0" destOrd="0" presId="urn:microsoft.com/office/officeart/2005/8/layout/orgChart1"/>
    <dgm:cxn modelId="{C70CD867-72EB-4557-BB4C-4408DFB6CCCF}" type="presOf" srcId="{E6408626-B089-4E35-A2E2-4B3D90C8AA75}" destId="{B44A29E3-FDE7-437C-A74F-951894D0375D}" srcOrd="0" destOrd="0" presId="urn:microsoft.com/office/officeart/2005/8/layout/orgChart1"/>
    <dgm:cxn modelId="{DD3280AC-40DF-4C14-AFA8-55AF75F7895D}" type="presOf" srcId="{93DA774F-7156-4235-927A-CEF11886997D}" destId="{63F221D2-C27E-4BF5-BB3A-D8ED3EB97652}" srcOrd="1" destOrd="0" presId="urn:microsoft.com/office/officeart/2005/8/layout/orgChart1"/>
    <dgm:cxn modelId="{56FD374F-29A0-440D-A25B-C160AFFD9F60}" type="presOf" srcId="{BC90932D-7635-4DF8-8184-D867B8CA1B35}" destId="{A364EA30-5D75-4000-B52D-EBF206D87C00}" srcOrd="0" destOrd="0" presId="urn:microsoft.com/office/officeart/2005/8/layout/orgChart1"/>
    <dgm:cxn modelId="{489D8DE2-B7E9-41EB-B083-B9106AF1731C}" srcId="{F930F0FD-9161-4EB6-90E9-5A244F097E29}" destId="{E6408626-B089-4E35-A2E2-4B3D90C8AA75}" srcOrd="0" destOrd="0" parTransId="{C944F264-02D5-4DDF-AB43-625174CE8657}" sibTransId="{B095DDC9-66B8-42E5-8434-B135B964A11B}"/>
    <dgm:cxn modelId="{6D28DC27-BEEC-41B4-9FF2-C89E250571AE}" type="presParOf" srcId="{8F6A47A3-00E5-47A2-BD9C-620007561241}" destId="{3F0B11AF-D64D-40A9-8435-8B9F0F70118D}" srcOrd="0" destOrd="0" presId="urn:microsoft.com/office/officeart/2005/8/layout/orgChart1"/>
    <dgm:cxn modelId="{F99C90B8-81C1-4824-94D0-2803A31619F6}" type="presParOf" srcId="{3F0B11AF-D64D-40A9-8435-8B9F0F70118D}" destId="{F40F06FB-2205-4B6E-A78C-86F43E918857}" srcOrd="0" destOrd="0" presId="urn:microsoft.com/office/officeart/2005/8/layout/orgChart1"/>
    <dgm:cxn modelId="{245AF1CA-863D-408B-BB20-80D13B62E076}" type="presParOf" srcId="{F40F06FB-2205-4B6E-A78C-86F43E918857}" destId="{B44A29E3-FDE7-437C-A74F-951894D0375D}" srcOrd="0" destOrd="0" presId="urn:microsoft.com/office/officeart/2005/8/layout/orgChart1"/>
    <dgm:cxn modelId="{B2D296F4-1094-4D21-92B2-50742BCA2C91}" type="presParOf" srcId="{F40F06FB-2205-4B6E-A78C-86F43E918857}" destId="{43CE6470-DA7E-4935-B329-1711372849AA}" srcOrd="1" destOrd="0" presId="urn:microsoft.com/office/officeart/2005/8/layout/orgChart1"/>
    <dgm:cxn modelId="{2D61D28F-C2D9-4D1E-8647-B2B351F7C01A}" type="presParOf" srcId="{3F0B11AF-D64D-40A9-8435-8B9F0F70118D}" destId="{CBCBAFF5-9005-472D-BD95-F5CC6D00B11C}" srcOrd="1" destOrd="0" presId="urn:microsoft.com/office/officeart/2005/8/layout/orgChart1"/>
    <dgm:cxn modelId="{F78B3993-2629-4BA3-B5EC-F0F4EAB48D5A}" type="presParOf" srcId="{3F0B11AF-D64D-40A9-8435-8B9F0F70118D}" destId="{A17CB745-09CD-4569-A09F-345A52C94758}" srcOrd="2" destOrd="0" presId="urn:microsoft.com/office/officeart/2005/8/layout/orgChart1"/>
    <dgm:cxn modelId="{C967BA64-8743-43EF-809C-087B6AE881DE}" type="presParOf" srcId="{A17CB745-09CD-4569-A09F-345A52C94758}" destId="{A364EA30-5D75-4000-B52D-EBF206D87C00}" srcOrd="0" destOrd="0" presId="urn:microsoft.com/office/officeart/2005/8/layout/orgChart1"/>
    <dgm:cxn modelId="{9B22A618-3BAF-4A60-B7E0-CFC9679AF507}" type="presParOf" srcId="{A17CB745-09CD-4569-A09F-345A52C94758}" destId="{0E2F1B02-A72F-424D-ACD3-87DDDF15428B}" srcOrd="1" destOrd="0" presId="urn:microsoft.com/office/officeart/2005/8/layout/orgChart1"/>
    <dgm:cxn modelId="{0C85B89C-F0BF-480A-811C-E95CCC6F3F90}" type="presParOf" srcId="{0E2F1B02-A72F-424D-ACD3-87DDDF15428B}" destId="{4AEE7F9F-7956-4E2A-99D4-DD67D277DE88}" srcOrd="0" destOrd="0" presId="urn:microsoft.com/office/officeart/2005/8/layout/orgChart1"/>
    <dgm:cxn modelId="{FDECFC71-638F-4B0B-B8FA-5A2256A47B1F}" type="presParOf" srcId="{4AEE7F9F-7956-4E2A-99D4-DD67D277DE88}" destId="{B7370FB6-89D4-4EB0-BD34-88138F71A643}" srcOrd="0" destOrd="0" presId="urn:microsoft.com/office/officeart/2005/8/layout/orgChart1"/>
    <dgm:cxn modelId="{AC8EBD6F-4258-44AE-B9EE-257BB3C825D6}" type="presParOf" srcId="{4AEE7F9F-7956-4E2A-99D4-DD67D277DE88}" destId="{63F221D2-C27E-4BF5-BB3A-D8ED3EB97652}" srcOrd="1" destOrd="0" presId="urn:microsoft.com/office/officeart/2005/8/layout/orgChart1"/>
    <dgm:cxn modelId="{10716424-DAA6-4022-B705-A9E45F5EB404}" type="presParOf" srcId="{0E2F1B02-A72F-424D-ACD3-87DDDF15428B}" destId="{6E16C484-D170-4130-9812-DE414D286CEE}" srcOrd="1" destOrd="0" presId="urn:microsoft.com/office/officeart/2005/8/layout/orgChart1"/>
    <dgm:cxn modelId="{EEEA2A76-58C8-47BB-832E-D7187717BF3B}" type="presParOf" srcId="{0E2F1B02-A72F-424D-ACD3-87DDDF15428B}" destId="{A1573240-D7F2-4B0D-9B1C-0E3682E1C3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930F0FD-9161-4EB6-90E9-5A244F097E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08626-B089-4E35-A2E2-4B3D90C8AA7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400" dirty="0" err="1" smtClean="0"/>
            <a:t>Zafer</a:t>
          </a:r>
          <a:r>
            <a:rPr lang="en-GB" sz="2400" dirty="0" smtClean="0"/>
            <a:t> </a:t>
          </a:r>
          <a:r>
            <a:rPr lang="en-GB" sz="2400" dirty="0" err="1" smtClean="0"/>
            <a:t>Demir</a:t>
          </a:r>
          <a:endParaRPr lang="en-GB" sz="2400" dirty="0"/>
        </a:p>
      </dgm:t>
    </dgm:pt>
    <dgm:pt modelId="{C944F264-02D5-4DDF-AB43-625174CE8657}" type="parTrans" cxnId="{489D8DE2-B7E9-41EB-B083-B9106AF1731C}">
      <dgm:prSet/>
      <dgm:spPr/>
      <dgm:t>
        <a:bodyPr/>
        <a:lstStyle/>
        <a:p>
          <a:endParaRPr lang="en-GB"/>
        </a:p>
      </dgm:t>
    </dgm:pt>
    <dgm:pt modelId="{B095DDC9-66B8-42E5-8434-B135B964A11B}" type="sibTrans" cxnId="{489D8DE2-B7E9-41EB-B083-B9106AF1731C}">
      <dgm:prSet/>
      <dgm:spPr/>
      <dgm:t>
        <a:bodyPr/>
        <a:lstStyle/>
        <a:p>
          <a:endParaRPr lang="en-GB"/>
        </a:p>
      </dgm:t>
    </dgm:pt>
    <dgm:pt modelId="{93DA774F-7156-4235-927A-CEF11886997D}" type="asst">
      <dgm:prSet custT="1"/>
      <dgm:spPr>
        <a:solidFill>
          <a:srgbClr val="C00000"/>
        </a:solidFill>
      </dgm:spPr>
      <dgm:t>
        <a:bodyPr/>
        <a:lstStyle/>
        <a:p>
          <a:r>
            <a:rPr lang="en-GB" sz="2000" dirty="0" smtClean="0"/>
            <a:t>İl </a:t>
          </a:r>
          <a:r>
            <a:rPr lang="en-GB" sz="2000" dirty="0" err="1" smtClean="0"/>
            <a:t>Eğitim</a:t>
          </a:r>
          <a:r>
            <a:rPr lang="en-GB" sz="2000" dirty="0" smtClean="0"/>
            <a:t> </a:t>
          </a:r>
          <a:r>
            <a:rPr lang="en-GB" sz="2000" dirty="0" err="1" smtClean="0"/>
            <a:t>Sorumluları</a:t>
          </a:r>
          <a:r>
            <a:rPr lang="tr-TR" sz="2000" dirty="0" smtClean="0"/>
            <a:t> (4)</a:t>
          </a:r>
          <a:endParaRPr lang="en-GB" sz="2000" dirty="0" smtClean="0"/>
        </a:p>
        <a:p>
          <a:r>
            <a:rPr lang="tr-TR" sz="2000" dirty="0" smtClean="0"/>
            <a:t>Malatya</a:t>
          </a:r>
        </a:p>
        <a:p>
          <a:r>
            <a:rPr lang="tr-TR" sz="2000" dirty="0" smtClean="0"/>
            <a:t>Elazığ</a:t>
          </a:r>
        </a:p>
        <a:p>
          <a:r>
            <a:rPr lang="tr-TR" sz="2000" dirty="0" smtClean="0"/>
            <a:t>Adıyaman</a:t>
          </a:r>
        </a:p>
        <a:p>
          <a:r>
            <a:rPr lang="tr-TR" sz="2000" dirty="0" smtClean="0"/>
            <a:t>Tunceli</a:t>
          </a:r>
          <a:endParaRPr lang="en-GB" sz="2000" dirty="0"/>
        </a:p>
      </dgm:t>
    </dgm:pt>
    <dgm:pt modelId="{BC90932D-7635-4DF8-8184-D867B8CA1B35}" type="parTrans" cxnId="{CFCC53C8-D63B-4886-83E0-FCD71CE7DC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714B40-067D-4C15-90FC-4A047AE0D5F0}" type="sibTrans" cxnId="{CFCC53C8-D63B-4886-83E0-FCD71CE7DCBF}">
      <dgm:prSet/>
      <dgm:spPr/>
      <dgm:t>
        <a:bodyPr/>
        <a:lstStyle/>
        <a:p>
          <a:endParaRPr lang="en-GB"/>
        </a:p>
      </dgm:t>
    </dgm:pt>
    <dgm:pt modelId="{8F6A47A3-00E5-47A2-BD9C-620007561241}" type="pres">
      <dgm:prSet presAssocID="{F930F0FD-9161-4EB6-90E9-5A244F097E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F0B11AF-D64D-40A9-8435-8B9F0F70118D}" type="pres">
      <dgm:prSet presAssocID="{E6408626-B089-4E35-A2E2-4B3D90C8AA75}" presName="hierRoot1" presStyleCnt="0">
        <dgm:presLayoutVars>
          <dgm:hierBranch val="init"/>
        </dgm:presLayoutVars>
      </dgm:prSet>
      <dgm:spPr/>
    </dgm:pt>
    <dgm:pt modelId="{F40F06FB-2205-4B6E-A78C-86F43E918857}" type="pres">
      <dgm:prSet presAssocID="{E6408626-B089-4E35-A2E2-4B3D90C8AA75}" presName="rootComposite1" presStyleCnt="0"/>
      <dgm:spPr/>
    </dgm:pt>
    <dgm:pt modelId="{B44A29E3-FDE7-437C-A74F-951894D0375D}" type="pres">
      <dgm:prSet presAssocID="{E6408626-B089-4E35-A2E2-4B3D90C8AA75}" presName="rootText1" presStyleLbl="node0" presStyleIdx="0" presStyleCnt="1" custScaleX="120783" custScaleY="6276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E6470-DA7E-4935-B329-1711372849AA}" type="pres">
      <dgm:prSet presAssocID="{E6408626-B089-4E35-A2E2-4B3D90C8AA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BCBAFF5-9005-472D-BD95-F5CC6D00B11C}" type="pres">
      <dgm:prSet presAssocID="{E6408626-B089-4E35-A2E2-4B3D90C8AA75}" presName="hierChild2" presStyleCnt="0"/>
      <dgm:spPr/>
    </dgm:pt>
    <dgm:pt modelId="{A17CB745-09CD-4569-A09F-345A52C94758}" type="pres">
      <dgm:prSet presAssocID="{E6408626-B089-4E35-A2E2-4B3D90C8AA75}" presName="hierChild3" presStyleCnt="0"/>
      <dgm:spPr/>
    </dgm:pt>
    <dgm:pt modelId="{A364EA30-5D75-4000-B52D-EBF206D87C00}" type="pres">
      <dgm:prSet presAssocID="{BC90932D-7635-4DF8-8184-D867B8CA1B35}" presName="Name111" presStyleLbl="parChTrans1D2" presStyleIdx="0" presStyleCnt="1"/>
      <dgm:spPr/>
      <dgm:t>
        <a:bodyPr/>
        <a:lstStyle/>
        <a:p>
          <a:endParaRPr lang="en-GB"/>
        </a:p>
      </dgm:t>
    </dgm:pt>
    <dgm:pt modelId="{0E2F1B02-A72F-424D-ACD3-87DDDF15428B}" type="pres">
      <dgm:prSet presAssocID="{93DA774F-7156-4235-927A-CEF11886997D}" presName="hierRoot3" presStyleCnt="0">
        <dgm:presLayoutVars>
          <dgm:hierBranch val="init"/>
        </dgm:presLayoutVars>
      </dgm:prSet>
      <dgm:spPr/>
    </dgm:pt>
    <dgm:pt modelId="{4AEE7F9F-7956-4E2A-99D4-DD67D277DE88}" type="pres">
      <dgm:prSet presAssocID="{93DA774F-7156-4235-927A-CEF11886997D}" presName="rootComposite3" presStyleCnt="0"/>
      <dgm:spPr/>
    </dgm:pt>
    <dgm:pt modelId="{B7370FB6-89D4-4EB0-BD34-88138F71A643}" type="pres">
      <dgm:prSet presAssocID="{93DA774F-7156-4235-927A-CEF11886997D}" presName="rootText3" presStyleLbl="asst1" presStyleIdx="0" presStyleCnt="1" custScaleX="160220" custScaleY="15365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221D2-C27E-4BF5-BB3A-D8ED3EB97652}" type="pres">
      <dgm:prSet presAssocID="{93DA774F-7156-4235-927A-CEF11886997D}" presName="rootConnector3" presStyleLbl="asst1" presStyleIdx="0" presStyleCnt="1"/>
      <dgm:spPr/>
      <dgm:t>
        <a:bodyPr/>
        <a:lstStyle/>
        <a:p>
          <a:endParaRPr lang="en-GB"/>
        </a:p>
      </dgm:t>
    </dgm:pt>
    <dgm:pt modelId="{6E16C484-D170-4130-9812-DE414D286CEE}" type="pres">
      <dgm:prSet presAssocID="{93DA774F-7156-4235-927A-CEF11886997D}" presName="hierChild6" presStyleCnt="0"/>
      <dgm:spPr/>
    </dgm:pt>
    <dgm:pt modelId="{A1573240-D7F2-4B0D-9B1C-0E3682E1C352}" type="pres">
      <dgm:prSet presAssocID="{93DA774F-7156-4235-927A-CEF11886997D}" presName="hierChild7" presStyleCnt="0"/>
      <dgm:spPr/>
    </dgm:pt>
  </dgm:ptLst>
  <dgm:cxnLst>
    <dgm:cxn modelId="{1CD86D3C-CE61-4203-A98A-A0FD1ADF2923}" type="presOf" srcId="{93DA774F-7156-4235-927A-CEF11886997D}" destId="{63F221D2-C27E-4BF5-BB3A-D8ED3EB97652}" srcOrd="1" destOrd="0" presId="urn:microsoft.com/office/officeart/2005/8/layout/orgChart1"/>
    <dgm:cxn modelId="{CFCC53C8-D63B-4886-83E0-FCD71CE7DCBF}" srcId="{E6408626-B089-4E35-A2E2-4B3D90C8AA75}" destId="{93DA774F-7156-4235-927A-CEF11886997D}" srcOrd="0" destOrd="0" parTransId="{BC90932D-7635-4DF8-8184-D867B8CA1B35}" sibTransId="{03714B40-067D-4C15-90FC-4A047AE0D5F0}"/>
    <dgm:cxn modelId="{24E3F692-F656-4880-90F9-CE2C37A95906}" type="presOf" srcId="{E6408626-B089-4E35-A2E2-4B3D90C8AA75}" destId="{43CE6470-DA7E-4935-B329-1711372849AA}" srcOrd="1" destOrd="0" presId="urn:microsoft.com/office/officeart/2005/8/layout/orgChart1"/>
    <dgm:cxn modelId="{EF55D2F5-5B5C-4E56-B0BD-E7C25EA923B0}" type="presOf" srcId="{BC90932D-7635-4DF8-8184-D867B8CA1B35}" destId="{A364EA30-5D75-4000-B52D-EBF206D87C00}" srcOrd="0" destOrd="0" presId="urn:microsoft.com/office/officeart/2005/8/layout/orgChart1"/>
    <dgm:cxn modelId="{6A857F7A-04D7-4C39-96F7-34D875436BA9}" type="presOf" srcId="{F930F0FD-9161-4EB6-90E9-5A244F097E29}" destId="{8F6A47A3-00E5-47A2-BD9C-620007561241}" srcOrd="0" destOrd="0" presId="urn:microsoft.com/office/officeart/2005/8/layout/orgChart1"/>
    <dgm:cxn modelId="{529DCA22-413F-4C7F-B0A3-FFD4BFAE7A3A}" type="presOf" srcId="{E6408626-B089-4E35-A2E2-4B3D90C8AA75}" destId="{B44A29E3-FDE7-437C-A74F-951894D0375D}" srcOrd="0" destOrd="0" presId="urn:microsoft.com/office/officeart/2005/8/layout/orgChart1"/>
    <dgm:cxn modelId="{489D8DE2-B7E9-41EB-B083-B9106AF1731C}" srcId="{F930F0FD-9161-4EB6-90E9-5A244F097E29}" destId="{E6408626-B089-4E35-A2E2-4B3D90C8AA75}" srcOrd="0" destOrd="0" parTransId="{C944F264-02D5-4DDF-AB43-625174CE8657}" sibTransId="{B095DDC9-66B8-42E5-8434-B135B964A11B}"/>
    <dgm:cxn modelId="{00C48D38-48BA-4044-9B23-B7BD18D1F3C3}" type="presOf" srcId="{93DA774F-7156-4235-927A-CEF11886997D}" destId="{B7370FB6-89D4-4EB0-BD34-88138F71A643}" srcOrd="0" destOrd="0" presId="urn:microsoft.com/office/officeart/2005/8/layout/orgChart1"/>
    <dgm:cxn modelId="{64766D6D-02AB-4B8E-8AA1-2A0B341D218E}" type="presParOf" srcId="{8F6A47A3-00E5-47A2-BD9C-620007561241}" destId="{3F0B11AF-D64D-40A9-8435-8B9F0F70118D}" srcOrd="0" destOrd="0" presId="urn:microsoft.com/office/officeart/2005/8/layout/orgChart1"/>
    <dgm:cxn modelId="{88EC9D53-A01A-4DBB-97FE-84BE0581A3C4}" type="presParOf" srcId="{3F0B11AF-D64D-40A9-8435-8B9F0F70118D}" destId="{F40F06FB-2205-4B6E-A78C-86F43E918857}" srcOrd="0" destOrd="0" presId="urn:microsoft.com/office/officeart/2005/8/layout/orgChart1"/>
    <dgm:cxn modelId="{471BF50F-452A-43BE-A334-84F837F67B64}" type="presParOf" srcId="{F40F06FB-2205-4B6E-A78C-86F43E918857}" destId="{B44A29E3-FDE7-437C-A74F-951894D0375D}" srcOrd="0" destOrd="0" presId="urn:microsoft.com/office/officeart/2005/8/layout/orgChart1"/>
    <dgm:cxn modelId="{CF3A1C1B-0D8F-4B4D-8D67-BD164F50B2FC}" type="presParOf" srcId="{F40F06FB-2205-4B6E-A78C-86F43E918857}" destId="{43CE6470-DA7E-4935-B329-1711372849AA}" srcOrd="1" destOrd="0" presId="urn:microsoft.com/office/officeart/2005/8/layout/orgChart1"/>
    <dgm:cxn modelId="{3FAF398A-584B-46E1-B743-DAA488A960FF}" type="presParOf" srcId="{3F0B11AF-D64D-40A9-8435-8B9F0F70118D}" destId="{CBCBAFF5-9005-472D-BD95-F5CC6D00B11C}" srcOrd="1" destOrd="0" presId="urn:microsoft.com/office/officeart/2005/8/layout/orgChart1"/>
    <dgm:cxn modelId="{15044342-1AE8-4C08-923E-6B39C0F38234}" type="presParOf" srcId="{3F0B11AF-D64D-40A9-8435-8B9F0F70118D}" destId="{A17CB745-09CD-4569-A09F-345A52C94758}" srcOrd="2" destOrd="0" presId="urn:microsoft.com/office/officeart/2005/8/layout/orgChart1"/>
    <dgm:cxn modelId="{B4E4D3D7-5AC1-4731-87AF-8F55912B9175}" type="presParOf" srcId="{A17CB745-09CD-4569-A09F-345A52C94758}" destId="{A364EA30-5D75-4000-B52D-EBF206D87C00}" srcOrd="0" destOrd="0" presId="urn:microsoft.com/office/officeart/2005/8/layout/orgChart1"/>
    <dgm:cxn modelId="{62E4B8F6-909D-4B04-A0CD-67DB1602DE98}" type="presParOf" srcId="{A17CB745-09CD-4569-A09F-345A52C94758}" destId="{0E2F1B02-A72F-424D-ACD3-87DDDF15428B}" srcOrd="1" destOrd="0" presId="urn:microsoft.com/office/officeart/2005/8/layout/orgChart1"/>
    <dgm:cxn modelId="{BFD7856B-DD0A-4AAF-9097-060458D3964D}" type="presParOf" srcId="{0E2F1B02-A72F-424D-ACD3-87DDDF15428B}" destId="{4AEE7F9F-7956-4E2A-99D4-DD67D277DE88}" srcOrd="0" destOrd="0" presId="urn:microsoft.com/office/officeart/2005/8/layout/orgChart1"/>
    <dgm:cxn modelId="{98A7649F-BD0F-40D2-96E1-ED4E57CFE5ED}" type="presParOf" srcId="{4AEE7F9F-7956-4E2A-99D4-DD67D277DE88}" destId="{B7370FB6-89D4-4EB0-BD34-88138F71A643}" srcOrd="0" destOrd="0" presId="urn:microsoft.com/office/officeart/2005/8/layout/orgChart1"/>
    <dgm:cxn modelId="{C4B27A92-D427-4E8A-9E62-27A3E0387067}" type="presParOf" srcId="{4AEE7F9F-7956-4E2A-99D4-DD67D277DE88}" destId="{63F221D2-C27E-4BF5-BB3A-D8ED3EB97652}" srcOrd="1" destOrd="0" presId="urn:microsoft.com/office/officeart/2005/8/layout/orgChart1"/>
    <dgm:cxn modelId="{8BD07515-24DE-44E0-8474-4DFF316D6561}" type="presParOf" srcId="{0E2F1B02-A72F-424D-ACD3-87DDDF15428B}" destId="{6E16C484-D170-4130-9812-DE414D286CEE}" srcOrd="1" destOrd="0" presId="urn:microsoft.com/office/officeart/2005/8/layout/orgChart1"/>
    <dgm:cxn modelId="{FD8E104E-B5A5-434B-B7CB-E823D662ECEB}" type="presParOf" srcId="{0E2F1B02-A72F-424D-ACD3-87DDDF15428B}" destId="{A1573240-D7F2-4B0D-9B1C-0E3682E1C3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930F0FD-9161-4EB6-90E9-5A244F097E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08626-B089-4E35-A2E2-4B3D90C8AA75}">
      <dgm:prSet phldrT="[Text]" custT="1"/>
      <dgm:spPr>
        <a:solidFill>
          <a:srgbClr val="C00000"/>
        </a:solidFill>
      </dgm:spPr>
      <dgm:t>
        <a:bodyPr/>
        <a:lstStyle/>
        <a:p>
          <a:r>
            <a:rPr lang="tr-TR" sz="2400" dirty="0" smtClean="0"/>
            <a:t>Doğan Şen</a:t>
          </a:r>
          <a:endParaRPr lang="en-GB" sz="2400" dirty="0"/>
        </a:p>
      </dgm:t>
    </dgm:pt>
    <dgm:pt modelId="{C944F264-02D5-4DDF-AB43-625174CE8657}" type="parTrans" cxnId="{489D8DE2-B7E9-41EB-B083-B9106AF1731C}">
      <dgm:prSet/>
      <dgm:spPr/>
      <dgm:t>
        <a:bodyPr/>
        <a:lstStyle/>
        <a:p>
          <a:endParaRPr lang="en-GB"/>
        </a:p>
      </dgm:t>
    </dgm:pt>
    <dgm:pt modelId="{B095DDC9-66B8-42E5-8434-B135B964A11B}" type="sibTrans" cxnId="{489D8DE2-B7E9-41EB-B083-B9106AF1731C}">
      <dgm:prSet/>
      <dgm:spPr/>
      <dgm:t>
        <a:bodyPr/>
        <a:lstStyle/>
        <a:p>
          <a:endParaRPr lang="en-GB"/>
        </a:p>
      </dgm:t>
    </dgm:pt>
    <dgm:pt modelId="{93DA774F-7156-4235-927A-CEF11886997D}" type="asst">
      <dgm:prSet custT="1"/>
      <dgm:spPr>
        <a:solidFill>
          <a:srgbClr val="C00000"/>
        </a:solidFill>
      </dgm:spPr>
      <dgm:t>
        <a:bodyPr/>
        <a:lstStyle/>
        <a:p>
          <a:r>
            <a:rPr lang="en-GB" sz="2000" dirty="0" smtClean="0"/>
            <a:t>İl </a:t>
          </a:r>
          <a:r>
            <a:rPr lang="en-GB" sz="2000" dirty="0" err="1" smtClean="0"/>
            <a:t>Eğitim</a:t>
          </a:r>
          <a:r>
            <a:rPr lang="en-GB" sz="2000" dirty="0" smtClean="0"/>
            <a:t> </a:t>
          </a:r>
          <a:r>
            <a:rPr lang="en-GB" sz="2000" dirty="0" err="1" smtClean="0"/>
            <a:t>Sorumluları</a:t>
          </a:r>
          <a:r>
            <a:rPr lang="tr-TR" sz="2000" dirty="0" smtClean="0"/>
            <a:t> (6)</a:t>
          </a:r>
          <a:endParaRPr lang="en-GB" sz="2000" dirty="0" smtClean="0"/>
        </a:p>
        <a:p>
          <a:r>
            <a:rPr lang="tr-TR" sz="2000" dirty="0" smtClean="0"/>
            <a:t>Erzurum</a:t>
          </a:r>
        </a:p>
        <a:p>
          <a:r>
            <a:rPr lang="tr-TR" sz="2000" dirty="0" smtClean="0"/>
            <a:t>Erzincan</a:t>
          </a:r>
        </a:p>
        <a:p>
          <a:r>
            <a:rPr lang="tr-TR" sz="2000" dirty="0" smtClean="0"/>
            <a:t>Kars</a:t>
          </a:r>
        </a:p>
        <a:p>
          <a:r>
            <a:rPr lang="tr-TR" sz="2000" dirty="0" smtClean="0"/>
            <a:t>Ağrı</a:t>
          </a:r>
        </a:p>
        <a:p>
          <a:r>
            <a:rPr lang="tr-TR" sz="2000" dirty="0" smtClean="0"/>
            <a:t>Bayburt</a:t>
          </a:r>
        </a:p>
        <a:p>
          <a:r>
            <a:rPr lang="tr-TR" sz="2000" dirty="0" smtClean="0"/>
            <a:t>Ardahan</a:t>
          </a:r>
          <a:endParaRPr lang="en-GB" sz="2000" dirty="0"/>
        </a:p>
      </dgm:t>
    </dgm:pt>
    <dgm:pt modelId="{BC90932D-7635-4DF8-8184-D867B8CA1B35}" type="parTrans" cxnId="{CFCC53C8-D63B-4886-83E0-FCD71CE7DC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714B40-067D-4C15-90FC-4A047AE0D5F0}" type="sibTrans" cxnId="{CFCC53C8-D63B-4886-83E0-FCD71CE7DCBF}">
      <dgm:prSet/>
      <dgm:spPr/>
      <dgm:t>
        <a:bodyPr/>
        <a:lstStyle/>
        <a:p>
          <a:endParaRPr lang="en-GB"/>
        </a:p>
      </dgm:t>
    </dgm:pt>
    <dgm:pt modelId="{8F6A47A3-00E5-47A2-BD9C-620007561241}" type="pres">
      <dgm:prSet presAssocID="{F930F0FD-9161-4EB6-90E9-5A244F097E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F0B11AF-D64D-40A9-8435-8B9F0F70118D}" type="pres">
      <dgm:prSet presAssocID="{E6408626-B089-4E35-A2E2-4B3D90C8AA75}" presName="hierRoot1" presStyleCnt="0">
        <dgm:presLayoutVars>
          <dgm:hierBranch val="init"/>
        </dgm:presLayoutVars>
      </dgm:prSet>
      <dgm:spPr/>
    </dgm:pt>
    <dgm:pt modelId="{F40F06FB-2205-4B6E-A78C-86F43E918857}" type="pres">
      <dgm:prSet presAssocID="{E6408626-B089-4E35-A2E2-4B3D90C8AA75}" presName="rootComposite1" presStyleCnt="0"/>
      <dgm:spPr/>
    </dgm:pt>
    <dgm:pt modelId="{B44A29E3-FDE7-437C-A74F-951894D0375D}" type="pres">
      <dgm:prSet presAssocID="{E6408626-B089-4E35-A2E2-4B3D90C8AA75}" presName="rootText1" presStyleLbl="node0" presStyleIdx="0" presStyleCnt="1" custScaleX="142377" custScaleY="8052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E6470-DA7E-4935-B329-1711372849AA}" type="pres">
      <dgm:prSet presAssocID="{E6408626-B089-4E35-A2E2-4B3D90C8AA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BCBAFF5-9005-472D-BD95-F5CC6D00B11C}" type="pres">
      <dgm:prSet presAssocID="{E6408626-B089-4E35-A2E2-4B3D90C8AA75}" presName="hierChild2" presStyleCnt="0"/>
      <dgm:spPr/>
    </dgm:pt>
    <dgm:pt modelId="{A17CB745-09CD-4569-A09F-345A52C94758}" type="pres">
      <dgm:prSet presAssocID="{E6408626-B089-4E35-A2E2-4B3D90C8AA75}" presName="hierChild3" presStyleCnt="0"/>
      <dgm:spPr/>
    </dgm:pt>
    <dgm:pt modelId="{A364EA30-5D75-4000-B52D-EBF206D87C00}" type="pres">
      <dgm:prSet presAssocID="{BC90932D-7635-4DF8-8184-D867B8CA1B35}" presName="Name111" presStyleLbl="parChTrans1D2" presStyleIdx="0" presStyleCnt="1"/>
      <dgm:spPr/>
      <dgm:t>
        <a:bodyPr/>
        <a:lstStyle/>
        <a:p>
          <a:endParaRPr lang="en-GB"/>
        </a:p>
      </dgm:t>
    </dgm:pt>
    <dgm:pt modelId="{0E2F1B02-A72F-424D-ACD3-87DDDF15428B}" type="pres">
      <dgm:prSet presAssocID="{93DA774F-7156-4235-927A-CEF11886997D}" presName="hierRoot3" presStyleCnt="0">
        <dgm:presLayoutVars>
          <dgm:hierBranch val="init"/>
        </dgm:presLayoutVars>
      </dgm:prSet>
      <dgm:spPr/>
    </dgm:pt>
    <dgm:pt modelId="{4AEE7F9F-7956-4E2A-99D4-DD67D277DE88}" type="pres">
      <dgm:prSet presAssocID="{93DA774F-7156-4235-927A-CEF11886997D}" presName="rootComposite3" presStyleCnt="0"/>
      <dgm:spPr/>
    </dgm:pt>
    <dgm:pt modelId="{B7370FB6-89D4-4EB0-BD34-88138F71A643}" type="pres">
      <dgm:prSet presAssocID="{93DA774F-7156-4235-927A-CEF11886997D}" presName="rootText3" presStyleLbl="asst1" presStyleIdx="0" presStyleCnt="1" custScaleX="210226" custScaleY="25439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221D2-C27E-4BF5-BB3A-D8ED3EB97652}" type="pres">
      <dgm:prSet presAssocID="{93DA774F-7156-4235-927A-CEF11886997D}" presName="rootConnector3" presStyleLbl="asst1" presStyleIdx="0" presStyleCnt="1"/>
      <dgm:spPr/>
      <dgm:t>
        <a:bodyPr/>
        <a:lstStyle/>
        <a:p>
          <a:endParaRPr lang="en-GB"/>
        </a:p>
      </dgm:t>
    </dgm:pt>
    <dgm:pt modelId="{6E16C484-D170-4130-9812-DE414D286CEE}" type="pres">
      <dgm:prSet presAssocID="{93DA774F-7156-4235-927A-CEF11886997D}" presName="hierChild6" presStyleCnt="0"/>
      <dgm:spPr/>
    </dgm:pt>
    <dgm:pt modelId="{A1573240-D7F2-4B0D-9B1C-0E3682E1C352}" type="pres">
      <dgm:prSet presAssocID="{93DA774F-7156-4235-927A-CEF11886997D}" presName="hierChild7" presStyleCnt="0"/>
      <dgm:spPr/>
    </dgm:pt>
  </dgm:ptLst>
  <dgm:cxnLst>
    <dgm:cxn modelId="{3F23258A-8302-4DCF-ADB0-E3DBF502C33B}" type="presOf" srcId="{E6408626-B089-4E35-A2E2-4B3D90C8AA75}" destId="{B44A29E3-FDE7-437C-A74F-951894D0375D}" srcOrd="0" destOrd="0" presId="urn:microsoft.com/office/officeart/2005/8/layout/orgChart1"/>
    <dgm:cxn modelId="{B248E056-9DF0-438A-814E-844C1B1D9C7D}" type="presOf" srcId="{93DA774F-7156-4235-927A-CEF11886997D}" destId="{63F221D2-C27E-4BF5-BB3A-D8ED3EB97652}" srcOrd="1" destOrd="0" presId="urn:microsoft.com/office/officeart/2005/8/layout/orgChart1"/>
    <dgm:cxn modelId="{485BD52D-B26B-4C5B-BDBA-CC5BBD84B980}" type="presOf" srcId="{F930F0FD-9161-4EB6-90E9-5A244F097E29}" destId="{8F6A47A3-00E5-47A2-BD9C-620007561241}" srcOrd="0" destOrd="0" presId="urn:microsoft.com/office/officeart/2005/8/layout/orgChart1"/>
    <dgm:cxn modelId="{CFCC53C8-D63B-4886-83E0-FCD71CE7DCBF}" srcId="{E6408626-B089-4E35-A2E2-4B3D90C8AA75}" destId="{93DA774F-7156-4235-927A-CEF11886997D}" srcOrd="0" destOrd="0" parTransId="{BC90932D-7635-4DF8-8184-D867B8CA1B35}" sibTransId="{03714B40-067D-4C15-90FC-4A047AE0D5F0}"/>
    <dgm:cxn modelId="{C77461B9-BFBD-4415-A41D-D12B375C9782}" type="presOf" srcId="{93DA774F-7156-4235-927A-CEF11886997D}" destId="{B7370FB6-89D4-4EB0-BD34-88138F71A643}" srcOrd="0" destOrd="0" presId="urn:microsoft.com/office/officeart/2005/8/layout/orgChart1"/>
    <dgm:cxn modelId="{ACCCBF1A-0440-4124-9212-54C5EE03F4C0}" type="presOf" srcId="{E6408626-B089-4E35-A2E2-4B3D90C8AA75}" destId="{43CE6470-DA7E-4935-B329-1711372849AA}" srcOrd="1" destOrd="0" presId="urn:microsoft.com/office/officeart/2005/8/layout/orgChart1"/>
    <dgm:cxn modelId="{4E4D63FA-4735-44CC-ACB1-16155E88BACD}" type="presOf" srcId="{BC90932D-7635-4DF8-8184-D867B8CA1B35}" destId="{A364EA30-5D75-4000-B52D-EBF206D87C00}" srcOrd="0" destOrd="0" presId="urn:microsoft.com/office/officeart/2005/8/layout/orgChart1"/>
    <dgm:cxn modelId="{489D8DE2-B7E9-41EB-B083-B9106AF1731C}" srcId="{F930F0FD-9161-4EB6-90E9-5A244F097E29}" destId="{E6408626-B089-4E35-A2E2-4B3D90C8AA75}" srcOrd="0" destOrd="0" parTransId="{C944F264-02D5-4DDF-AB43-625174CE8657}" sibTransId="{B095DDC9-66B8-42E5-8434-B135B964A11B}"/>
    <dgm:cxn modelId="{50390A32-BA73-4E52-B38C-CC9573891EFB}" type="presParOf" srcId="{8F6A47A3-00E5-47A2-BD9C-620007561241}" destId="{3F0B11AF-D64D-40A9-8435-8B9F0F70118D}" srcOrd="0" destOrd="0" presId="urn:microsoft.com/office/officeart/2005/8/layout/orgChart1"/>
    <dgm:cxn modelId="{B5042D07-CC50-4A11-A94D-84BB9B7B0291}" type="presParOf" srcId="{3F0B11AF-D64D-40A9-8435-8B9F0F70118D}" destId="{F40F06FB-2205-4B6E-A78C-86F43E918857}" srcOrd="0" destOrd="0" presId="urn:microsoft.com/office/officeart/2005/8/layout/orgChart1"/>
    <dgm:cxn modelId="{6A9D9A15-3596-4AA7-9568-FCA4821EDCB5}" type="presParOf" srcId="{F40F06FB-2205-4B6E-A78C-86F43E918857}" destId="{B44A29E3-FDE7-437C-A74F-951894D0375D}" srcOrd="0" destOrd="0" presId="urn:microsoft.com/office/officeart/2005/8/layout/orgChart1"/>
    <dgm:cxn modelId="{086678AB-CE09-470B-B9E4-23ABACAA4A94}" type="presParOf" srcId="{F40F06FB-2205-4B6E-A78C-86F43E918857}" destId="{43CE6470-DA7E-4935-B329-1711372849AA}" srcOrd="1" destOrd="0" presId="urn:microsoft.com/office/officeart/2005/8/layout/orgChart1"/>
    <dgm:cxn modelId="{60705D1E-1FAB-4B9B-87DE-3180A0618380}" type="presParOf" srcId="{3F0B11AF-D64D-40A9-8435-8B9F0F70118D}" destId="{CBCBAFF5-9005-472D-BD95-F5CC6D00B11C}" srcOrd="1" destOrd="0" presId="urn:microsoft.com/office/officeart/2005/8/layout/orgChart1"/>
    <dgm:cxn modelId="{BBECF8A0-88D7-4225-BCF5-D0590D317CBC}" type="presParOf" srcId="{3F0B11AF-D64D-40A9-8435-8B9F0F70118D}" destId="{A17CB745-09CD-4569-A09F-345A52C94758}" srcOrd="2" destOrd="0" presId="urn:microsoft.com/office/officeart/2005/8/layout/orgChart1"/>
    <dgm:cxn modelId="{FCD45363-BBB8-49D7-AC87-17940085ECAA}" type="presParOf" srcId="{A17CB745-09CD-4569-A09F-345A52C94758}" destId="{A364EA30-5D75-4000-B52D-EBF206D87C00}" srcOrd="0" destOrd="0" presId="urn:microsoft.com/office/officeart/2005/8/layout/orgChart1"/>
    <dgm:cxn modelId="{B8EA658D-DA8F-41D5-85A9-A81B9FDAF2E4}" type="presParOf" srcId="{A17CB745-09CD-4569-A09F-345A52C94758}" destId="{0E2F1B02-A72F-424D-ACD3-87DDDF15428B}" srcOrd="1" destOrd="0" presId="urn:microsoft.com/office/officeart/2005/8/layout/orgChart1"/>
    <dgm:cxn modelId="{5AAA7C52-25BB-4440-8297-D6F2D1815578}" type="presParOf" srcId="{0E2F1B02-A72F-424D-ACD3-87DDDF15428B}" destId="{4AEE7F9F-7956-4E2A-99D4-DD67D277DE88}" srcOrd="0" destOrd="0" presId="urn:microsoft.com/office/officeart/2005/8/layout/orgChart1"/>
    <dgm:cxn modelId="{7C8CB3C5-88BD-4A99-BC71-E1AF617C6B58}" type="presParOf" srcId="{4AEE7F9F-7956-4E2A-99D4-DD67D277DE88}" destId="{B7370FB6-89D4-4EB0-BD34-88138F71A643}" srcOrd="0" destOrd="0" presId="urn:microsoft.com/office/officeart/2005/8/layout/orgChart1"/>
    <dgm:cxn modelId="{D09A1465-D26F-4812-845E-B17491FC7C91}" type="presParOf" srcId="{4AEE7F9F-7956-4E2A-99D4-DD67D277DE88}" destId="{63F221D2-C27E-4BF5-BB3A-D8ED3EB97652}" srcOrd="1" destOrd="0" presId="urn:microsoft.com/office/officeart/2005/8/layout/orgChart1"/>
    <dgm:cxn modelId="{3F7579CB-4B56-4BE8-9F7D-172B9F62FD43}" type="presParOf" srcId="{0E2F1B02-A72F-424D-ACD3-87DDDF15428B}" destId="{6E16C484-D170-4130-9812-DE414D286CEE}" srcOrd="1" destOrd="0" presId="urn:microsoft.com/office/officeart/2005/8/layout/orgChart1"/>
    <dgm:cxn modelId="{AD18A9E6-CD0B-4D5D-99C6-854DE359E46F}" type="presParOf" srcId="{0E2F1B02-A72F-424D-ACD3-87DDDF15428B}" destId="{A1573240-D7F2-4B0D-9B1C-0E3682E1C3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930F0FD-9161-4EB6-90E9-5A244F097E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08626-B089-4E35-A2E2-4B3D90C8AA7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400" dirty="0" err="1" smtClean="0"/>
            <a:t>Muammer</a:t>
          </a:r>
          <a:r>
            <a:rPr lang="en-GB" sz="2400" dirty="0" smtClean="0"/>
            <a:t> Tokat</a:t>
          </a:r>
          <a:endParaRPr lang="en-GB" sz="2400" dirty="0"/>
        </a:p>
      </dgm:t>
    </dgm:pt>
    <dgm:pt modelId="{C944F264-02D5-4DDF-AB43-625174CE8657}" type="parTrans" cxnId="{489D8DE2-B7E9-41EB-B083-B9106AF1731C}">
      <dgm:prSet/>
      <dgm:spPr/>
      <dgm:t>
        <a:bodyPr/>
        <a:lstStyle/>
        <a:p>
          <a:endParaRPr lang="en-GB"/>
        </a:p>
      </dgm:t>
    </dgm:pt>
    <dgm:pt modelId="{B095DDC9-66B8-42E5-8434-B135B964A11B}" type="sibTrans" cxnId="{489D8DE2-B7E9-41EB-B083-B9106AF1731C}">
      <dgm:prSet/>
      <dgm:spPr/>
      <dgm:t>
        <a:bodyPr/>
        <a:lstStyle/>
        <a:p>
          <a:endParaRPr lang="en-GB"/>
        </a:p>
      </dgm:t>
    </dgm:pt>
    <dgm:pt modelId="{93DA774F-7156-4235-927A-CEF11886997D}" type="asst">
      <dgm:prSet custT="1"/>
      <dgm:spPr>
        <a:solidFill>
          <a:srgbClr val="C00000"/>
        </a:solidFill>
      </dgm:spPr>
      <dgm:t>
        <a:bodyPr/>
        <a:lstStyle/>
        <a:p>
          <a:r>
            <a:rPr lang="en-GB" sz="2000" dirty="0" smtClean="0"/>
            <a:t>İl </a:t>
          </a:r>
          <a:r>
            <a:rPr lang="en-GB" sz="2000" dirty="0" err="1" smtClean="0"/>
            <a:t>Eğitim</a:t>
          </a:r>
          <a:r>
            <a:rPr lang="en-GB" sz="2000" dirty="0" smtClean="0"/>
            <a:t> </a:t>
          </a:r>
          <a:r>
            <a:rPr lang="en-GB" sz="2000" dirty="0" err="1" smtClean="0"/>
            <a:t>Sorumluları</a:t>
          </a:r>
          <a:r>
            <a:rPr lang="tr-TR" sz="2000" dirty="0" smtClean="0"/>
            <a:t> (7)</a:t>
          </a:r>
          <a:endParaRPr lang="en-GB" sz="2000" dirty="0" smtClean="0"/>
        </a:p>
        <a:p>
          <a:r>
            <a:rPr lang="tr-TR" sz="2000" dirty="0" smtClean="0"/>
            <a:t>Kayseri</a:t>
          </a:r>
        </a:p>
        <a:p>
          <a:r>
            <a:rPr lang="tr-TR" sz="2000" dirty="0" smtClean="0"/>
            <a:t>Sivas</a:t>
          </a:r>
        </a:p>
        <a:p>
          <a:r>
            <a:rPr lang="tr-TR" sz="2000" dirty="0" smtClean="0"/>
            <a:t>Nevşehir</a:t>
          </a:r>
        </a:p>
        <a:p>
          <a:r>
            <a:rPr lang="tr-TR" sz="2000" dirty="0" smtClean="0"/>
            <a:t>Kırşehir</a:t>
          </a:r>
        </a:p>
        <a:p>
          <a:r>
            <a:rPr lang="tr-TR" sz="2000" dirty="0" smtClean="0"/>
            <a:t>Aksaray</a:t>
          </a:r>
        </a:p>
        <a:p>
          <a:r>
            <a:rPr lang="tr-TR" sz="2000" dirty="0" smtClean="0"/>
            <a:t>Yozgat</a:t>
          </a:r>
        </a:p>
        <a:p>
          <a:r>
            <a:rPr lang="tr-TR" sz="2000" dirty="0" smtClean="0"/>
            <a:t>Niğde</a:t>
          </a:r>
          <a:endParaRPr lang="en-GB" sz="2000" dirty="0"/>
        </a:p>
      </dgm:t>
    </dgm:pt>
    <dgm:pt modelId="{BC90932D-7635-4DF8-8184-D867B8CA1B35}" type="parTrans" cxnId="{CFCC53C8-D63B-4886-83E0-FCD71CE7DC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714B40-067D-4C15-90FC-4A047AE0D5F0}" type="sibTrans" cxnId="{CFCC53C8-D63B-4886-83E0-FCD71CE7DCBF}">
      <dgm:prSet/>
      <dgm:spPr/>
      <dgm:t>
        <a:bodyPr/>
        <a:lstStyle/>
        <a:p>
          <a:endParaRPr lang="en-GB"/>
        </a:p>
      </dgm:t>
    </dgm:pt>
    <dgm:pt modelId="{8F6A47A3-00E5-47A2-BD9C-620007561241}" type="pres">
      <dgm:prSet presAssocID="{F930F0FD-9161-4EB6-90E9-5A244F097E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F0B11AF-D64D-40A9-8435-8B9F0F70118D}" type="pres">
      <dgm:prSet presAssocID="{E6408626-B089-4E35-A2E2-4B3D90C8AA75}" presName="hierRoot1" presStyleCnt="0">
        <dgm:presLayoutVars>
          <dgm:hierBranch val="init"/>
        </dgm:presLayoutVars>
      </dgm:prSet>
      <dgm:spPr/>
    </dgm:pt>
    <dgm:pt modelId="{F40F06FB-2205-4B6E-A78C-86F43E918857}" type="pres">
      <dgm:prSet presAssocID="{E6408626-B089-4E35-A2E2-4B3D90C8AA75}" presName="rootComposite1" presStyleCnt="0"/>
      <dgm:spPr/>
    </dgm:pt>
    <dgm:pt modelId="{B44A29E3-FDE7-437C-A74F-951894D0375D}" type="pres">
      <dgm:prSet presAssocID="{E6408626-B089-4E35-A2E2-4B3D90C8AA75}" presName="rootText1" presStyleLbl="node0" presStyleIdx="0" presStyleCnt="1" custScaleX="111735" custScaleY="4212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E6470-DA7E-4935-B329-1711372849AA}" type="pres">
      <dgm:prSet presAssocID="{E6408626-B089-4E35-A2E2-4B3D90C8AA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BCBAFF5-9005-472D-BD95-F5CC6D00B11C}" type="pres">
      <dgm:prSet presAssocID="{E6408626-B089-4E35-A2E2-4B3D90C8AA75}" presName="hierChild2" presStyleCnt="0"/>
      <dgm:spPr/>
    </dgm:pt>
    <dgm:pt modelId="{A17CB745-09CD-4569-A09F-345A52C94758}" type="pres">
      <dgm:prSet presAssocID="{E6408626-B089-4E35-A2E2-4B3D90C8AA75}" presName="hierChild3" presStyleCnt="0"/>
      <dgm:spPr/>
    </dgm:pt>
    <dgm:pt modelId="{A364EA30-5D75-4000-B52D-EBF206D87C00}" type="pres">
      <dgm:prSet presAssocID="{BC90932D-7635-4DF8-8184-D867B8CA1B35}" presName="Name111" presStyleLbl="parChTrans1D2" presStyleIdx="0" presStyleCnt="1"/>
      <dgm:spPr/>
      <dgm:t>
        <a:bodyPr/>
        <a:lstStyle/>
        <a:p>
          <a:endParaRPr lang="en-GB"/>
        </a:p>
      </dgm:t>
    </dgm:pt>
    <dgm:pt modelId="{0E2F1B02-A72F-424D-ACD3-87DDDF15428B}" type="pres">
      <dgm:prSet presAssocID="{93DA774F-7156-4235-927A-CEF11886997D}" presName="hierRoot3" presStyleCnt="0">
        <dgm:presLayoutVars>
          <dgm:hierBranch val="init"/>
        </dgm:presLayoutVars>
      </dgm:prSet>
      <dgm:spPr/>
    </dgm:pt>
    <dgm:pt modelId="{4AEE7F9F-7956-4E2A-99D4-DD67D277DE88}" type="pres">
      <dgm:prSet presAssocID="{93DA774F-7156-4235-927A-CEF11886997D}" presName="rootComposite3" presStyleCnt="0"/>
      <dgm:spPr/>
    </dgm:pt>
    <dgm:pt modelId="{B7370FB6-89D4-4EB0-BD34-88138F71A643}" type="pres">
      <dgm:prSet presAssocID="{93DA774F-7156-4235-927A-CEF11886997D}" presName="rootText3" presStyleLbl="asst1" presStyleIdx="0" presStyleCnt="1" custScaleX="121879" custScaleY="21866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221D2-C27E-4BF5-BB3A-D8ED3EB97652}" type="pres">
      <dgm:prSet presAssocID="{93DA774F-7156-4235-927A-CEF11886997D}" presName="rootConnector3" presStyleLbl="asst1" presStyleIdx="0" presStyleCnt="1"/>
      <dgm:spPr/>
      <dgm:t>
        <a:bodyPr/>
        <a:lstStyle/>
        <a:p>
          <a:endParaRPr lang="en-GB"/>
        </a:p>
      </dgm:t>
    </dgm:pt>
    <dgm:pt modelId="{6E16C484-D170-4130-9812-DE414D286CEE}" type="pres">
      <dgm:prSet presAssocID="{93DA774F-7156-4235-927A-CEF11886997D}" presName="hierChild6" presStyleCnt="0"/>
      <dgm:spPr/>
    </dgm:pt>
    <dgm:pt modelId="{A1573240-D7F2-4B0D-9B1C-0E3682E1C352}" type="pres">
      <dgm:prSet presAssocID="{93DA774F-7156-4235-927A-CEF11886997D}" presName="hierChild7" presStyleCnt="0"/>
      <dgm:spPr/>
    </dgm:pt>
  </dgm:ptLst>
  <dgm:cxnLst>
    <dgm:cxn modelId="{89D000DF-7921-40FE-B84A-3E2BD9BC888A}" type="presOf" srcId="{E6408626-B089-4E35-A2E2-4B3D90C8AA75}" destId="{B44A29E3-FDE7-437C-A74F-951894D0375D}" srcOrd="0" destOrd="0" presId="urn:microsoft.com/office/officeart/2005/8/layout/orgChart1"/>
    <dgm:cxn modelId="{8E1FA0E0-679D-4340-814B-98021E4CD1EF}" type="presOf" srcId="{BC90932D-7635-4DF8-8184-D867B8CA1B35}" destId="{A364EA30-5D75-4000-B52D-EBF206D87C00}" srcOrd="0" destOrd="0" presId="urn:microsoft.com/office/officeart/2005/8/layout/orgChart1"/>
    <dgm:cxn modelId="{CFCC53C8-D63B-4886-83E0-FCD71CE7DCBF}" srcId="{E6408626-B089-4E35-A2E2-4B3D90C8AA75}" destId="{93DA774F-7156-4235-927A-CEF11886997D}" srcOrd="0" destOrd="0" parTransId="{BC90932D-7635-4DF8-8184-D867B8CA1B35}" sibTransId="{03714B40-067D-4C15-90FC-4A047AE0D5F0}"/>
    <dgm:cxn modelId="{012F9092-63B8-48AA-862B-20DF1C4E5DD1}" type="presOf" srcId="{93DA774F-7156-4235-927A-CEF11886997D}" destId="{63F221D2-C27E-4BF5-BB3A-D8ED3EB97652}" srcOrd="1" destOrd="0" presId="urn:microsoft.com/office/officeart/2005/8/layout/orgChart1"/>
    <dgm:cxn modelId="{489D8DE2-B7E9-41EB-B083-B9106AF1731C}" srcId="{F930F0FD-9161-4EB6-90E9-5A244F097E29}" destId="{E6408626-B089-4E35-A2E2-4B3D90C8AA75}" srcOrd="0" destOrd="0" parTransId="{C944F264-02D5-4DDF-AB43-625174CE8657}" sibTransId="{B095DDC9-66B8-42E5-8434-B135B964A11B}"/>
    <dgm:cxn modelId="{C7D17A89-5DD1-43B0-9E10-4B1629751EE1}" type="presOf" srcId="{F930F0FD-9161-4EB6-90E9-5A244F097E29}" destId="{8F6A47A3-00E5-47A2-BD9C-620007561241}" srcOrd="0" destOrd="0" presId="urn:microsoft.com/office/officeart/2005/8/layout/orgChart1"/>
    <dgm:cxn modelId="{A91B7209-2BF4-4F34-AAF8-C3978E1EA7D2}" type="presOf" srcId="{E6408626-B089-4E35-A2E2-4B3D90C8AA75}" destId="{43CE6470-DA7E-4935-B329-1711372849AA}" srcOrd="1" destOrd="0" presId="urn:microsoft.com/office/officeart/2005/8/layout/orgChart1"/>
    <dgm:cxn modelId="{8BF7B5B8-87F2-493A-977A-0B69569308E5}" type="presOf" srcId="{93DA774F-7156-4235-927A-CEF11886997D}" destId="{B7370FB6-89D4-4EB0-BD34-88138F71A643}" srcOrd="0" destOrd="0" presId="urn:microsoft.com/office/officeart/2005/8/layout/orgChart1"/>
    <dgm:cxn modelId="{E57C9832-D594-4B4C-9299-8CE6A68FCF46}" type="presParOf" srcId="{8F6A47A3-00E5-47A2-BD9C-620007561241}" destId="{3F0B11AF-D64D-40A9-8435-8B9F0F70118D}" srcOrd="0" destOrd="0" presId="urn:microsoft.com/office/officeart/2005/8/layout/orgChart1"/>
    <dgm:cxn modelId="{89AFCC3C-0879-4EC9-AA19-4FFD54AB3F39}" type="presParOf" srcId="{3F0B11AF-D64D-40A9-8435-8B9F0F70118D}" destId="{F40F06FB-2205-4B6E-A78C-86F43E918857}" srcOrd="0" destOrd="0" presId="urn:microsoft.com/office/officeart/2005/8/layout/orgChart1"/>
    <dgm:cxn modelId="{2580E43F-9F52-4866-A0B1-AA95147F180C}" type="presParOf" srcId="{F40F06FB-2205-4B6E-A78C-86F43E918857}" destId="{B44A29E3-FDE7-437C-A74F-951894D0375D}" srcOrd="0" destOrd="0" presId="urn:microsoft.com/office/officeart/2005/8/layout/orgChart1"/>
    <dgm:cxn modelId="{35025D3E-4DF7-450A-A2CA-A77D6838D527}" type="presParOf" srcId="{F40F06FB-2205-4B6E-A78C-86F43E918857}" destId="{43CE6470-DA7E-4935-B329-1711372849AA}" srcOrd="1" destOrd="0" presId="urn:microsoft.com/office/officeart/2005/8/layout/orgChart1"/>
    <dgm:cxn modelId="{E89AA0F1-A1FC-4343-8FAB-4697AD9B4D97}" type="presParOf" srcId="{3F0B11AF-D64D-40A9-8435-8B9F0F70118D}" destId="{CBCBAFF5-9005-472D-BD95-F5CC6D00B11C}" srcOrd="1" destOrd="0" presId="urn:microsoft.com/office/officeart/2005/8/layout/orgChart1"/>
    <dgm:cxn modelId="{5DD3D381-615E-460B-A713-CDA9D0336365}" type="presParOf" srcId="{3F0B11AF-D64D-40A9-8435-8B9F0F70118D}" destId="{A17CB745-09CD-4569-A09F-345A52C94758}" srcOrd="2" destOrd="0" presId="urn:microsoft.com/office/officeart/2005/8/layout/orgChart1"/>
    <dgm:cxn modelId="{5B6C9CA3-1986-4D9D-B703-3C6722BB3848}" type="presParOf" srcId="{A17CB745-09CD-4569-A09F-345A52C94758}" destId="{A364EA30-5D75-4000-B52D-EBF206D87C00}" srcOrd="0" destOrd="0" presId="urn:microsoft.com/office/officeart/2005/8/layout/orgChart1"/>
    <dgm:cxn modelId="{A517FE61-9B73-4FEB-AFC7-CF7CAA334E22}" type="presParOf" srcId="{A17CB745-09CD-4569-A09F-345A52C94758}" destId="{0E2F1B02-A72F-424D-ACD3-87DDDF15428B}" srcOrd="1" destOrd="0" presId="urn:microsoft.com/office/officeart/2005/8/layout/orgChart1"/>
    <dgm:cxn modelId="{E807E82F-F187-4B5F-AED8-ED72D2BDC0F6}" type="presParOf" srcId="{0E2F1B02-A72F-424D-ACD3-87DDDF15428B}" destId="{4AEE7F9F-7956-4E2A-99D4-DD67D277DE88}" srcOrd="0" destOrd="0" presId="urn:microsoft.com/office/officeart/2005/8/layout/orgChart1"/>
    <dgm:cxn modelId="{29407E21-3374-4FC0-BA1A-069EDE3266C2}" type="presParOf" srcId="{4AEE7F9F-7956-4E2A-99D4-DD67D277DE88}" destId="{B7370FB6-89D4-4EB0-BD34-88138F71A643}" srcOrd="0" destOrd="0" presId="urn:microsoft.com/office/officeart/2005/8/layout/orgChart1"/>
    <dgm:cxn modelId="{6EC71FA6-2D26-4F4B-9EE6-9040E2CB5F56}" type="presParOf" srcId="{4AEE7F9F-7956-4E2A-99D4-DD67D277DE88}" destId="{63F221D2-C27E-4BF5-BB3A-D8ED3EB97652}" srcOrd="1" destOrd="0" presId="urn:microsoft.com/office/officeart/2005/8/layout/orgChart1"/>
    <dgm:cxn modelId="{A25FDBB7-0499-4E3D-9A2E-177D4DA9C26C}" type="presParOf" srcId="{0E2F1B02-A72F-424D-ACD3-87DDDF15428B}" destId="{6E16C484-D170-4130-9812-DE414D286CEE}" srcOrd="1" destOrd="0" presId="urn:microsoft.com/office/officeart/2005/8/layout/orgChart1"/>
    <dgm:cxn modelId="{F6D18DDF-F6FB-426A-BDBC-CC77D2126704}" type="presParOf" srcId="{0E2F1B02-A72F-424D-ACD3-87DDDF15428B}" destId="{A1573240-D7F2-4B0D-9B1C-0E3682E1C3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930F0FD-9161-4EB6-90E9-5A244F097E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08626-B089-4E35-A2E2-4B3D90C8AA7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400" dirty="0" err="1" smtClean="0"/>
            <a:t>Kerim</a:t>
          </a:r>
          <a:r>
            <a:rPr lang="en-GB" sz="2400" dirty="0" smtClean="0"/>
            <a:t> </a:t>
          </a:r>
          <a:r>
            <a:rPr lang="en-GB" sz="2400" dirty="0" err="1" smtClean="0"/>
            <a:t>Akdülger</a:t>
          </a:r>
          <a:endParaRPr lang="en-GB" sz="2400" dirty="0"/>
        </a:p>
      </dgm:t>
    </dgm:pt>
    <dgm:pt modelId="{C944F264-02D5-4DDF-AB43-625174CE8657}" type="parTrans" cxnId="{489D8DE2-B7E9-41EB-B083-B9106AF1731C}">
      <dgm:prSet/>
      <dgm:spPr/>
      <dgm:t>
        <a:bodyPr/>
        <a:lstStyle/>
        <a:p>
          <a:endParaRPr lang="en-GB"/>
        </a:p>
      </dgm:t>
    </dgm:pt>
    <dgm:pt modelId="{B095DDC9-66B8-42E5-8434-B135B964A11B}" type="sibTrans" cxnId="{489D8DE2-B7E9-41EB-B083-B9106AF1731C}">
      <dgm:prSet/>
      <dgm:spPr/>
      <dgm:t>
        <a:bodyPr/>
        <a:lstStyle/>
        <a:p>
          <a:endParaRPr lang="en-GB"/>
        </a:p>
      </dgm:t>
    </dgm:pt>
    <dgm:pt modelId="{93DA774F-7156-4235-927A-CEF11886997D}" type="asst">
      <dgm:prSet custT="1"/>
      <dgm:spPr>
        <a:solidFill>
          <a:srgbClr val="C00000"/>
        </a:solidFill>
      </dgm:spPr>
      <dgm:t>
        <a:bodyPr/>
        <a:lstStyle/>
        <a:p>
          <a:r>
            <a:rPr lang="en-GB" sz="2000" dirty="0" smtClean="0"/>
            <a:t>İl </a:t>
          </a:r>
          <a:r>
            <a:rPr lang="en-GB" sz="2000" dirty="0" err="1" smtClean="0"/>
            <a:t>Eğitim</a:t>
          </a:r>
          <a:r>
            <a:rPr lang="en-GB" sz="2000" dirty="0" smtClean="0"/>
            <a:t> </a:t>
          </a:r>
          <a:r>
            <a:rPr lang="en-GB" sz="2000" dirty="0" err="1" smtClean="0"/>
            <a:t>Sorumluları</a:t>
          </a:r>
          <a:r>
            <a:rPr lang="tr-TR" sz="2000" dirty="0" smtClean="0"/>
            <a:t> (7)</a:t>
          </a:r>
          <a:endParaRPr lang="en-GB" sz="2000" dirty="0" smtClean="0"/>
        </a:p>
        <a:p>
          <a:r>
            <a:rPr lang="tr-TR" sz="2000" dirty="0" smtClean="0"/>
            <a:t>Kocaeli</a:t>
          </a:r>
        </a:p>
        <a:p>
          <a:r>
            <a:rPr lang="tr-TR" sz="2000" dirty="0" smtClean="0"/>
            <a:t>Sakarya</a:t>
          </a:r>
        </a:p>
        <a:p>
          <a:r>
            <a:rPr lang="tr-TR" sz="2000" dirty="0" smtClean="0"/>
            <a:t>Zonguldak</a:t>
          </a:r>
        </a:p>
        <a:p>
          <a:r>
            <a:rPr lang="tr-TR" sz="2000" dirty="0" smtClean="0"/>
            <a:t>Bolu</a:t>
          </a:r>
        </a:p>
        <a:p>
          <a:r>
            <a:rPr lang="tr-TR" sz="2000" dirty="0" smtClean="0"/>
            <a:t>Bartın</a:t>
          </a:r>
        </a:p>
        <a:p>
          <a:r>
            <a:rPr lang="tr-TR" sz="2000" dirty="0" smtClean="0"/>
            <a:t>Karabük</a:t>
          </a:r>
        </a:p>
        <a:p>
          <a:r>
            <a:rPr lang="tr-TR" sz="2000" dirty="0" smtClean="0"/>
            <a:t>Düzce</a:t>
          </a:r>
          <a:endParaRPr lang="en-GB" sz="2000" dirty="0"/>
        </a:p>
      </dgm:t>
    </dgm:pt>
    <dgm:pt modelId="{BC90932D-7635-4DF8-8184-D867B8CA1B35}" type="parTrans" cxnId="{CFCC53C8-D63B-4886-83E0-FCD71CE7DC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714B40-067D-4C15-90FC-4A047AE0D5F0}" type="sibTrans" cxnId="{CFCC53C8-D63B-4886-83E0-FCD71CE7DCBF}">
      <dgm:prSet/>
      <dgm:spPr/>
      <dgm:t>
        <a:bodyPr/>
        <a:lstStyle/>
        <a:p>
          <a:endParaRPr lang="en-GB"/>
        </a:p>
      </dgm:t>
    </dgm:pt>
    <dgm:pt modelId="{8F6A47A3-00E5-47A2-BD9C-620007561241}" type="pres">
      <dgm:prSet presAssocID="{F930F0FD-9161-4EB6-90E9-5A244F097E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F0B11AF-D64D-40A9-8435-8B9F0F70118D}" type="pres">
      <dgm:prSet presAssocID="{E6408626-B089-4E35-A2E2-4B3D90C8AA75}" presName="hierRoot1" presStyleCnt="0">
        <dgm:presLayoutVars>
          <dgm:hierBranch val="init"/>
        </dgm:presLayoutVars>
      </dgm:prSet>
      <dgm:spPr/>
    </dgm:pt>
    <dgm:pt modelId="{F40F06FB-2205-4B6E-A78C-86F43E918857}" type="pres">
      <dgm:prSet presAssocID="{E6408626-B089-4E35-A2E2-4B3D90C8AA75}" presName="rootComposite1" presStyleCnt="0"/>
      <dgm:spPr/>
    </dgm:pt>
    <dgm:pt modelId="{B44A29E3-FDE7-437C-A74F-951894D0375D}" type="pres">
      <dgm:prSet presAssocID="{E6408626-B089-4E35-A2E2-4B3D90C8AA75}" presName="rootText1" presStyleLbl="node0" presStyleIdx="0" presStyleCnt="1" custScaleX="108342" custScaleY="4342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E6470-DA7E-4935-B329-1711372849AA}" type="pres">
      <dgm:prSet presAssocID="{E6408626-B089-4E35-A2E2-4B3D90C8AA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BCBAFF5-9005-472D-BD95-F5CC6D00B11C}" type="pres">
      <dgm:prSet presAssocID="{E6408626-B089-4E35-A2E2-4B3D90C8AA75}" presName="hierChild2" presStyleCnt="0"/>
      <dgm:spPr/>
    </dgm:pt>
    <dgm:pt modelId="{A17CB745-09CD-4569-A09F-345A52C94758}" type="pres">
      <dgm:prSet presAssocID="{E6408626-B089-4E35-A2E2-4B3D90C8AA75}" presName="hierChild3" presStyleCnt="0"/>
      <dgm:spPr/>
    </dgm:pt>
    <dgm:pt modelId="{A364EA30-5D75-4000-B52D-EBF206D87C00}" type="pres">
      <dgm:prSet presAssocID="{BC90932D-7635-4DF8-8184-D867B8CA1B35}" presName="Name111" presStyleLbl="parChTrans1D2" presStyleIdx="0" presStyleCnt="1"/>
      <dgm:spPr/>
      <dgm:t>
        <a:bodyPr/>
        <a:lstStyle/>
        <a:p>
          <a:endParaRPr lang="en-GB"/>
        </a:p>
      </dgm:t>
    </dgm:pt>
    <dgm:pt modelId="{0E2F1B02-A72F-424D-ACD3-87DDDF15428B}" type="pres">
      <dgm:prSet presAssocID="{93DA774F-7156-4235-927A-CEF11886997D}" presName="hierRoot3" presStyleCnt="0">
        <dgm:presLayoutVars>
          <dgm:hierBranch val="init"/>
        </dgm:presLayoutVars>
      </dgm:prSet>
      <dgm:spPr/>
    </dgm:pt>
    <dgm:pt modelId="{4AEE7F9F-7956-4E2A-99D4-DD67D277DE88}" type="pres">
      <dgm:prSet presAssocID="{93DA774F-7156-4235-927A-CEF11886997D}" presName="rootComposite3" presStyleCnt="0"/>
      <dgm:spPr/>
    </dgm:pt>
    <dgm:pt modelId="{B7370FB6-89D4-4EB0-BD34-88138F71A643}" type="pres">
      <dgm:prSet presAssocID="{93DA774F-7156-4235-927A-CEF11886997D}" presName="rootText3" presStyleLbl="asst1" presStyleIdx="0" presStyleCnt="1" custScaleX="136461" custScaleY="20636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221D2-C27E-4BF5-BB3A-D8ED3EB97652}" type="pres">
      <dgm:prSet presAssocID="{93DA774F-7156-4235-927A-CEF11886997D}" presName="rootConnector3" presStyleLbl="asst1" presStyleIdx="0" presStyleCnt="1"/>
      <dgm:spPr/>
      <dgm:t>
        <a:bodyPr/>
        <a:lstStyle/>
        <a:p>
          <a:endParaRPr lang="en-GB"/>
        </a:p>
      </dgm:t>
    </dgm:pt>
    <dgm:pt modelId="{6E16C484-D170-4130-9812-DE414D286CEE}" type="pres">
      <dgm:prSet presAssocID="{93DA774F-7156-4235-927A-CEF11886997D}" presName="hierChild6" presStyleCnt="0"/>
      <dgm:spPr/>
    </dgm:pt>
    <dgm:pt modelId="{A1573240-D7F2-4B0D-9B1C-0E3682E1C352}" type="pres">
      <dgm:prSet presAssocID="{93DA774F-7156-4235-927A-CEF11886997D}" presName="hierChild7" presStyleCnt="0"/>
      <dgm:spPr/>
    </dgm:pt>
  </dgm:ptLst>
  <dgm:cxnLst>
    <dgm:cxn modelId="{C70E4E41-084C-4448-97B7-656FD2D355A0}" type="presOf" srcId="{F930F0FD-9161-4EB6-90E9-5A244F097E29}" destId="{8F6A47A3-00E5-47A2-BD9C-620007561241}" srcOrd="0" destOrd="0" presId="urn:microsoft.com/office/officeart/2005/8/layout/orgChart1"/>
    <dgm:cxn modelId="{CFCC53C8-D63B-4886-83E0-FCD71CE7DCBF}" srcId="{E6408626-B089-4E35-A2E2-4B3D90C8AA75}" destId="{93DA774F-7156-4235-927A-CEF11886997D}" srcOrd="0" destOrd="0" parTransId="{BC90932D-7635-4DF8-8184-D867B8CA1B35}" sibTransId="{03714B40-067D-4C15-90FC-4A047AE0D5F0}"/>
    <dgm:cxn modelId="{C403E631-C525-4033-BA1E-DBC43F8354C6}" type="presOf" srcId="{93DA774F-7156-4235-927A-CEF11886997D}" destId="{63F221D2-C27E-4BF5-BB3A-D8ED3EB97652}" srcOrd="1" destOrd="0" presId="urn:microsoft.com/office/officeart/2005/8/layout/orgChart1"/>
    <dgm:cxn modelId="{5CEBB2AE-F4B9-4DF4-88A7-8095E45AF76A}" type="presOf" srcId="{BC90932D-7635-4DF8-8184-D867B8CA1B35}" destId="{A364EA30-5D75-4000-B52D-EBF206D87C00}" srcOrd="0" destOrd="0" presId="urn:microsoft.com/office/officeart/2005/8/layout/orgChart1"/>
    <dgm:cxn modelId="{75B80C54-AF4E-4219-8D83-DF4C96917BA7}" type="presOf" srcId="{93DA774F-7156-4235-927A-CEF11886997D}" destId="{B7370FB6-89D4-4EB0-BD34-88138F71A643}" srcOrd="0" destOrd="0" presId="urn:microsoft.com/office/officeart/2005/8/layout/orgChart1"/>
    <dgm:cxn modelId="{A36C692C-3004-4045-8C53-21C64D87C145}" type="presOf" srcId="{E6408626-B089-4E35-A2E2-4B3D90C8AA75}" destId="{B44A29E3-FDE7-437C-A74F-951894D0375D}" srcOrd="0" destOrd="0" presId="urn:microsoft.com/office/officeart/2005/8/layout/orgChart1"/>
    <dgm:cxn modelId="{382AA4D7-97CE-4988-9D28-38CD4DF2FBD9}" type="presOf" srcId="{E6408626-B089-4E35-A2E2-4B3D90C8AA75}" destId="{43CE6470-DA7E-4935-B329-1711372849AA}" srcOrd="1" destOrd="0" presId="urn:microsoft.com/office/officeart/2005/8/layout/orgChart1"/>
    <dgm:cxn modelId="{489D8DE2-B7E9-41EB-B083-B9106AF1731C}" srcId="{F930F0FD-9161-4EB6-90E9-5A244F097E29}" destId="{E6408626-B089-4E35-A2E2-4B3D90C8AA75}" srcOrd="0" destOrd="0" parTransId="{C944F264-02D5-4DDF-AB43-625174CE8657}" sibTransId="{B095DDC9-66B8-42E5-8434-B135B964A11B}"/>
    <dgm:cxn modelId="{187B8C13-75B4-4985-A525-D80F8E2F0970}" type="presParOf" srcId="{8F6A47A3-00E5-47A2-BD9C-620007561241}" destId="{3F0B11AF-D64D-40A9-8435-8B9F0F70118D}" srcOrd="0" destOrd="0" presId="urn:microsoft.com/office/officeart/2005/8/layout/orgChart1"/>
    <dgm:cxn modelId="{20A63EC0-F4F0-4616-90E7-01E545BD0EFC}" type="presParOf" srcId="{3F0B11AF-D64D-40A9-8435-8B9F0F70118D}" destId="{F40F06FB-2205-4B6E-A78C-86F43E918857}" srcOrd="0" destOrd="0" presId="urn:microsoft.com/office/officeart/2005/8/layout/orgChart1"/>
    <dgm:cxn modelId="{0E0DF8A5-6188-4526-A89D-A3EE7022A029}" type="presParOf" srcId="{F40F06FB-2205-4B6E-A78C-86F43E918857}" destId="{B44A29E3-FDE7-437C-A74F-951894D0375D}" srcOrd="0" destOrd="0" presId="urn:microsoft.com/office/officeart/2005/8/layout/orgChart1"/>
    <dgm:cxn modelId="{6055D543-9685-40EA-832D-DEDEFD8B2A00}" type="presParOf" srcId="{F40F06FB-2205-4B6E-A78C-86F43E918857}" destId="{43CE6470-DA7E-4935-B329-1711372849AA}" srcOrd="1" destOrd="0" presId="urn:microsoft.com/office/officeart/2005/8/layout/orgChart1"/>
    <dgm:cxn modelId="{B6326023-569A-4F7F-944B-A304D9828844}" type="presParOf" srcId="{3F0B11AF-D64D-40A9-8435-8B9F0F70118D}" destId="{CBCBAFF5-9005-472D-BD95-F5CC6D00B11C}" srcOrd="1" destOrd="0" presId="urn:microsoft.com/office/officeart/2005/8/layout/orgChart1"/>
    <dgm:cxn modelId="{F5AAC024-1CD6-4929-885B-392330F32A52}" type="presParOf" srcId="{3F0B11AF-D64D-40A9-8435-8B9F0F70118D}" destId="{A17CB745-09CD-4569-A09F-345A52C94758}" srcOrd="2" destOrd="0" presId="urn:microsoft.com/office/officeart/2005/8/layout/orgChart1"/>
    <dgm:cxn modelId="{70480937-AE8C-4AA2-A5A5-8E247EAD7862}" type="presParOf" srcId="{A17CB745-09CD-4569-A09F-345A52C94758}" destId="{A364EA30-5D75-4000-B52D-EBF206D87C00}" srcOrd="0" destOrd="0" presId="urn:microsoft.com/office/officeart/2005/8/layout/orgChart1"/>
    <dgm:cxn modelId="{8B6EBDFE-B37C-416B-8987-F49B512CB17E}" type="presParOf" srcId="{A17CB745-09CD-4569-A09F-345A52C94758}" destId="{0E2F1B02-A72F-424D-ACD3-87DDDF15428B}" srcOrd="1" destOrd="0" presId="urn:microsoft.com/office/officeart/2005/8/layout/orgChart1"/>
    <dgm:cxn modelId="{C32C38C6-592E-4A45-B5D7-C0FB01245B7D}" type="presParOf" srcId="{0E2F1B02-A72F-424D-ACD3-87DDDF15428B}" destId="{4AEE7F9F-7956-4E2A-99D4-DD67D277DE88}" srcOrd="0" destOrd="0" presId="urn:microsoft.com/office/officeart/2005/8/layout/orgChart1"/>
    <dgm:cxn modelId="{0C23B580-1297-4947-AC94-AA3E4C41B9C0}" type="presParOf" srcId="{4AEE7F9F-7956-4E2A-99D4-DD67D277DE88}" destId="{B7370FB6-89D4-4EB0-BD34-88138F71A643}" srcOrd="0" destOrd="0" presId="urn:microsoft.com/office/officeart/2005/8/layout/orgChart1"/>
    <dgm:cxn modelId="{F45AABF1-B1D4-4235-83E9-8E20CB8F4DCB}" type="presParOf" srcId="{4AEE7F9F-7956-4E2A-99D4-DD67D277DE88}" destId="{63F221D2-C27E-4BF5-BB3A-D8ED3EB97652}" srcOrd="1" destOrd="0" presId="urn:microsoft.com/office/officeart/2005/8/layout/orgChart1"/>
    <dgm:cxn modelId="{9879B348-4875-41C8-BF93-3F2D2E56CE8B}" type="presParOf" srcId="{0E2F1B02-A72F-424D-ACD3-87DDDF15428B}" destId="{6E16C484-D170-4130-9812-DE414D286CEE}" srcOrd="1" destOrd="0" presId="urn:microsoft.com/office/officeart/2005/8/layout/orgChart1"/>
    <dgm:cxn modelId="{9645B19C-FA73-4851-B780-45F8A528668F}" type="presParOf" srcId="{0E2F1B02-A72F-424D-ACD3-87DDDF15428B}" destId="{A1573240-D7F2-4B0D-9B1C-0E3682E1C3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930F0FD-9161-4EB6-90E9-5A244F097E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08626-B089-4E35-A2E2-4B3D90C8AA7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400" dirty="0" smtClean="0"/>
            <a:t>Mehmet </a:t>
          </a:r>
          <a:r>
            <a:rPr lang="en-GB" sz="2400" dirty="0" err="1" smtClean="0"/>
            <a:t>Altuntaş</a:t>
          </a:r>
          <a:endParaRPr lang="en-GB" sz="2400" dirty="0"/>
        </a:p>
      </dgm:t>
    </dgm:pt>
    <dgm:pt modelId="{C944F264-02D5-4DDF-AB43-625174CE8657}" type="parTrans" cxnId="{489D8DE2-B7E9-41EB-B083-B9106AF1731C}">
      <dgm:prSet/>
      <dgm:spPr/>
      <dgm:t>
        <a:bodyPr/>
        <a:lstStyle/>
        <a:p>
          <a:endParaRPr lang="en-GB"/>
        </a:p>
      </dgm:t>
    </dgm:pt>
    <dgm:pt modelId="{B095DDC9-66B8-42E5-8434-B135B964A11B}" type="sibTrans" cxnId="{489D8DE2-B7E9-41EB-B083-B9106AF1731C}">
      <dgm:prSet/>
      <dgm:spPr/>
      <dgm:t>
        <a:bodyPr/>
        <a:lstStyle/>
        <a:p>
          <a:endParaRPr lang="en-GB"/>
        </a:p>
      </dgm:t>
    </dgm:pt>
    <dgm:pt modelId="{93DA774F-7156-4235-927A-CEF11886997D}" type="asst">
      <dgm:prSet custT="1"/>
      <dgm:spPr>
        <a:solidFill>
          <a:srgbClr val="C00000"/>
        </a:solidFill>
      </dgm:spPr>
      <dgm:t>
        <a:bodyPr/>
        <a:lstStyle/>
        <a:p>
          <a:r>
            <a:rPr lang="en-GB" sz="2000" dirty="0" smtClean="0"/>
            <a:t>İl </a:t>
          </a:r>
          <a:r>
            <a:rPr lang="en-GB" sz="2000" dirty="0" err="1" smtClean="0"/>
            <a:t>Eğitim</a:t>
          </a:r>
          <a:r>
            <a:rPr lang="en-GB" sz="2000" dirty="0" smtClean="0"/>
            <a:t> </a:t>
          </a:r>
          <a:r>
            <a:rPr lang="en-GB" sz="2000" dirty="0" err="1" smtClean="0"/>
            <a:t>Sorumluları</a:t>
          </a:r>
          <a:r>
            <a:rPr lang="tr-TR" sz="2000" dirty="0" smtClean="0"/>
            <a:t> (6)</a:t>
          </a:r>
          <a:endParaRPr lang="en-GB" sz="2000" dirty="0" smtClean="0"/>
        </a:p>
        <a:p>
          <a:r>
            <a:rPr lang="tr-TR" sz="2000" dirty="0" smtClean="0"/>
            <a:t>Samsun</a:t>
          </a:r>
        </a:p>
        <a:p>
          <a:r>
            <a:rPr lang="tr-TR" sz="2000" dirty="0" smtClean="0"/>
            <a:t>Ordu</a:t>
          </a:r>
        </a:p>
        <a:p>
          <a:r>
            <a:rPr lang="tr-TR" sz="2000" dirty="0" smtClean="0"/>
            <a:t>Sinop</a:t>
          </a:r>
        </a:p>
        <a:p>
          <a:r>
            <a:rPr lang="tr-TR" sz="2000" dirty="0" smtClean="0"/>
            <a:t>Çorum</a:t>
          </a:r>
        </a:p>
        <a:p>
          <a:r>
            <a:rPr lang="tr-TR" sz="2000" dirty="0" smtClean="0"/>
            <a:t>Tokat</a:t>
          </a:r>
        </a:p>
        <a:p>
          <a:r>
            <a:rPr lang="tr-TR" sz="2000" dirty="0" smtClean="0"/>
            <a:t>Amasya</a:t>
          </a:r>
          <a:endParaRPr lang="en-GB" sz="2000" dirty="0"/>
        </a:p>
      </dgm:t>
    </dgm:pt>
    <dgm:pt modelId="{BC90932D-7635-4DF8-8184-D867B8CA1B35}" type="parTrans" cxnId="{CFCC53C8-D63B-4886-83E0-FCD71CE7DC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714B40-067D-4C15-90FC-4A047AE0D5F0}" type="sibTrans" cxnId="{CFCC53C8-D63B-4886-83E0-FCD71CE7DCBF}">
      <dgm:prSet/>
      <dgm:spPr/>
      <dgm:t>
        <a:bodyPr/>
        <a:lstStyle/>
        <a:p>
          <a:endParaRPr lang="en-GB"/>
        </a:p>
      </dgm:t>
    </dgm:pt>
    <dgm:pt modelId="{8F6A47A3-00E5-47A2-BD9C-620007561241}" type="pres">
      <dgm:prSet presAssocID="{F930F0FD-9161-4EB6-90E9-5A244F097E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F0B11AF-D64D-40A9-8435-8B9F0F70118D}" type="pres">
      <dgm:prSet presAssocID="{E6408626-B089-4E35-A2E2-4B3D90C8AA75}" presName="hierRoot1" presStyleCnt="0">
        <dgm:presLayoutVars>
          <dgm:hierBranch val="init"/>
        </dgm:presLayoutVars>
      </dgm:prSet>
      <dgm:spPr/>
    </dgm:pt>
    <dgm:pt modelId="{F40F06FB-2205-4B6E-A78C-86F43E918857}" type="pres">
      <dgm:prSet presAssocID="{E6408626-B089-4E35-A2E2-4B3D90C8AA75}" presName="rootComposite1" presStyleCnt="0"/>
      <dgm:spPr/>
    </dgm:pt>
    <dgm:pt modelId="{B44A29E3-FDE7-437C-A74F-951894D0375D}" type="pres">
      <dgm:prSet presAssocID="{E6408626-B089-4E35-A2E2-4B3D90C8AA75}" presName="rootText1" presStyleLbl="node0" presStyleIdx="0" presStyleCnt="1" custScaleX="112977" custScaleY="4342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E6470-DA7E-4935-B329-1711372849AA}" type="pres">
      <dgm:prSet presAssocID="{E6408626-B089-4E35-A2E2-4B3D90C8AA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BCBAFF5-9005-472D-BD95-F5CC6D00B11C}" type="pres">
      <dgm:prSet presAssocID="{E6408626-B089-4E35-A2E2-4B3D90C8AA75}" presName="hierChild2" presStyleCnt="0"/>
      <dgm:spPr/>
    </dgm:pt>
    <dgm:pt modelId="{A17CB745-09CD-4569-A09F-345A52C94758}" type="pres">
      <dgm:prSet presAssocID="{E6408626-B089-4E35-A2E2-4B3D90C8AA75}" presName="hierChild3" presStyleCnt="0"/>
      <dgm:spPr/>
    </dgm:pt>
    <dgm:pt modelId="{A364EA30-5D75-4000-B52D-EBF206D87C00}" type="pres">
      <dgm:prSet presAssocID="{BC90932D-7635-4DF8-8184-D867B8CA1B35}" presName="Name111" presStyleLbl="parChTrans1D2" presStyleIdx="0" presStyleCnt="1"/>
      <dgm:spPr/>
      <dgm:t>
        <a:bodyPr/>
        <a:lstStyle/>
        <a:p>
          <a:endParaRPr lang="en-GB"/>
        </a:p>
      </dgm:t>
    </dgm:pt>
    <dgm:pt modelId="{0E2F1B02-A72F-424D-ACD3-87DDDF15428B}" type="pres">
      <dgm:prSet presAssocID="{93DA774F-7156-4235-927A-CEF11886997D}" presName="hierRoot3" presStyleCnt="0">
        <dgm:presLayoutVars>
          <dgm:hierBranch val="init"/>
        </dgm:presLayoutVars>
      </dgm:prSet>
      <dgm:spPr/>
    </dgm:pt>
    <dgm:pt modelId="{4AEE7F9F-7956-4E2A-99D4-DD67D277DE88}" type="pres">
      <dgm:prSet presAssocID="{93DA774F-7156-4235-927A-CEF11886997D}" presName="rootComposite3" presStyleCnt="0"/>
      <dgm:spPr/>
    </dgm:pt>
    <dgm:pt modelId="{B7370FB6-89D4-4EB0-BD34-88138F71A643}" type="pres">
      <dgm:prSet presAssocID="{93DA774F-7156-4235-927A-CEF11886997D}" presName="rootText3" presStyleLbl="asst1" presStyleIdx="0" presStyleCnt="1" custScaleX="141925" custScaleY="1920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221D2-C27E-4BF5-BB3A-D8ED3EB97652}" type="pres">
      <dgm:prSet presAssocID="{93DA774F-7156-4235-927A-CEF11886997D}" presName="rootConnector3" presStyleLbl="asst1" presStyleIdx="0" presStyleCnt="1"/>
      <dgm:spPr/>
      <dgm:t>
        <a:bodyPr/>
        <a:lstStyle/>
        <a:p>
          <a:endParaRPr lang="en-GB"/>
        </a:p>
      </dgm:t>
    </dgm:pt>
    <dgm:pt modelId="{6E16C484-D170-4130-9812-DE414D286CEE}" type="pres">
      <dgm:prSet presAssocID="{93DA774F-7156-4235-927A-CEF11886997D}" presName="hierChild6" presStyleCnt="0"/>
      <dgm:spPr/>
    </dgm:pt>
    <dgm:pt modelId="{A1573240-D7F2-4B0D-9B1C-0E3682E1C352}" type="pres">
      <dgm:prSet presAssocID="{93DA774F-7156-4235-927A-CEF11886997D}" presName="hierChild7" presStyleCnt="0"/>
      <dgm:spPr/>
    </dgm:pt>
  </dgm:ptLst>
  <dgm:cxnLst>
    <dgm:cxn modelId="{C867CB2E-44ED-42A0-BD42-0BF9BE0B9F8B}" type="presOf" srcId="{BC90932D-7635-4DF8-8184-D867B8CA1B35}" destId="{A364EA30-5D75-4000-B52D-EBF206D87C00}" srcOrd="0" destOrd="0" presId="urn:microsoft.com/office/officeart/2005/8/layout/orgChart1"/>
    <dgm:cxn modelId="{89868387-94C7-4F4D-B8B2-D98FB4B906A2}" type="presOf" srcId="{93DA774F-7156-4235-927A-CEF11886997D}" destId="{63F221D2-C27E-4BF5-BB3A-D8ED3EB97652}" srcOrd="1" destOrd="0" presId="urn:microsoft.com/office/officeart/2005/8/layout/orgChart1"/>
    <dgm:cxn modelId="{8B60B4E8-C9BA-4A90-A640-57A0ED381513}" type="presOf" srcId="{E6408626-B089-4E35-A2E2-4B3D90C8AA75}" destId="{43CE6470-DA7E-4935-B329-1711372849AA}" srcOrd="1" destOrd="0" presId="urn:microsoft.com/office/officeart/2005/8/layout/orgChart1"/>
    <dgm:cxn modelId="{CFCC53C8-D63B-4886-83E0-FCD71CE7DCBF}" srcId="{E6408626-B089-4E35-A2E2-4B3D90C8AA75}" destId="{93DA774F-7156-4235-927A-CEF11886997D}" srcOrd="0" destOrd="0" parTransId="{BC90932D-7635-4DF8-8184-D867B8CA1B35}" sibTransId="{03714B40-067D-4C15-90FC-4A047AE0D5F0}"/>
    <dgm:cxn modelId="{2A0C9C60-3921-4D6B-A95D-D75A0D17CBE0}" type="presOf" srcId="{F930F0FD-9161-4EB6-90E9-5A244F097E29}" destId="{8F6A47A3-00E5-47A2-BD9C-620007561241}" srcOrd="0" destOrd="0" presId="urn:microsoft.com/office/officeart/2005/8/layout/orgChart1"/>
    <dgm:cxn modelId="{4273B63C-C53D-4DB2-9DB8-77A9C264CAB4}" type="presOf" srcId="{E6408626-B089-4E35-A2E2-4B3D90C8AA75}" destId="{B44A29E3-FDE7-437C-A74F-951894D0375D}" srcOrd="0" destOrd="0" presId="urn:microsoft.com/office/officeart/2005/8/layout/orgChart1"/>
    <dgm:cxn modelId="{50A74DC3-49DA-4AD2-AEEB-6E609911ADD6}" type="presOf" srcId="{93DA774F-7156-4235-927A-CEF11886997D}" destId="{B7370FB6-89D4-4EB0-BD34-88138F71A643}" srcOrd="0" destOrd="0" presId="urn:microsoft.com/office/officeart/2005/8/layout/orgChart1"/>
    <dgm:cxn modelId="{489D8DE2-B7E9-41EB-B083-B9106AF1731C}" srcId="{F930F0FD-9161-4EB6-90E9-5A244F097E29}" destId="{E6408626-B089-4E35-A2E2-4B3D90C8AA75}" srcOrd="0" destOrd="0" parTransId="{C944F264-02D5-4DDF-AB43-625174CE8657}" sibTransId="{B095DDC9-66B8-42E5-8434-B135B964A11B}"/>
    <dgm:cxn modelId="{7AA22542-01BE-4742-8C0A-364EA3729F8E}" type="presParOf" srcId="{8F6A47A3-00E5-47A2-BD9C-620007561241}" destId="{3F0B11AF-D64D-40A9-8435-8B9F0F70118D}" srcOrd="0" destOrd="0" presId="urn:microsoft.com/office/officeart/2005/8/layout/orgChart1"/>
    <dgm:cxn modelId="{5975984C-F5E0-49E7-89F3-E995B8BDAE98}" type="presParOf" srcId="{3F0B11AF-D64D-40A9-8435-8B9F0F70118D}" destId="{F40F06FB-2205-4B6E-A78C-86F43E918857}" srcOrd="0" destOrd="0" presId="urn:microsoft.com/office/officeart/2005/8/layout/orgChart1"/>
    <dgm:cxn modelId="{35D7FE42-D945-490B-9087-72B10B20DE6E}" type="presParOf" srcId="{F40F06FB-2205-4B6E-A78C-86F43E918857}" destId="{B44A29E3-FDE7-437C-A74F-951894D0375D}" srcOrd="0" destOrd="0" presId="urn:microsoft.com/office/officeart/2005/8/layout/orgChart1"/>
    <dgm:cxn modelId="{97DA19F8-6CD4-43DC-83A1-DE2E90FDCB18}" type="presParOf" srcId="{F40F06FB-2205-4B6E-A78C-86F43E918857}" destId="{43CE6470-DA7E-4935-B329-1711372849AA}" srcOrd="1" destOrd="0" presId="urn:microsoft.com/office/officeart/2005/8/layout/orgChart1"/>
    <dgm:cxn modelId="{D465C72C-4CC0-45B7-A398-1AE74A24BBAF}" type="presParOf" srcId="{3F0B11AF-D64D-40A9-8435-8B9F0F70118D}" destId="{CBCBAFF5-9005-472D-BD95-F5CC6D00B11C}" srcOrd="1" destOrd="0" presId="urn:microsoft.com/office/officeart/2005/8/layout/orgChart1"/>
    <dgm:cxn modelId="{22919EF9-0B51-43A6-88F0-412EF2CA72EB}" type="presParOf" srcId="{3F0B11AF-D64D-40A9-8435-8B9F0F70118D}" destId="{A17CB745-09CD-4569-A09F-345A52C94758}" srcOrd="2" destOrd="0" presId="urn:microsoft.com/office/officeart/2005/8/layout/orgChart1"/>
    <dgm:cxn modelId="{0C8EEFAD-CA53-49A4-9860-513C3B10B795}" type="presParOf" srcId="{A17CB745-09CD-4569-A09F-345A52C94758}" destId="{A364EA30-5D75-4000-B52D-EBF206D87C00}" srcOrd="0" destOrd="0" presId="urn:microsoft.com/office/officeart/2005/8/layout/orgChart1"/>
    <dgm:cxn modelId="{9F3870E9-0EDC-49CD-9127-667E69EC6F8F}" type="presParOf" srcId="{A17CB745-09CD-4569-A09F-345A52C94758}" destId="{0E2F1B02-A72F-424D-ACD3-87DDDF15428B}" srcOrd="1" destOrd="0" presId="urn:microsoft.com/office/officeart/2005/8/layout/orgChart1"/>
    <dgm:cxn modelId="{E010A65D-01A9-40C8-BE40-0D6D8ADC54AD}" type="presParOf" srcId="{0E2F1B02-A72F-424D-ACD3-87DDDF15428B}" destId="{4AEE7F9F-7956-4E2A-99D4-DD67D277DE88}" srcOrd="0" destOrd="0" presId="urn:microsoft.com/office/officeart/2005/8/layout/orgChart1"/>
    <dgm:cxn modelId="{0624E388-0C74-4AE8-B4FC-1CE8A31E1C38}" type="presParOf" srcId="{4AEE7F9F-7956-4E2A-99D4-DD67D277DE88}" destId="{B7370FB6-89D4-4EB0-BD34-88138F71A643}" srcOrd="0" destOrd="0" presId="urn:microsoft.com/office/officeart/2005/8/layout/orgChart1"/>
    <dgm:cxn modelId="{9CCBA7E1-158B-412C-BD5B-E3DDF638329D}" type="presParOf" srcId="{4AEE7F9F-7956-4E2A-99D4-DD67D277DE88}" destId="{63F221D2-C27E-4BF5-BB3A-D8ED3EB97652}" srcOrd="1" destOrd="0" presId="urn:microsoft.com/office/officeart/2005/8/layout/orgChart1"/>
    <dgm:cxn modelId="{2E8A2085-A0A4-423F-8D1C-A8FD851A274D}" type="presParOf" srcId="{0E2F1B02-A72F-424D-ACD3-87DDDF15428B}" destId="{6E16C484-D170-4130-9812-DE414D286CEE}" srcOrd="1" destOrd="0" presId="urn:microsoft.com/office/officeart/2005/8/layout/orgChart1"/>
    <dgm:cxn modelId="{EABCA2D5-C3A4-41E5-952C-222AA24284C2}" type="presParOf" srcId="{0E2F1B02-A72F-424D-ACD3-87DDDF15428B}" destId="{A1573240-D7F2-4B0D-9B1C-0E3682E1C3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930F0FD-9161-4EB6-90E9-5A244F097E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08626-B089-4E35-A2E2-4B3D90C8AA7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400" dirty="0" err="1" smtClean="0"/>
            <a:t>Seyfettin</a:t>
          </a:r>
          <a:r>
            <a:rPr lang="en-GB" sz="2400" dirty="0" smtClean="0"/>
            <a:t> </a:t>
          </a:r>
          <a:r>
            <a:rPr lang="en-GB" sz="2400" dirty="0" err="1" smtClean="0"/>
            <a:t>Candemir</a:t>
          </a:r>
          <a:endParaRPr lang="en-GB" sz="2400" dirty="0"/>
        </a:p>
      </dgm:t>
    </dgm:pt>
    <dgm:pt modelId="{C944F264-02D5-4DDF-AB43-625174CE8657}" type="parTrans" cxnId="{489D8DE2-B7E9-41EB-B083-B9106AF1731C}">
      <dgm:prSet/>
      <dgm:spPr/>
      <dgm:t>
        <a:bodyPr/>
        <a:lstStyle/>
        <a:p>
          <a:endParaRPr lang="en-GB"/>
        </a:p>
      </dgm:t>
    </dgm:pt>
    <dgm:pt modelId="{B095DDC9-66B8-42E5-8434-B135B964A11B}" type="sibTrans" cxnId="{489D8DE2-B7E9-41EB-B083-B9106AF1731C}">
      <dgm:prSet/>
      <dgm:spPr/>
      <dgm:t>
        <a:bodyPr/>
        <a:lstStyle/>
        <a:p>
          <a:endParaRPr lang="en-GB"/>
        </a:p>
      </dgm:t>
    </dgm:pt>
    <dgm:pt modelId="{93DA774F-7156-4235-927A-CEF11886997D}" type="asst">
      <dgm:prSet custT="1"/>
      <dgm:spPr>
        <a:solidFill>
          <a:srgbClr val="C00000"/>
        </a:solidFill>
      </dgm:spPr>
      <dgm:t>
        <a:bodyPr/>
        <a:lstStyle/>
        <a:p>
          <a:r>
            <a:rPr lang="en-GB" sz="2000" dirty="0" smtClean="0"/>
            <a:t>İl </a:t>
          </a:r>
          <a:r>
            <a:rPr lang="en-GB" sz="2000" dirty="0" err="1" smtClean="0"/>
            <a:t>Eğitim</a:t>
          </a:r>
          <a:r>
            <a:rPr lang="en-GB" sz="2000" dirty="0" smtClean="0"/>
            <a:t> </a:t>
          </a:r>
          <a:r>
            <a:rPr lang="en-GB" sz="2000" dirty="0" err="1" smtClean="0"/>
            <a:t>Sorumluları</a:t>
          </a:r>
          <a:r>
            <a:rPr lang="tr-TR" sz="2000" dirty="0" smtClean="0"/>
            <a:t> (7)</a:t>
          </a:r>
          <a:endParaRPr lang="en-GB" sz="2000" dirty="0" smtClean="0"/>
        </a:p>
        <a:p>
          <a:r>
            <a:rPr lang="tr-TR" sz="2000" dirty="0" smtClean="0"/>
            <a:t>Diyarbakır</a:t>
          </a:r>
        </a:p>
        <a:p>
          <a:r>
            <a:rPr lang="tr-TR" sz="2000" dirty="0" smtClean="0"/>
            <a:t>Bingöl</a:t>
          </a:r>
        </a:p>
        <a:p>
          <a:r>
            <a:rPr lang="tr-TR" sz="2000" dirty="0" smtClean="0"/>
            <a:t>Mardin</a:t>
          </a:r>
        </a:p>
        <a:p>
          <a:r>
            <a:rPr lang="tr-TR" sz="2000" dirty="0" smtClean="0"/>
            <a:t>Siirt</a:t>
          </a:r>
        </a:p>
        <a:p>
          <a:r>
            <a:rPr lang="tr-TR" sz="2000" dirty="0" smtClean="0"/>
            <a:t>Batman</a:t>
          </a:r>
        </a:p>
        <a:p>
          <a:r>
            <a:rPr lang="tr-TR" sz="2000" dirty="0" smtClean="0"/>
            <a:t>Şırnak</a:t>
          </a:r>
        </a:p>
        <a:p>
          <a:r>
            <a:rPr lang="tr-TR" sz="2000" dirty="0" smtClean="0"/>
            <a:t>Tunceli</a:t>
          </a:r>
          <a:endParaRPr lang="en-GB" sz="2000" dirty="0"/>
        </a:p>
      </dgm:t>
    </dgm:pt>
    <dgm:pt modelId="{BC90932D-7635-4DF8-8184-D867B8CA1B35}" type="parTrans" cxnId="{CFCC53C8-D63B-4886-83E0-FCD71CE7DC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714B40-067D-4C15-90FC-4A047AE0D5F0}" type="sibTrans" cxnId="{CFCC53C8-D63B-4886-83E0-FCD71CE7DCBF}">
      <dgm:prSet/>
      <dgm:spPr/>
      <dgm:t>
        <a:bodyPr/>
        <a:lstStyle/>
        <a:p>
          <a:endParaRPr lang="en-GB"/>
        </a:p>
      </dgm:t>
    </dgm:pt>
    <dgm:pt modelId="{8F6A47A3-00E5-47A2-BD9C-620007561241}" type="pres">
      <dgm:prSet presAssocID="{F930F0FD-9161-4EB6-90E9-5A244F097E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F0B11AF-D64D-40A9-8435-8B9F0F70118D}" type="pres">
      <dgm:prSet presAssocID="{E6408626-B089-4E35-A2E2-4B3D90C8AA75}" presName="hierRoot1" presStyleCnt="0">
        <dgm:presLayoutVars>
          <dgm:hierBranch val="init"/>
        </dgm:presLayoutVars>
      </dgm:prSet>
      <dgm:spPr/>
    </dgm:pt>
    <dgm:pt modelId="{F40F06FB-2205-4B6E-A78C-86F43E918857}" type="pres">
      <dgm:prSet presAssocID="{E6408626-B089-4E35-A2E2-4B3D90C8AA75}" presName="rootComposite1" presStyleCnt="0"/>
      <dgm:spPr/>
    </dgm:pt>
    <dgm:pt modelId="{B44A29E3-FDE7-437C-A74F-951894D0375D}" type="pres">
      <dgm:prSet presAssocID="{E6408626-B089-4E35-A2E2-4B3D90C8AA75}" presName="rootText1" presStyleLbl="node0" presStyleIdx="0" presStyleCnt="1" custScaleX="117613" custScaleY="5269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E6470-DA7E-4935-B329-1711372849AA}" type="pres">
      <dgm:prSet presAssocID="{E6408626-B089-4E35-A2E2-4B3D90C8AA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BCBAFF5-9005-472D-BD95-F5CC6D00B11C}" type="pres">
      <dgm:prSet presAssocID="{E6408626-B089-4E35-A2E2-4B3D90C8AA75}" presName="hierChild2" presStyleCnt="0"/>
      <dgm:spPr/>
    </dgm:pt>
    <dgm:pt modelId="{A17CB745-09CD-4569-A09F-345A52C94758}" type="pres">
      <dgm:prSet presAssocID="{E6408626-B089-4E35-A2E2-4B3D90C8AA75}" presName="hierChild3" presStyleCnt="0"/>
      <dgm:spPr/>
    </dgm:pt>
    <dgm:pt modelId="{A364EA30-5D75-4000-B52D-EBF206D87C00}" type="pres">
      <dgm:prSet presAssocID="{BC90932D-7635-4DF8-8184-D867B8CA1B35}" presName="Name111" presStyleLbl="parChTrans1D2" presStyleIdx="0" presStyleCnt="1"/>
      <dgm:spPr/>
      <dgm:t>
        <a:bodyPr/>
        <a:lstStyle/>
        <a:p>
          <a:endParaRPr lang="en-GB"/>
        </a:p>
      </dgm:t>
    </dgm:pt>
    <dgm:pt modelId="{0E2F1B02-A72F-424D-ACD3-87DDDF15428B}" type="pres">
      <dgm:prSet presAssocID="{93DA774F-7156-4235-927A-CEF11886997D}" presName="hierRoot3" presStyleCnt="0">
        <dgm:presLayoutVars>
          <dgm:hierBranch val="init"/>
        </dgm:presLayoutVars>
      </dgm:prSet>
      <dgm:spPr/>
    </dgm:pt>
    <dgm:pt modelId="{4AEE7F9F-7956-4E2A-99D4-DD67D277DE88}" type="pres">
      <dgm:prSet presAssocID="{93DA774F-7156-4235-927A-CEF11886997D}" presName="rootComposite3" presStyleCnt="0"/>
      <dgm:spPr/>
    </dgm:pt>
    <dgm:pt modelId="{B7370FB6-89D4-4EB0-BD34-88138F71A643}" type="pres">
      <dgm:prSet presAssocID="{93DA774F-7156-4235-927A-CEF11886997D}" presName="rootText3" presStyleLbl="asst1" presStyleIdx="0" presStyleCnt="1" custScaleX="118326" custScaleY="18550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221D2-C27E-4BF5-BB3A-D8ED3EB97652}" type="pres">
      <dgm:prSet presAssocID="{93DA774F-7156-4235-927A-CEF11886997D}" presName="rootConnector3" presStyleLbl="asst1" presStyleIdx="0" presStyleCnt="1"/>
      <dgm:spPr/>
      <dgm:t>
        <a:bodyPr/>
        <a:lstStyle/>
        <a:p>
          <a:endParaRPr lang="en-GB"/>
        </a:p>
      </dgm:t>
    </dgm:pt>
    <dgm:pt modelId="{6E16C484-D170-4130-9812-DE414D286CEE}" type="pres">
      <dgm:prSet presAssocID="{93DA774F-7156-4235-927A-CEF11886997D}" presName="hierChild6" presStyleCnt="0"/>
      <dgm:spPr/>
    </dgm:pt>
    <dgm:pt modelId="{A1573240-D7F2-4B0D-9B1C-0E3682E1C352}" type="pres">
      <dgm:prSet presAssocID="{93DA774F-7156-4235-927A-CEF11886997D}" presName="hierChild7" presStyleCnt="0"/>
      <dgm:spPr/>
    </dgm:pt>
  </dgm:ptLst>
  <dgm:cxnLst>
    <dgm:cxn modelId="{E479109A-A239-4496-8EC6-BFFCCEFD693B}" type="presOf" srcId="{E6408626-B089-4E35-A2E2-4B3D90C8AA75}" destId="{B44A29E3-FDE7-437C-A74F-951894D0375D}" srcOrd="0" destOrd="0" presId="urn:microsoft.com/office/officeart/2005/8/layout/orgChart1"/>
    <dgm:cxn modelId="{CFCC53C8-D63B-4886-83E0-FCD71CE7DCBF}" srcId="{E6408626-B089-4E35-A2E2-4B3D90C8AA75}" destId="{93DA774F-7156-4235-927A-CEF11886997D}" srcOrd="0" destOrd="0" parTransId="{BC90932D-7635-4DF8-8184-D867B8CA1B35}" sibTransId="{03714B40-067D-4C15-90FC-4A047AE0D5F0}"/>
    <dgm:cxn modelId="{C46AA12B-A4AB-41A2-A1BA-33BD124DCA38}" type="presOf" srcId="{F930F0FD-9161-4EB6-90E9-5A244F097E29}" destId="{8F6A47A3-00E5-47A2-BD9C-620007561241}" srcOrd="0" destOrd="0" presId="urn:microsoft.com/office/officeart/2005/8/layout/orgChart1"/>
    <dgm:cxn modelId="{489D8DE2-B7E9-41EB-B083-B9106AF1731C}" srcId="{F930F0FD-9161-4EB6-90E9-5A244F097E29}" destId="{E6408626-B089-4E35-A2E2-4B3D90C8AA75}" srcOrd="0" destOrd="0" parTransId="{C944F264-02D5-4DDF-AB43-625174CE8657}" sibTransId="{B095DDC9-66B8-42E5-8434-B135B964A11B}"/>
    <dgm:cxn modelId="{223C4938-DDB9-44A5-BC71-4E5EDFE8ECAB}" type="presOf" srcId="{93DA774F-7156-4235-927A-CEF11886997D}" destId="{63F221D2-C27E-4BF5-BB3A-D8ED3EB97652}" srcOrd="1" destOrd="0" presId="urn:microsoft.com/office/officeart/2005/8/layout/orgChart1"/>
    <dgm:cxn modelId="{640D9AE7-D05E-42E8-A445-A1075437764D}" type="presOf" srcId="{E6408626-B089-4E35-A2E2-4B3D90C8AA75}" destId="{43CE6470-DA7E-4935-B329-1711372849AA}" srcOrd="1" destOrd="0" presId="urn:microsoft.com/office/officeart/2005/8/layout/orgChart1"/>
    <dgm:cxn modelId="{53D78B5C-05B1-4723-A114-60C20676EF9C}" type="presOf" srcId="{BC90932D-7635-4DF8-8184-D867B8CA1B35}" destId="{A364EA30-5D75-4000-B52D-EBF206D87C00}" srcOrd="0" destOrd="0" presId="urn:microsoft.com/office/officeart/2005/8/layout/orgChart1"/>
    <dgm:cxn modelId="{EFB70231-9B0A-4893-B9EB-A74B5A14E726}" type="presOf" srcId="{93DA774F-7156-4235-927A-CEF11886997D}" destId="{B7370FB6-89D4-4EB0-BD34-88138F71A643}" srcOrd="0" destOrd="0" presId="urn:microsoft.com/office/officeart/2005/8/layout/orgChart1"/>
    <dgm:cxn modelId="{13F82CCC-3033-4045-AF8D-A7385EA4652A}" type="presParOf" srcId="{8F6A47A3-00E5-47A2-BD9C-620007561241}" destId="{3F0B11AF-D64D-40A9-8435-8B9F0F70118D}" srcOrd="0" destOrd="0" presId="urn:microsoft.com/office/officeart/2005/8/layout/orgChart1"/>
    <dgm:cxn modelId="{DEDF7B23-DD0A-4216-9F6D-D4DD2992AC60}" type="presParOf" srcId="{3F0B11AF-D64D-40A9-8435-8B9F0F70118D}" destId="{F40F06FB-2205-4B6E-A78C-86F43E918857}" srcOrd="0" destOrd="0" presId="urn:microsoft.com/office/officeart/2005/8/layout/orgChart1"/>
    <dgm:cxn modelId="{7035620E-E67D-4764-84C9-CF6FA58935FA}" type="presParOf" srcId="{F40F06FB-2205-4B6E-A78C-86F43E918857}" destId="{B44A29E3-FDE7-437C-A74F-951894D0375D}" srcOrd="0" destOrd="0" presId="urn:microsoft.com/office/officeart/2005/8/layout/orgChart1"/>
    <dgm:cxn modelId="{10CAFD3B-4C95-44A7-BC23-7ABCA83EC7AA}" type="presParOf" srcId="{F40F06FB-2205-4B6E-A78C-86F43E918857}" destId="{43CE6470-DA7E-4935-B329-1711372849AA}" srcOrd="1" destOrd="0" presId="urn:microsoft.com/office/officeart/2005/8/layout/orgChart1"/>
    <dgm:cxn modelId="{D743AB61-062D-4FBA-B709-F159226E7003}" type="presParOf" srcId="{3F0B11AF-D64D-40A9-8435-8B9F0F70118D}" destId="{CBCBAFF5-9005-472D-BD95-F5CC6D00B11C}" srcOrd="1" destOrd="0" presId="urn:microsoft.com/office/officeart/2005/8/layout/orgChart1"/>
    <dgm:cxn modelId="{3E107CD7-09E3-4AA8-8701-B45D0D4A62E8}" type="presParOf" srcId="{3F0B11AF-D64D-40A9-8435-8B9F0F70118D}" destId="{A17CB745-09CD-4569-A09F-345A52C94758}" srcOrd="2" destOrd="0" presId="urn:microsoft.com/office/officeart/2005/8/layout/orgChart1"/>
    <dgm:cxn modelId="{5D3EC0CB-822D-4EA4-B5AF-B346F24ADB01}" type="presParOf" srcId="{A17CB745-09CD-4569-A09F-345A52C94758}" destId="{A364EA30-5D75-4000-B52D-EBF206D87C00}" srcOrd="0" destOrd="0" presId="urn:microsoft.com/office/officeart/2005/8/layout/orgChart1"/>
    <dgm:cxn modelId="{42B99445-310A-4473-A44E-AF0A7F6F2C63}" type="presParOf" srcId="{A17CB745-09CD-4569-A09F-345A52C94758}" destId="{0E2F1B02-A72F-424D-ACD3-87DDDF15428B}" srcOrd="1" destOrd="0" presId="urn:microsoft.com/office/officeart/2005/8/layout/orgChart1"/>
    <dgm:cxn modelId="{11A83E89-419E-45D8-B740-5A0BED98517D}" type="presParOf" srcId="{0E2F1B02-A72F-424D-ACD3-87DDDF15428B}" destId="{4AEE7F9F-7956-4E2A-99D4-DD67D277DE88}" srcOrd="0" destOrd="0" presId="urn:microsoft.com/office/officeart/2005/8/layout/orgChart1"/>
    <dgm:cxn modelId="{76AA9BB4-C975-426D-9C01-400BA9E604C5}" type="presParOf" srcId="{4AEE7F9F-7956-4E2A-99D4-DD67D277DE88}" destId="{B7370FB6-89D4-4EB0-BD34-88138F71A643}" srcOrd="0" destOrd="0" presId="urn:microsoft.com/office/officeart/2005/8/layout/orgChart1"/>
    <dgm:cxn modelId="{4E2A8EA4-F297-489C-B05B-BB34AD265443}" type="presParOf" srcId="{4AEE7F9F-7956-4E2A-99D4-DD67D277DE88}" destId="{63F221D2-C27E-4BF5-BB3A-D8ED3EB97652}" srcOrd="1" destOrd="0" presId="urn:microsoft.com/office/officeart/2005/8/layout/orgChart1"/>
    <dgm:cxn modelId="{3E7E9EF1-958B-42A0-ADB1-2D8B0F82156B}" type="presParOf" srcId="{0E2F1B02-A72F-424D-ACD3-87DDDF15428B}" destId="{6E16C484-D170-4130-9812-DE414D286CEE}" srcOrd="1" destOrd="0" presId="urn:microsoft.com/office/officeart/2005/8/layout/orgChart1"/>
    <dgm:cxn modelId="{09E10A9E-8813-4EA4-9C6A-0DA7D230DF1F}" type="presParOf" srcId="{0E2F1B02-A72F-424D-ACD3-87DDDF15428B}" destId="{A1573240-D7F2-4B0D-9B1C-0E3682E1C3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930F0FD-9161-4EB6-90E9-5A244F097E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08626-B089-4E35-A2E2-4B3D90C8AA75}">
      <dgm:prSet phldrT="[Text]" custT="1"/>
      <dgm:spPr>
        <a:solidFill>
          <a:srgbClr val="C00000"/>
        </a:solidFill>
      </dgm:spPr>
      <dgm:t>
        <a:bodyPr/>
        <a:lstStyle/>
        <a:p>
          <a:r>
            <a:rPr lang="tr-TR" sz="2400" dirty="0" smtClean="0"/>
            <a:t>Zafer Korkmaz</a:t>
          </a:r>
          <a:endParaRPr lang="en-GB" sz="2400" dirty="0"/>
        </a:p>
      </dgm:t>
    </dgm:pt>
    <dgm:pt modelId="{C944F264-02D5-4DDF-AB43-625174CE8657}" type="parTrans" cxnId="{489D8DE2-B7E9-41EB-B083-B9106AF1731C}">
      <dgm:prSet/>
      <dgm:spPr/>
      <dgm:t>
        <a:bodyPr/>
        <a:lstStyle/>
        <a:p>
          <a:endParaRPr lang="en-GB"/>
        </a:p>
      </dgm:t>
    </dgm:pt>
    <dgm:pt modelId="{B095DDC9-66B8-42E5-8434-B135B964A11B}" type="sibTrans" cxnId="{489D8DE2-B7E9-41EB-B083-B9106AF1731C}">
      <dgm:prSet/>
      <dgm:spPr/>
      <dgm:t>
        <a:bodyPr/>
        <a:lstStyle/>
        <a:p>
          <a:endParaRPr lang="en-GB"/>
        </a:p>
      </dgm:t>
    </dgm:pt>
    <dgm:pt modelId="{93DA774F-7156-4235-927A-CEF11886997D}" type="asst">
      <dgm:prSet custT="1"/>
      <dgm:spPr>
        <a:solidFill>
          <a:srgbClr val="C00000"/>
        </a:solidFill>
      </dgm:spPr>
      <dgm:t>
        <a:bodyPr/>
        <a:lstStyle/>
        <a:p>
          <a:r>
            <a:rPr lang="en-GB" sz="2000" dirty="0" smtClean="0"/>
            <a:t>İl </a:t>
          </a:r>
          <a:r>
            <a:rPr lang="en-GB" sz="2000" dirty="0" err="1" smtClean="0"/>
            <a:t>Eğitim</a:t>
          </a:r>
          <a:r>
            <a:rPr lang="en-GB" sz="2000" dirty="0" smtClean="0"/>
            <a:t> </a:t>
          </a:r>
          <a:r>
            <a:rPr lang="en-GB" sz="2000" dirty="0" err="1" smtClean="0"/>
            <a:t>Sorumluları</a:t>
          </a:r>
          <a:r>
            <a:rPr lang="tr-TR" sz="2000" dirty="0" smtClean="0"/>
            <a:t> (5)</a:t>
          </a:r>
          <a:endParaRPr lang="en-GB" sz="2000" dirty="0" smtClean="0"/>
        </a:p>
        <a:p>
          <a:r>
            <a:rPr lang="tr-TR" sz="2000" dirty="0" smtClean="0"/>
            <a:t>Van</a:t>
          </a:r>
        </a:p>
        <a:p>
          <a:r>
            <a:rPr lang="tr-TR" sz="2000" dirty="0" smtClean="0"/>
            <a:t>Hakkari</a:t>
          </a:r>
        </a:p>
        <a:p>
          <a:r>
            <a:rPr lang="tr-TR" sz="2000" dirty="0" smtClean="0"/>
            <a:t>Muş</a:t>
          </a:r>
        </a:p>
        <a:p>
          <a:r>
            <a:rPr lang="tr-TR" sz="2000" dirty="0" smtClean="0"/>
            <a:t>Bitlis</a:t>
          </a:r>
        </a:p>
        <a:p>
          <a:r>
            <a:rPr lang="tr-TR" sz="2000" dirty="0" smtClean="0"/>
            <a:t>Iğdır</a:t>
          </a:r>
          <a:endParaRPr lang="en-GB" sz="2000" dirty="0"/>
        </a:p>
      </dgm:t>
    </dgm:pt>
    <dgm:pt modelId="{BC90932D-7635-4DF8-8184-D867B8CA1B35}" type="parTrans" cxnId="{CFCC53C8-D63B-4886-83E0-FCD71CE7DC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714B40-067D-4C15-90FC-4A047AE0D5F0}" type="sibTrans" cxnId="{CFCC53C8-D63B-4886-83E0-FCD71CE7DCBF}">
      <dgm:prSet/>
      <dgm:spPr/>
      <dgm:t>
        <a:bodyPr/>
        <a:lstStyle/>
        <a:p>
          <a:endParaRPr lang="en-GB"/>
        </a:p>
      </dgm:t>
    </dgm:pt>
    <dgm:pt modelId="{8F6A47A3-00E5-47A2-BD9C-620007561241}" type="pres">
      <dgm:prSet presAssocID="{F930F0FD-9161-4EB6-90E9-5A244F097E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F0B11AF-D64D-40A9-8435-8B9F0F70118D}" type="pres">
      <dgm:prSet presAssocID="{E6408626-B089-4E35-A2E2-4B3D90C8AA75}" presName="hierRoot1" presStyleCnt="0">
        <dgm:presLayoutVars>
          <dgm:hierBranch val="init"/>
        </dgm:presLayoutVars>
      </dgm:prSet>
      <dgm:spPr/>
    </dgm:pt>
    <dgm:pt modelId="{F40F06FB-2205-4B6E-A78C-86F43E918857}" type="pres">
      <dgm:prSet presAssocID="{E6408626-B089-4E35-A2E2-4B3D90C8AA75}" presName="rootComposite1" presStyleCnt="0"/>
      <dgm:spPr/>
    </dgm:pt>
    <dgm:pt modelId="{B44A29E3-FDE7-437C-A74F-951894D0375D}" type="pres">
      <dgm:prSet presAssocID="{E6408626-B089-4E35-A2E2-4B3D90C8AA75}" presName="rootText1" presStyleLbl="node0" presStyleIdx="0" presStyleCnt="1" custScaleX="99071" custScaleY="5472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E6470-DA7E-4935-B329-1711372849AA}" type="pres">
      <dgm:prSet presAssocID="{E6408626-B089-4E35-A2E2-4B3D90C8AA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BCBAFF5-9005-472D-BD95-F5CC6D00B11C}" type="pres">
      <dgm:prSet presAssocID="{E6408626-B089-4E35-A2E2-4B3D90C8AA75}" presName="hierChild2" presStyleCnt="0"/>
      <dgm:spPr/>
    </dgm:pt>
    <dgm:pt modelId="{A17CB745-09CD-4569-A09F-345A52C94758}" type="pres">
      <dgm:prSet presAssocID="{E6408626-B089-4E35-A2E2-4B3D90C8AA75}" presName="hierChild3" presStyleCnt="0"/>
      <dgm:spPr/>
    </dgm:pt>
    <dgm:pt modelId="{A364EA30-5D75-4000-B52D-EBF206D87C00}" type="pres">
      <dgm:prSet presAssocID="{BC90932D-7635-4DF8-8184-D867B8CA1B35}" presName="Name111" presStyleLbl="parChTrans1D2" presStyleIdx="0" presStyleCnt="1"/>
      <dgm:spPr/>
      <dgm:t>
        <a:bodyPr/>
        <a:lstStyle/>
        <a:p>
          <a:endParaRPr lang="en-GB"/>
        </a:p>
      </dgm:t>
    </dgm:pt>
    <dgm:pt modelId="{0E2F1B02-A72F-424D-ACD3-87DDDF15428B}" type="pres">
      <dgm:prSet presAssocID="{93DA774F-7156-4235-927A-CEF11886997D}" presName="hierRoot3" presStyleCnt="0">
        <dgm:presLayoutVars>
          <dgm:hierBranch val="init"/>
        </dgm:presLayoutVars>
      </dgm:prSet>
      <dgm:spPr/>
    </dgm:pt>
    <dgm:pt modelId="{4AEE7F9F-7956-4E2A-99D4-DD67D277DE88}" type="pres">
      <dgm:prSet presAssocID="{93DA774F-7156-4235-927A-CEF11886997D}" presName="rootComposite3" presStyleCnt="0"/>
      <dgm:spPr/>
    </dgm:pt>
    <dgm:pt modelId="{B7370FB6-89D4-4EB0-BD34-88138F71A643}" type="pres">
      <dgm:prSet presAssocID="{93DA774F-7156-4235-927A-CEF11886997D}" presName="rootText3" presStyleLbl="asst1" presStyleIdx="0" presStyleCnt="1" custScaleX="115831" custScaleY="12863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221D2-C27E-4BF5-BB3A-D8ED3EB97652}" type="pres">
      <dgm:prSet presAssocID="{93DA774F-7156-4235-927A-CEF11886997D}" presName="rootConnector3" presStyleLbl="asst1" presStyleIdx="0" presStyleCnt="1"/>
      <dgm:spPr/>
      <dgm:t>
        <a:bodyPr/>
        <a:lstStyle/>
        <a:p>
          <a:endParaRPr lang="en-GB"/>
        </a:p>
      </dgm:t>
    </dgm:pt>
    <dgm:pt modelId="{6E16C484-D170-4130-9812-DE414D286CEE}" type="pres">
      <dgm:prSet presAssocID="{93DA774F-7156-4235-927A-CEF11886997D}" presName="hierChild6" presStyleCnt="0"/>
      <dgm:spPr/>
    </dgm:pt>
    <dgm:pt modelId="{A1573240-D7F2-4B0D-9B1C-0E3682E1C352}" type="pres">
      <dgm:prSet presAssocID="{93DA774F-7156-4235-927A-CEF11886997D}" presName="hierChild7" presStyleCnt="0"/>
      <dgm:spPr/>
    </dgm:pt>
  </dgm:ptLst>
  <dgm:cxnLst>
    <dgm:cxn modelId="{C99599CB-E30E-40B0-AE1F-BE21349BB473}" type="presOf" srcId="{BC90932D-7635-4DF8-8184-D867B8CA1B35}" destId="{A364EA30-5D75-4000-B52D-EBF206D87C00}" srcOrd="0" destOrd="0" presId="urn:microsoft.com/office/officeart/2005/8/layout/orgChart1"/>
    <dgm:cxn modelId="{58133CED-7EB0-4F09-8C08-AAE4EDB8AA1C}" type="presOf" srcId="{93DA774F-7156-4235-927A-CEF11886997D}" destId="{B7370FB6-89D4-4EB0-BD34-88138F71A643}" srcOrd="0" destOrd="0" presId="urn:microsoft.com/office/officeart/2005/8/layout/orgChart1"/>
    <dgm:cxn modelId="{CFCC53C8-D63B-4886-83E0-FCD71CE7DCBF}" srcId="{E6408626-B089-4E35-A2E2-4B3D90C8AA75}" destId="{93DA774F-7156-4235-927A-CEF11886997D}" srcOrd="0" destOrd="0" parTransId="{BC90932D-7635-4DF8-8184-D867B8CA1B35}" sibTransId="{03714B40-067D-4C15-90FC-4A047AE0D5F0}"/>
    <dgm:cxn modelId="{B1F5B4FC-FDD4-4C35-B818-632097550ED4}" type="presOf" srcId="{E6408626-B089-4E35-A2E2-4B3D90C8AA75}" destId="{43CE6470-DA7E-4935-B329-1711372849AA}" srcOrd="1" destOrd="0" presId="urn:microsoft.com/office/officeart/2005/8/layout/orgChart1"/>
    <dgm:cxn modelId="{909E2763-2B88-43F4-A524-004776468B99}" type="presOf" srcId="{93DA774F-7156-4235-927A-CEF11886997D}" destId="{63F221D2-C27E-4BF5-BB3A-D8ED3EB97652}" srcOrd="1" destOrd="0" presId="urn:microsoft.com/office/officeart/2005/8/layout/orgChart1"/>
    <dgm:cxn modelId="{A3C64FDA-C998-464C-B446-523E2B770209}" type="presOf" srcId="{E6408626-B089-4E35-A2E2-4B3D90C8AA75}" destId="{B44A29E3-FDE7-437C-A74F-951894D0375D}" srcOrd="0" destOrd="0" presId="urn:microsoft.com/office/officeart/2005/8/layout/orgChart1"/>
    <dgm:cxn modelId="{19E8A40D-99FE-45F2-9680-AC8A19A93E2C}" type="presOf" srcId="{F930F0FD-9161-4EB6-90E9-5A244F097E29}" destId="{8F6A47A3-00E5-47A2-BD9C-620007561241}" srcOrd="0" destOrd="0" presId="urn:microsoft.com/office/officeart/2005/8/layout/orgChart1"/>
    <dgm:cxn modelId="{489D8DE2-B7E9-41EB-B083-B9106AF1731C}" srcId="{F930F0FD-9161-4EB6-90E9-5A244F097E29}" destId="{E6408626-B089-4E35-A2E2-4B3D90C8AA75}" srcOrd="0" destOrd="0" parTransId="{C944F264-02D5-4DDF-AB43-625174CE8657}" sibTransId="{B095DDC9-66B8-42E5-8434-B135B964A11B}"/>
    <dgm:cxn modelId="{207E100A-48D5-42F9-92DE-F3B8F9D2C5E4}" type="presParOf" srcId="{8F6A47A3-00E5-47A2-BD9C-620007561241}" destId="{3F0B11AF-D64D-40A9-8435-8B9F0F70118D}" srcOrd="0" destOrd="0" presId="urn:microsoft.com/office/officeart/2005/8/layout/orgChart1"/>
    <dgm:cxn modelId="{8EE56350-C3D7-4225-BB0A-550DA0155305}" type="presParOf" srcId="{3F0B11AF-D64D-40A9-8435-8B9F0F70118D}" destId="{F40F06FB-2205-4B6E-A78C-86F43E918857}" srcOrd="0" destOrd="0" presId="urn:microsoft.com/office/officeart/2005/8/layout/orgChart1"/>
    <dgm:cxn modelId="{49D5BEDA-8D14-4E4B-8C6F-B8FA1E9B565A}" type="presParOf" srcId="{F40F06FB-2205-4B6E-A78C-86F43E918857}" destId="{B44A29E3-FDE7-437C-A74F-951894D0375D}" srcOrd="0" destOrd="0" presId="urn:microsoft.com/office/officeart/2005/8/layout/orgChart1"/>
    <dgm:cxn modelId="{518F81F6-41AF-4942-8164-2BA661F1F9B5}" type="presParOf" srcId="{F40F06FB-2205-4B6E-A78C-86F43E918857}" destId="{43CE6470-DA7E-4935-B329-1711372849AA}" srcOrd="1" destOrd="0" presId="urn:microsoft.com/office/officeart/2005/8/layout/orgChart1"/>
    <dgm:cxn modelId="{70587F44-5291-4AE7-B5B1-6D8C9148BCDD}" type="presParOf" srcId="{3F0B11AF-D64D-40A9-8435-8B9F0F70118D}" destId="{CBCBAFF5-9005-472D-BD95-F5CC6D00B11C}" srcOrd="1" destOrd="0" presId="urn:microsoft.com/office/officeart/2005/8/layout/orgChart1"/>
    <dgm:cxn modelId="{41FF1208-4951-416E-82A3-ABDBAF186C57}" type="presParOf" srcId="{3F0B11AF-D64D-40A9-8435-8B9F0F70118D}" destId="{A17CB745-09CD-4569-A09F-345A52C94758}" srcOrd="2" destOrd="0" presId="urn:microsoft.com/office/officeart/2005/8/layout/orgChart1"/>
    <dgm:cxn modelId="{ED5B8B45-29E3-4D28-A7C7-CE02B4A1ABFF}" type="presParOf" srcId="{A17CB745-09CD-4569-A09F-345A52C94758}" destId="{A364EA30-5D75-4000-B52D-EBF206D87C00}" srcOrd="0" destOrd="0" presId="urn:microsoft.com/office/officeart/2005/8/layout/orgChart1"/>
    <dgm:cxn modelId="{E4267009-992B-4AF4-B47E-F99E88C654AA}" type="presParOf" srcId="{A17CB745-09CD-4569-A09F-345A52C94758}" destId="{0E2F1B02-A72F-424D-ACD3-87DDDF15428B}" srcOrd="1" destOrd="0" presId="urn:microsoft.com/office/officeart/2005/8/layout/orgChart1"/>
    <dgm:cxn modelId="{6B9DD559-DE07-4B92-A39C-9A032D14BA3E}" type="presParOf" srcId="{0E2F1B02-A72F-424D-ACD3-87DDDF15428B}" destId="{4AEE7F9F-7956-4E2A-99D4-DD67D277DE88}" srcOrd="0" destOrd="0" presId="urn:microsoft.com/office/officeart/2005/8/layout/orgChart1"/>
    <dgm:cxn modelId="{389B3973-1745-4BED-81B6-378F820BBDEC}" type="presParOf" srcId="{4AEE7F9F-7956-4E2A-99D4-DD67D277DE88}" destId="{B7370FB6-89D4-4EB0-BD34-88138F71A643}" srcOrd="0" destOrd="0" presId="urn:microsoft.com/office/officeart/2005/8/layout/orgChart1"/>
    <dgm:cxn modelId="{4A843BD8-9BF0-4C57-86DD-27BB6F103729}" type="presParOf" srcId="{4AEE7F9F-7956-4E2A-99D4-DD67D277DE88}" destId="{63F221D2-C27E-4BF5-BB3A-D8ED3EB97652}" srcOrd="1" destOrd="0" presId="urn:microsoft.com/office/officeart/2005/8/layout/orgChart1"/>
    <dgm:cxn modelId="{74B1FAF3-AC49-487C-875B-979233D91C26}" type="presParOf" srcId="{0E2F1B02-A72F-424D-ACD3-87DDDF15428B}" destId="{6E16C484-D170-4130-9812-DE414D286CEE}" srcOrd="1" destOrd="0" presId="urn:microsoft.com/office/officeart/2005/8/layout/orgChart1"/>
    <dgm:cxn modelId="{64857EA8-686A-46DA-B02A-851CD7F440EB}" type="presParOf" srcId="{0E2F1B02-A72F-424D-ACD3-87DDDF15428B}" destId="{A1573240-D7F2-4B0D-9B1C-0E3682E1C3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0F0FD-9161-4EB6-90E9-5A244F097E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08626-B089-4E35-A2E2-4B3D90C8AA7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400" b="1" dirty="0" smtClean="0"/>
            <a:t>O</a:t>
          </a:r>
          <a:r>
            <a:rPr lang="tr-TR" sz="2400" b="1" dirty="0" smtClean="0"/>
            <a:t>ğ</a:t>
          </a:r>
          <a:r>
            <a:rPr lang="en-GB" sz="2400" b="1" dirty="0" err="1" smtClean="0"/>
            <a:t>uz</a:t>
          </a:r>
          <a:r>
            <a:rPr lang="tr-TR" sz="2400" b="1" dirty="0" smtClean="0"/>
            <a:t> Sarvan</a:t>
          </a:r>
          <a:endParaRPr lang="en-GB" sz="2400" b="1" dirty="0"/>
        </a:p>
      </dgm:t>
    </dgm:pt>
    <dgm:pt modelId="{C944F264-02D5-4DDF-AB43-625174CE8657}" type="parTrans" cxnId="{489D8DE2-B7E9-41EB-B083-B9106AF1731C}">
      <dgm:prSet/>
      <dgm:spPr/>
      <dgm:t>
        <a:bodyPr/>
        <a:lstStyle/>
        <a:p>
          <a:endParaRPr lang="en-GB"/>
        </a:p>
      </dgm:t>
    </dgm:pt>
    <dgm:pt modelId="{B095DDC9-66B8-42E5-8434-B135B964A11B}" type="sibTrans" cxnId="{489D8DE2-B7E9-41EB-B083-B9106AF1731C}">
      <dgm:prSet/>
      <dgm:spPr/>
      <dgm:t>
        <a:bodyPr/>
        <a:lstStyle/>
        <a:p>
          <a:endParaRPr lang="en-GB"/>
        </a:p>
      </dgm:t>
    </dgm:pt>
    <dgm:pt modelId="{29226E7D-47A4-496E-B159-6F0BFD5E7FC2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600" b="1" dirty="0" err="1" smtClean="0"/>
            <a:t>Bölgesel</a:t>
          </a:r>
          <a:r>
            <a:rPr lang="en-GB" sz="1600" b="1" dirty="0" smtClean="0"/>
            <a:t> </a:t>
          </a:r>
          <a:r>
            <a:rPr lang="en-GB" sz="1600" b="1" dirty="0" err="1" smtClean="0"/>
            <a:t>Eğitimciler</a:t>
          </a:r>
          <a:endParaRPr lang="tr-TR" sz="1600" b="1" dirty="0" smtClean="0"/>
        </a:p>
        <a:p>
          <a:r>
            <a:rPr lang="en-GB" sz="1200" b="1" dirty="0" smtClean="0">
              <a:solidFill>
                <a:schemeClr val="bg1"/>
              </a:solidFill>
            </a:rPr>
            <a:t>14 </a:t>
          </a:r>
          <a:r>
            <a:rPr lang="en-GB" sz="1200" b="1" dirty="0" err="1" smtClean="0">
              <a:solidFill>
                <a:schemeClr val="bg1"/>
              </a:solidFill>
            </a:rPr>
            <a:t>Bölge</a:t>
          </a:r>
          <a:endParaRPr lang="en-GB" sz="1200" b="1" dirty="0">
            <a:solidFill>
              <a:schemeClr val="bg1"/>
            </a:solidFill>
          </a:endParaRPr>
        </a:p>
      </dgm:t>
    </dgm:pt>
    <dgm:pt modelId="{7DCB7D36-520C-4DE0-B1FD-6335CC05F84A}" type="parTrans" cxnId="{023C4C19-F5F8-482A-AA6E-81A1BC0EA191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59D50640-D35E-49DB-95EB-7CF6310E22F9}" type="sibTrans" cxnId="{023C4C19-F5F8-482A-AA6E-81A1BC0EA191}">
      <dgm:prSet/>
      <dgm:spPr/>
      <dgm:t>
        <a:bodyPr/>
        <a:lstStyle/>
        <a:p>
          <a:endParaRPr lang="en-GB"/>
        </a:p>
      </dgm:t>
    </dgm:pt>
    <dgm:pt modelId="{93DA774F-7156-4235-927A-CEF11886997D}" type="asst">
      <dgm:prSet custT="1"/>
      <dgm:spPr>
        <a:solidFill>
          <a:srgbClr val="C00000"/>
        </a:solidFill>
      </dgm:spPr>
      <dgm:t>
        <a:bodyPr/>
        <a:lstStyle/>
        <a:p>
          <a:r>
            <a:rPr lang="en-GB" sz="1600" b="1" dirty="0" err="1" smtClean="0"/>
            <a:t>Esat</a:t>
          </a:r>
          <a:r>
            <a:rPr lang="en-GB" sz="1600" b="1" dirty="0" smtClean="0"/>
            <a:t> </a:t>
          </a:r>
          <a:r>
            <a:rPr lang="en-GB" sz="1600" b="1" dirty="0" err="1" smtClean="0"/>
            <a:t>Eriş</a:t>
          </a:r>
          <a:endParaRPr lang="en-GB" sz="1600" b="1" dirty="0" smtClean="0"/>
        </a:p>
        <a:p>
          <a:r>
            <a:rPr lang="en-GB" sz="1200" b="0" dirty="0" err="1" smtClean="0"/>
            <a:t>Eğitim</a:t>
          </a:r>
          <a:r>
            <a:rPr lang="en-GB" sz="1200" b="0" dirty="0" smtClean="0"/>
            <a:t> </a:t>
          </a:r>
          <a:r>
            <a:rPr lang="en-GB" sz="1200" b="0" dirty="0" err="1" smtClean="0"/>
            <a:t>Sorumlusu</a:t>
          </a:r>
          <a:endParaRPr lang="en-GB" sz="1200" b="0" dirty="0"/>
        </a:p>
      </dgm:t>
    </dgm:pt>
    <dgm:pt modelId="{BC90932D-7635-4DF8-8184-D867B8CA1B35}" type="parTrans" cxnId="{CFCC53C8-D63B-4886-83E0-FCD71CE7DC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714B40-067D-4C15-90FC-4A047AE0D5F0}" type="sibTrans" cxnId="{CFCC53C8-D63B-4886-83E0-FCD71CE7DCBF}">
      <dgm:prSet/>
      <dgm:spPr/>
      <dgm:t>
        <a:bodyPr/>
        <a:lstStyle/>
        <a:p>
          <a:endParaRPr lang="en-GB"/>
        </a:p>
      </dgm:t>
    </dgm:pt>
    <dgm:pt modelId="{B58CE098-2DE4-4F6C-914A-B4476E7D5C84}" type="asst">
      <dgm:prSet custT="1"/>
      <dgm:spPr>
        <a:solidFill>
          <a:srgbClr val="C00000"/>
        </a:solidFill>
      </dgm:spPr>
      <dgm:t>
        <a:bodyPr/>
        <a:lstStyle/>
        <a:p>
          <a:r>
            <a:rPr lang="en-GB" sz="1600" b="1" dirty="0" err="1" smtClean="0"/>
            <a:t>Ulusal</a:t>
          </a:r>
          <a:r>
            <a:rPr lang="en-GB" sz="1600" b="1" dirty="0" smtClean="0"/>
            <a:t> </a:t>
          </a:r>
          <a:r>
            <a:rPr lang="en-GB" sz="1600" b="1" dirty="0" err="1" smtClean="0"/>
            <a:t>Eğitimciler</a:t>
          </a:r>
          <a:endParaRPr lang="tr-TR" sz="1600" b="1" dirty="0" smtClean="0"/>
        </a:p>
        <a:p>
          <a:r>
            <a:rPr lang="tr-TR" sz="1100" b="1" dirty="0" smtClean="0"/>
            <a:t>Murat Ilgaz</a:t>
          </a:r>
        </a:p>
        <a:p>
          <a:r>
            <a:rPr lang="tr-TR" sz="1100" b="1" dirty="0" smtClean="0"/>
            <a:t>Fahir Ersoy</a:t>
          </a:r>
        </a:p>
        <a:p>
          <a:r>
            <a:rPr lang="tr-TR" sz="1100" b="1" dirty="0" smtClean="0"/>
            <a:t>Sebahattin Şahin</a:t>
          </a:r>
        </a:p>
        <a:p>
          <a:r>
            <a:rPr lang="tr-TR" sz="1100" b="1" dirty="0" smtClean="0"/>
            <a:t>Muammer Tokat</a:t>
          </a:r>
        </a:p>
        <a:p>
          <a:r>
            <a:rPr lang="tr-TR" sz="1100" b="1" dirty="0" smtClean="0"/>
            <a:t>Nurettin Karakoç</a:t>
          </a:r>
          <a:endParaRPr lang="en-GB" sz="1100" b="1" dirty="0" smtClean="0"/>
        </a:p>
        <a:p>
          <a:r>
            <a:rPr lang="en-GB" sz="1100" b="1" dirty="0" smtClean="0"/>
            <a:t>Mehmet Doğan</a:t>
          </a:r>
          <a:endParaRPr lang="en-GB" sz="1100" dirty="0"/>
        </a:p>
      </dgm:t>
    </dgm:pt>
    <dgm:pt modelId="{04726CC2-0E9B-46C9-AF73-A8A6012B3C7B}" type="parTrans" cxnId="{FD28CB90-4CC5-4D34-877F-3A804D8DAE59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BE2CAC36-1CC6-4719-B869-B6E719FD1ED5}" type="sibTrans" cxnId="{FD28CB90-4CC5-4D34-877F-3A804D8DAE59}">
      <dgm:prSet/>
      <dgm:spPr/>
      <dgm:t>
        <a:bodyPr/>
        <a:lstStyle/>
        <a:p>
          <a:endParaRPr lang="en-GB"/>
        </a:p>
      </dgm:t>
    </dgm:pt>
    <dgm:pt modelId="{8F6A47A3-00E5-47A2-BD9C-620007561241}" type="pres">
      <dgm:prSet presAssocID="{F930F0FD-9161-4EB6-90E9-5A244F097E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F0B11AF-D64D-40A9-8435-8B9F0F70118D}" type="pres">
      <dgm:prSet presAssocID="{E6408626-B089-4E35-A2E2-4B3D90C8AA75}" presName="hierRoot1" presStyleCnt="0">
        <dgm:presLayoutVars>
          <dgm:hierBranch val="init"/>
        </dgm:presLayoutVars>
      </dgm:prSet>
      <dgm:spPr/>
    </dgm:pt>
    <dgm:pt modelId="{F40F06FB-2205-4B6E-A78C-86F43E918857}" type="pres">
      <dgm:prSet presAssocID="{E6408626-B089-4E35-A2E2-4B3D90C8AA75}" presName="rootComposite1" presStyleCnt="0"/>
      <dgm:spPr/>
    </dgm:pt>
    <dgm:pt modelId="{B44A29E3-FDE7-437C-A74F-951894D0375D}" type="pres">
      <dgm:prSet presAssocID="{E6408626-B089-4E35-A2E2-4B3D90C8AA75}" presName="rootText1" presStyleLbl="node0" presStyleIdx="0" presStyleCnt="1" custScaleX="13235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E6470-DA7E-4935-B329-1711372849AA}" type="pres">
      <dgm:prSet presAssocID="{E6408626-B089-4E35-A2E2-4B3D90C8AA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BCBAFF5-9005-472D-BD95-F5CC6D00B11C}" type="pres">
      <dgm:prSet presAssocID="{E6408626-B089-4E35-A2E2-4B3D90C8AA75}" presName="hierChild2" presStyleCnt="0"/>
      <dgm:spPr/>
    </dgm:pt>
    <dgm:pt modelId="{486049D8-70E6-4602-8593-75C77A312691}" type="pres">
      <dgm:prSet presAssocID="{7DCB7D36-520C-4DE0-B1FD-6335CC05F84A}" presName="Name37" presStyleLbl="parChTrans1D2" presStyleIdx="0" presStyleCnt="3"/>
      <dgm:spPr/>
      <dgm:t>
        <a:bodyPr/>
        <a:lstStyle/>
        <a:p>
          <a:endParaRPr lang="en-GB"/>
        </a:p>
      </dgm:t>
    </dgm:pt>
    <dgm:pt modelId="{02AFF625-3248-49A8-8F8F-D8D7CC6A1CD0}" type="pres">
      <dgm:prSet presAssocID="{29226E7D-47A4-496E-B159-6F0BFD5E7FC2}" presName="hierRoot2" presStyleCnt="0">
        <dgm:presLayoutVars>
          <dgm:hierBranch val="init"/>
        </dgm:presLayoutVars>
      </dgm:prSet>
      <dgm:spPr/>
    </dgm:pt>
    <dgm:pt modelId="{141B8094-ED9E-459A-92E6-CA4AF8E1C6D9}" type="pres">
      <dgm:prSet presAssocID="{29226E7D-47A4-496E-B159-6F0BFD5E7FC2}" presName="rootComposite" presStyleCnt="0"/>
      <dgm:spPr/>
    </dgm:pt>
    <dgm:pt modelId="{72125390-0490-4093-A790-866D972DEB63}" type="pres">
      <dgm:prSet presAssocID="{29226E7D-47A4-496E-B159-6F0BFD5E7FC2}" presName="rootText" presStyleLbl="node2" presStyleIdx="0" presStyleCnt="1" custScaleX="15149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08C17F5-5DE5-483A-9906-FD3B3142B31C}" type="pres">
      <dgm:prSet presAssocID="{29226E7D-47A4-496E-B159-6F0BFD5E7FC2}" presName="rootConnector" presStyleLbl="node2" presStyleIdx="0" presStyleCnt="1"/>
      <dgm:spPr/>
      <dgm:t>
        <a:bodyPr/>
        <a:lstStyle/>
        <a:p>
          <a:endParaRPr lang="en-GB"/>
        </a:p>
      </dgm:t>
    </dgm:pt>
    <dgm:pt modelId="{1547DE0C-4429-4F7E-9A49-C2F85D5E1116}" type="pres">
      <dgm:prSet presAssocID="{29226E7D-47A4-496E-B159-6F0BFD5E7FC2}" presName="hierChild4" presStyleCnt="0"/>
      <dgm:spPr/>
    </dgm:pt>
    <dgm:pt modelId="{EAE31ECA-3B86-410A-B914-82E422302C7C}" type="pres">
      <dgm:prSet presAssocID="{29226E7D-47A4-496E-B159-6F0BFD5E7FC2}" presName="hierChild5" presStyleCnt="0"/>
      <dgm:spPr/>
    </dgm:pt>
    <dgm:pt modelId="{A17CB745-09CD-4569-A09F-345A52C94758}" type="pres">
      <dgm:prSet presAssocID="{E6408626-B089-4E35-A2E2-4B3D90C8AA75}" presName="hierChild3" presStyleCnt="0"/>
      <dgm:spPr/>
    </dgm:pt>
    <dgm:pt modelId="{A364EA30-5D75-4000-B52D-EBF206D87C00}" type="pres">
      <dgm:prSet presAssocID="{BC90932D-7635-4DF8-8184-D867B8CA1B35}" presName="Name111" presStyleLbl="parChTrans1D2" presStyleIdx="1" presStyleCnt="3"/>
      <dgm:spPr/>
      <dgm:t>
        <a:bodyPr/>
        <a:lstStyle/>
        <a:p>
          <a:endParaRPr lang="en-GB"/>
        </a:p>
      </dgm:t>
    </dgm:pt>
    <dgm:pt modelId="{0E2F1B02-A72F-424D-ACD3-87DDDF15428B}" type="pres">
      <dgm:prSet presAssocID="{93DA774F-7156-4235-927A-CEF11886997D}" presName="hierRoot3" presStyleCnt="0">
        <dgm:presLayoutVars>
          <dgm:hierBranch val="init"/>
        </dgm:presLayoutVars>
      </dgm:prSet>
      <dgm:spPr/>
    </dgm:pt>
    <dgm:pt modelId="{4AEE7F9F-7956-4E2A-99D4-DD67D277DE88}" type="pres">
      <dgm:prSet presAssocID="{93DA774F-7156-4235-927A-CEF11886997D}" presName="rootComposite3" presStyleCnt="0"/>
      <dgm:spPr/>
    </dgm:pt>
    <dgm:pt modelId="{B7370FB6-89D4-4EB0-BD34-88138F71A643}" type="pres">
      <dgm:prSet presAssocID="{93DA774F-7156-4235-927A-CEF11886997D}" presName="rootText3" presStyleLbl="asst1" presStyleIdx="0" presStyleCnt="2" custLinFactNeighborX="-49080" custLinFactNeighborY="-439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221D2-C27E-4BF5-BB3A-D8ED3EB97652}" type="pres">
      <dgm:prSet presAssocID="{93DA774F-7156-4235-927A-CEF11886997D}" presName="rootConnector3" presStyleLbl="asst1" presStyleIdx="0" presStyleCnt="2"/>
      <dgm:spPr/>
      <dgm:t>
        <a:bodyPr/>
        <a:lstStyle/>
        <a:p>
          <a:endParaRPr lang="en-GB"/>
        </a:p>
      </dgm:t>
    </dgm:pt>
    <dgm:pt modelId="{6E16C484-D170-4130-9812-DE414D286CEE}" type="pres">
      <dgm:prSet presAssocID="{93DA774F-7156-4235-927A-CEF11886997D}" presName="hierChild6" presStyleCnt="0"/>
      <dgm:spPr/>
    </dgm:pt>
    <dgm:pt modelId="{A1573240-D7F2-4B0D-9B1C-0E3682E1C352}" type="pres">
      <dgm:prSet presAssocID="{93DA774F-7156-4235-927A-CEF11886997D}" presName="hierChild7" presStyleCnt="0"/>
      <dgm:spPr/>
    </dgm:pt>
    <dgm:pt modelId="{BC252E29-71BD-4B8B-94ED-F23F67075287}" type="pres">
      <dgm:prSet presAssocID="{04726CC2-0E9B-46C9-AF73-A8A6012B3C7B}" presName="Name111" presStyleLbl="parChTrans1D2" presStyleIdx="2" presStyleCnt="3"/>
      <dgm:spPr/>
      <dgm:t>
        <a:bodyPr/>
        <a:lstStyle/>
        <a:p>
          <a:endParaRPr lang="en-GB"/>
        </a:p>
      </dgm:t>
    </dgm:pt>
    <dgm:pt modelId="{26416EA7-3531-44D2-AB94-E6F2D8DC8BAF}" type="pres">
      <dgm:prSet presAssocID="{B58CE098-2DE4-4F6C-914A-B4476E7D5C84}" presName="hierRoot3" presStyleCnt="0">
        <dgm:presLayoutVars>
          <dgm:hierBranch val="init"/>
        </dgm:presLayoutVars>
      </dgm:prSet>
      <dgm:spPr/>
    </dgm:pt>
    <dgm:pt modelId="{1DCE70B1-2B56-4199-AFDE-1EB53A95A4E0}" type="pres">
      <dgm:prSet presAssocID="{B58CE098-2DE4-4F6C-914A-B4476E7D5C84}" presName="rootComposite3" presStyleCnt="0"/>
      <dgm:spPr/>
    </dgm:pt>
    <dgm:pt modelId="{54234A8D-A555-41F4-A601-097884D798A9}" type="pres">
      <dgm:prSet presAssocID="{B58CE098-2DE4-4F6C-914A-B4476E7D5C84}" presName="rootText3" presStyleLbl="asst1" presStyleIdx="1" presStyleCnt="2" custScaleX="141781" custScaleY="167388" custLinFactNeighborX="38461" custLinFactNeighborY="-35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788937B-8D94-430C-8900-D0F4CCD54B0E}" type="pres">
      <dgm:prSet presAssocID="{B58CE098-2DE4-4F6C-914A-B4476E7D5C84}" presName="rootConnector3" presStyleLbl="asst1" presStyleIdx="1" presStyleCnt="2"/>
      <dgm:spPr/>
      <dgm:t>
        <a:bodyPr/>
        <a:lstStyle/>
        <a:p>
          <a:endParaRPr lang="en-GB"/>
        </a:p>
      </dgm:t>
    </dgm:pt>
    <dgm:pt modelId="{E0811CE0-3AE2-42CA-B42D-79145C1232A0}" type="pres">
      <dgm:prSet presAssocID="{B58CE098-2DE4-4F6C-914A-B4476E7D5C84}" presName="hierChild6" presStyleCnt="0"/>
      <dgm:spPr/>
    </dgm:pt>
    <dgm:pt modelId="{76A79AAC-75E7-4A1D-96F0-AFB7D5FD84B8}" type="pres">
      <dgm:prSet presAssocID="{B58CE098-2DE4-4F6C-914A-B4476E7D5C84}" presName="hierChild7" presStyleCnt="0"/>
      <dgm:spPr/>
    </dgm:pt>
  </dgm:ptLst>
  <dgm:cxnLst>
    <dgm:cxn modelId="{622A8B26-E394-443D-A331-F5CEC6E00F5F}" type="presOf" srcId="{93DA774F-7156-4235-927A-CEF11886997D}" destId="{B7370FB6-89D4-4EB0-BD34-88138F71A643}" srcOrd="0" destOrd="0" presId="urn:microsoft.com/office/officeart/2005/8/layout/orgChart1"/>
    <dgm:cxn modelId="{F0633C93-09BE-4516-ADD3-8B4C1F56DB9A}" type="presOf" srcId="{E6408626-B089-4E35-A2E2-4B3D90C8AA75}" destId="{B44A29E3-FDE7-437C-A74F-951894D0375D}" srcOrd="0" destOrd="0" presId="urn:microsoft.com/office/officeart/2005/8/layout/orgChart1"/>
    <dgm:cxn modelId="{CFCC53C8-D63B-4886-83E0-FCD71CE7DCBF}" srcId="{E6408626-B089-4E35-A2E2-4B3D90C8AA75}" destId="{93DA774F-7156-4235-927A-CEF11886997D}" srcOrd="1" destOrd="0" parTransId="{BC90932D-7635-4DF8-8184-D867B8CA1B35}" sibTransId="{03714B40-067D-4C15-90FC-4A047AE0D5F0}"/>
    <dgm:cxn modelId="{023C4C19-F5F8-482A-AA6E-81A1BC0EA191}" srcId="{E6408626-B089-4E35-A2E2-4B3D90C8AA75}" destId="{29226E7D-47A4-496E-B159-6F0BFD5E7FC2}" srcOrd="0" destOrd="0" parTransId="{7DCB7D36-520C-4DE0-B1FD-6335CC05F84A}" sibTransId="{59D50640-D35E-49DB-95EB-7CF6310E22F9}"/>
    <dgm:cxn modelId="{A4A105B3-FE64-49D4-A5B9-DC27F44CEB63}" type="presOf" srcId="{04726CC2-0E9B-46C9-AF73-A8A6012B3C7B}" destId="{BC252E29-71BD-4B8B-94ED-F23F67075287}" srcOrd="0" destOrd="0" presId="urn:microsoft.com/office/officeart/2005/8/layout/orgChart1"/>
    <dgm:cxn modelId="{ACD4FD6D-D859-4C01-9C48-8EE9D3961145}" type="presOf" srcId="{B58CE098-2DE4-4F6C-914A-B4476E7D5C84}" destId="{1788937B-8D94-430C-8900-D0F4CCD54B0E}" srcOrd="1" destOrd="0" presId="urn:microsoft.com/office/officeart/2005/8/layout/orgChart1"/>
    <dgm:cxn modelId="{1CDA6ABC-8591-44EE-98E7-4B7F8CF5CE5B}" type="presOf" srcId="{F930F0FD-9161-4EB6-90E9-5A244F097E29}" destId="{8F6A47A3-00E5-47A2-BD9C-620007561241}" srcOrd="0" destOrd="0" presId="urn:microsoft.com/office/officeart/2005/8/layout/orgChart1"/>
    <dgm:cxn modelId="{FD28CB90-4CC5-4D34-877F-3A804D8DAE59}" srcId="{E6408626-B089-4E35-A2E2-4B3D90C8AA75}" destId="{B58CE098-2DE4-4F6C-914A-B4476E7D5C84}" srcOrd="2" destOrd="0" parTransId="{04726CC2-0E9B-46C9-AF73-A8A6012B3C7B}" sibTransId="{BE2CAC36-1CC6-4719-B869-B6E719FD1ED5}"/>
    <dgm:cxn modelId="{2B9F2618-A649-47A2-BD2B-4E4B878424EA}" type="presOf" srcId="{E6408626-B089-4E35-A2E2-4B3D90C8AA75}" destId="{43CE6470-DA7E-4935-B329-1711372849AA}" srcOrd="1" destOrd="0" presId="urn:microsoft.com/office/officeart/2005/8/layout/orgChart1"/>
    <dgm:cxn modelId="{051125F3-1B16-4A42-9D1C-BFD6D47306BE}" type="presOf" srcId="{29226E7D-47A4-496E-B159-6F0BFD5E7FC2}" destId="{72125390-0490-4093-A790-866D972DEB63}" srcOrd="0" destOrd="0" presId="urn:microsoft.com/office/officeart/2005/8/layout/orgChart1"/>
    <dgm:cxn modelId="{CEE70273-A788-47DF-A935-255B6E48BDB7}" type="presOf" srcId="{7DCB7D36-520C-4DE0-B1FD-6335CC05F84A}" destId="{486049D8-70E6-4602-8593-75C77A312691}" srcOrd="0" destOrd="0" presId="urn:microsoft.com/office/officeart/2005/8/layout/orgChart1"/>
    <dgm:cxn modelId="{FA780796-BA46-4D7B-8E67-B2C8034B33A8}" type="presOf" srcId="{B58CE098-2DE4-4F6C-914A-B4476E7D5C84}" destId="{54234A8D-A555-41F4-A601-097884D798A9}" srcOrd="0" destOrd="0" presId="urn:microsoft.com/office/officeart/2005/8/layout/orgChart1"/>
    <dgm:cxn modelId="{05083CD2-35AF-4580-8C2E-D490D952F50C}" type="presOf" srcId="{93DA774F-7156-4235-927A-CEF11886997D}" destId="{63F221D2-C27E-4BF5-BB3A-D8ED3EB97652}" srcOrd="1" destOrd="0" presId="urn:microsoft.com/office/officeart/2005/8/layout/orgChart1"/>
    <dgm:cxn modelId="{489D8DE2-B7E9-41EB-B083-B9106AF1731C}" srcId="{F930F0FD-9161-4EB6-90E9-5A244F097E29}" destId="{E6408626-B089-4E35-A2E2-4B3D90C8AA75}" srcOrd="0" destOrd="0" parTransId="{C944F264-02D5-4DDF-AB43-625174CE8657}" sibTransId="{B095DDC9-66B8-42E5-8434-B135B964A11B}"/>
    <dgm:cxn modelId="{738034A4-032F-4BEB-8CD0-6EF4729EF293}" type="presOf" srcId="{29226E7D-47A4-496E-B159-6F0BFD5E7FC2}" destId="{C08C17F5-5DE5-483A-9906-FD3B3142B31C}" srcOrd="1" destOrd="0" presId="urn:microsoft.com/office/officeart/2005/8/layout/orgChart1"/>
    <dgm:cxn modelId="{07D3D33E-2EC5-4137-9704-49C769F051C1}" type="presOf" srcId="{BC90932D-7635-4DF8-8184-D867B8CA1B35}" destId="{A364EA30-5D75-4000-B52D-EBF206D87C00}" srcOrd="0" destOrd="0" presId="urn:microsoft.com/office/officeart/2005/8/layout/orgChart1"/>
    <dgm:cxn modelId="{009E0641-7097-4775-B10D-02FFAA817DC7}" type="presParOf" srcId="{8F6A47A3-00E5-47A2-BD9C-620007561241}" destId="{3F0B11AF-D64D-40A9-8435-8B9F0F70118D}" srcOrd="0" destOrd="0" presId="urn:microsoft.com/office/officeart/2005/8/layout/orgChart1"/>
    <dgm:cxn modelId="{C9C39EB9-F663-4431-975F-210484C54CC0}" type="presParOf" srcId="{3F0B11AF-D64D-40A9-8435-8B9F0F70118D}" destId="{F40F06FB-2205-4B6E-A78C-86F43E918857}" srcOrd="0" destOrd="0" presId="urn:microsoft.com/office/officeart/2005/8/layout/orgChart1"/>
    <dgm:cxn modelId="{D1B44315-92B1-4A06-AB6B-B93571315297}" type="presParOf" srcId="{F40F06FB-2205-4B6E-A78C-86F43E918857}" destId="{B44A29E3-FDE7-437C-A74F-951894D0375D}" srcOrd="0" destOrd="0" presId="urn:microsoft.com/office/officeart/2005/8/layout/orgChart1"/>
    <dgm:cxn modelId="{F2B9A9E0-6D10-47F9-B83B-FA59372EE36C}" type="presParOf" srcId="{F40F06FB-2205-4B6E-A78C-86F43E918857}" destId="{43CE6470-DA7E-4935-B329-1711372849AA}" srcOrd="1" destOrd="0" presId="urn:microsoft.com/office/officeart/2005/8/layout/orgChart1"/>
    <dgm:cxn modelId="{39ECACC4-FB8B-4540-9E16-875540B7F47A}" type="presParOf" srcId="{3F0B11AF-D64D-40A9-8435-8B9F0F70118D}" destId="{CBCBAFF5-9005-472D-BD95-F5CC6D00B11C}" srcOrd="1" destOrd="0" presId="urn:microsoft.com/office/officeart/2005/8/layout/orgChart1"/>
    <dgm:cxn modelId="{4209B822-5B63-49EC-823F-A94F638CB699}" type="presParOf" srcId="{CBCBAFF5-9005-472D-BD95-F5CC6D00B11C}" destId="{486049D8-70E6-4602-8593-75C77A312691}" srcOrd="0" destOrd="0" presId="urn:microsoft.com/office/officeart/2005/8/layout/orgChart1"/>
    <dgm:cxn modelId="{1C4485CB-378C-46D8-8521-4C29207024E3}" type="presParOf" srcId="{CBCBAFF5-9005-472D-BD95-F5CC6D00B11C}" destId="{02AFF625-3248-49A8-8F8F-D8D7CC6A1CD0}" srcOrd="1" destOrd="0" presId="urn:microsoft.com/office/officeart/2005/8/layout/orgChart1"/>
    <dgm:cxn modelId="{D17B005B-0D7C-4B9D-A111-9C41C88DD2EB}" type="presParOf" srcId="{02AFF625-3248-49A8-8F8F-D8D7CC6A1CD0}" destId="{141B8094-ED9E-459A-92E6-CA4AF8E1C6D9}" srcOrd="0" destOrd="0" presId="urn:microsoft.com/office/officeart/2005/8/layout/orgChart1"/>
    <dgm:cxn modelId="{87E0D885-A478-4856-AE42-F8CB8EB2541A}" type="presParOf" srcId="{141B8094-ED9E-459A-92E6-CA4AF8E1C6D9}" destId="{72125390-0490-4093-A790-866D972DEB63}" srcOrd="0" destOrd="0" presId="urn:microsoft.com/office/officeart/2005/8/layout/orgChart1"/>
    <dgm:cxn modelId="{9C7BB55C-6A9F-4FC4-939F-086AC2EE9801}" type="presParOf" srcId="{141B8094-ED9E-459A-92E6-CA4AF8E1C6D9}" destId="{C08C17F5-5DE5-483A-9906-FD3B3142B31C}" srcOrd="1" destOrd="0" presId="urn:microsoft.com/office/officeart/2005/8/layout/orgChart1"/>
    <dgm:cxn modelId="{DE3D4449-0B6B-4135-9BB4-AE1653C7C518}" type="presParOf" srcId="{02AFF625-3248-49A8-8F8F-D8D7CC6A1CD0}" destId="{1547DE0C-4429-4F7E-9A49-C2F85D5E1116}" srcOrd="1" destOrd="0" presId="urn:microsoft.com/office/officeart/2005/8/layout/orgChart1"/>
    <dgm:cxn modelId="{5482E11F-85AF-4BC5-8AF2-BF32F774DA62}" type="presParOf" srcId="{02AFF625-3248-49A8-8F8F-D8D7CC6A1CD0}" destId="{EAE31ECA-3B86-410A-B914-82E422302C7C}" srcOrd="2" destOrd="0" presId="urn:microsoft.com/office/officeart/2005/8/layout/orgChart1"/>
    <dgm:cxn modelId="{4E08ADE4-4960-4378-8BF0-CD03DFF2A2D7}" type="presParOf" srcId="{3F0B11AF-D64D-40A9-8435-8B9F0F70118D}" destId="{A17CB745-09CD-4569-A09F-345A52C94758}" srcOrd="2" destOrd="0" presId="urn:microsoft.com/office/officeart/2005/8/layout/orgChart1"/>
    <dgm:cxn modelId="{84EE8CAC-FB97-42FC-BFC7-0DCEB656A8DB}" type="presParOf" srcId="{A17CB745-09CD-4569-A09F-345A52C94758}" destId="{A364EA30-5D75-4000-B52D-EBF206D87C00}" srcOrd="0" destOrd="0" presId="urn:microsoft.com/office/officeart/2005/8/layout/orgChart1"/>
    <dgm:cxn modelId="{E5A09750-7894-484B-B4CC-58326282D48E}" type="presParOf" srcId="{A17CB745-09CD-4569-A09F-345A52C94758}" destId="{0E2F1B02-A72F-424D-ACD3-87DDDF15428B}" srcOrd="1" destOrd="0" presId="urn:microsoft.com/office/officeart/2005/8/layout/orgChart1"/>
    <dgm:cxn modelId="{A3336EE5-65CF-4A0E-8C47-03C3D149388B}" type="presParOf" srcId="{0E2F1B02-A72F-424D-ACD3-87DDDF15428B}" destId="{4AEE7F9F-7956-4E2A-99D4-DD67D277DE88}" srcOrd="0" destOrd="0" presId="urn:microsoft.com/office/officeart/2005/8/layout/orgChart1"/>
    <dgm:cxn modelId="{0EFEBEDB-5A0F-49D5-A8F8-5C78759832AA}" type="presParOf" srcId="{4AEE7F9F-7956-4E2A-99D4-DD67D277DE88}" destId="{B7370FB6-89D4-4EB0-BD34-88138F71A643}" srcOrd="0" destOrd="0" presId="urn:microsoft.com/office/officeart/2005/8/layout/orgChart1"/>
    <dgm:cxn modelId="{06392870-17FD-4DEA-8796-4AC8593191E5}" type="presParOf" srcId="{4AEE7F9F-7956-4E2A-99D4-DD67D277DE88}" destId="{63F221D2-C27E-4BF5-BB3A-D8ED3EB97652}" srcOrd="1" destOrd="0" presId="urn:microsoft.com/office/officeart/2005/8/layout/orgChart1"/>
    <dgm:cxn modelId="{293BB1AF-B954-4443-8987-A86262D08E94}" type="presParOf" srcId="{0E2F1B02-A72F-424D-ACD3-87DDDF15428B}" destId="{6E16C484-D170-4130-9812-DE414D286CEE}" srcOrd="1" destOrd="0" presId="urn:microsoft.com/office/officeart/2005/8/layout/orgChart1"/>
    <dgm:cxn modelId="{28077BB2-2D60-4A1D-A473-CF0CD4B05732}" type="presParOf" srcId="{0E2F1B02-A72F-424D-ACD3-87DDDF15428B}" destId="{A1573240-D7F2-4B0D-9B1C-0E3682E1C352}" srcOrd="2" destOrd="0" presId="urn:microsoft.com/office/officeart/2005/8/layout/orgChart1"/>
    <dgm:cxn modelId="{6C875B4B-EAE1-4CFF-94D2-815B8431EA21}" type="presParOf" srcId="{A17CB745-09CD-4569-A09F-345A52C94758}" destId="{BC252E29-71BD-4B8B-94ED-F23F67075287}" srcOrd="2" destOrd="0" presId="urn:microsoft.com/office/officeart/2005/8/layout/orgChart1"/>
    <dgm:cxn modelId="{3A5E6A3C-C99A-485A-BD22-3C686212688F}" type="presParOf" srcId="{A17CB745-09CD-4569-A09F-345A52C94758}" destId="{26416EA7-3531-44D2-AB94-E6F2D8DC8BAF}" srcOrd="3" destOrd="0" presId="urn:microsoft.com/office/officeart/2005/8/layout/orgChart1"/>
    <dgm:cxn modelId="{D752E876-C988-40D1-BC3B-7984CEE2BC29}" type="presParOf" srcId="{26416EA7-3531-44D2-AB94-E6F2D8DC8BAF}" destId="{1DCE70B1-2B56-4199-AFDE-1EB53A95A4E0}" srcOrd="0" destOrd="0" presId="urn:microsoft.com/office/officeart/2005/8/layout/orgChart1"/>
    <dgm:cxn modelId="{60298855-773E-42F4-978A-7303DD790DC2}" type="presParOf" srcId="{1DCE70B1-2B56-4199-AFDE-1EB53A95A4E0}" destId="{54234A8D-A555-41F4-A601-097884D798A9}" srcOrd="0" destOrd="0" presId="urn:microsoft.com/office/officeart/2005/8/layout/orgChart1"/>
    <dgm:cxn modelId="{8684C4E4-4F26-47B5-A846-A2ED0A5AAA22}" type="presParOf" srcId="{1DCE70B1-2B56-4199-AFDE-1EB53A95A4E0}" destId="{1788937B-8D94-430C-8900-D0F4CCD54B0E}" srcOrd="1" destOrd="0" presId="urn:microsoft.com/office/officeart/2005/8/layout/orgChart1"/>
    <dgm:cxn modelId="{7158F867-1E53-4F75-880C-3B46456671AA}" type="presParOf" srcId="{26416EA7-3531-44D2-AB94-E6F2D8DC8BAF}" destId="{E0811CE0-3AE2-42CA-B42D-79145C1232A0}" srcOrd="1" destOrd="0" presId="urn:microsoft.com/office/officeart/2005/8/layout/orgChart1"/>
    <dgm:cxn modelId="{9B4804A7-3EDE-480A-9967-B34AC1639CDC}" type="presParOf" srcId="{26416EA7-3531-44D2-AB94-E6F2D8DC8BAF}" destId="{76A79AAC-75E7-4A1D-96F0-AFB7D5FD84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30F0FD-9161-4EB6-90E9-5A244F097E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08626-B089-4E35-A2E2-4B3D90C8AA7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400" dirty="0" smtClean="0"/>
            <a:t>Ali </a:t>
          </a:r>
          <a:r>
            <a:rPr lang="en-GB" sz="2400" dirty="0" err="1" smtClean="0"/>
            <a:t>Kızılet</a:t>
          </a:r>
          <a:endParaRPr lang="en-GB" sz="2400" dirty="0"/>
        </a:p>
      </dgm:t>
    </dgm:pt>
    <dgm:pt modelId="{C944F264-02D5-4DDF-AB43-625174CE8657}" type="parTrans" cxnId="{489D8DE2-B7E9-41EB-B083-B9106AF1731C}">
      <dgm:prSet/>
      <dgm:spPr/>
      <dgm:t>
        <a:bodyPr/>
        <a:lstStyle/>
        <a:p>
          <a:endParaRPr lang="en-GB"/>
        </a:p>
      </dgm:t>
    </dgm:pt>
    <dgm:pt modelId="{B095DDC9-66B8-42E5-8434-B135B964A11B}" type="sibTrans" cxnId="{489D8DE2-B7E9-41EB-B083-B9106AF1731C}">
      <dgm:prSet/>
      <dgm:spPr/>
      <dgm:t>
        <a:bodyPr/>
        <a:lstStyle/>
        <a:p>
          <a:endParaRPr lang="en-GB"/>
        </a:p>
      </dgm:t>
    </dgm:pt>
    <dgm:pt modelId="{29226E7D-47A4-496E-B159-6F0BFD5E7FC2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000" dirty="0" smtClean="0"/>
            <a:t>İl </a:t>
          </a:r>
          <a:r>
            <a:rPr lang="en-GB" sz="2000" dirty="0" err="1" smtClean="0"/>
            <a:t>Hakem</a:t>
          </a:r>
          <a:r>
            <a:rPr lang="en-GB" sz="2000" dirty="0" smtClean="0"/>
            <a:t> </a:t>
          </a:r>
          <a:r>
            <a:rPr lang="en-GB" sz="2000" dirty="0" err="1" smtClean="0"/>
            <a:t>Fiziksel</a:t>
          </a:r>
          <a:r>
            <a:rPr lang="en-GB" sz="2000" dirty="0" smtClean="0"/>
            <a:t> Gelişim </a:t>
          </a:r>
          <a:r>
            <a:rPr lang="en-GB" sz="2000" dirty="0" err="1" smtClean="0"/>
            <a:t>Görevlileri</a:t>
          </a:r>
          <a:endParaRPr lang="en-GB" sz="2000" dirty="0" smtClean="0"/>
        </a:p>
        <a:p>
          <a:r>
            <a:rPr lang="en-GB" sz="2000" dirty="0" smtClean="0"/>
            <a:t>(45)</a:t>
          </a:r>
          <a:endParaRPr lang="en-GB" sz="2000" dirty="0"/>
        </a:p>
      </dgm:t>
    </dgm:pt>
    <dgm:pt modelId="{7DCB7D36-520C-4DE0-B1FD-6335CC05F84A}" type="parTrans" cxnId="{023C4C19-F5F8-482A-AA6E-81A1BC0EA191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59D50640-D35E-49DB-95EB-7CF6310E22F9}" type="sibTrans" cxnId="{023C4C19-F5F8-482A-AA6E-81A1BC0EA191}">
      <dgm:prSet/>
      <dgm:spPr/>
      <dgm:t>
        <a:bodyPr/>
        <a:lstStyle/>
        <a:p>
          <a:endParaRPr lang="en-GB"/>
        </a:p>
      </dgm:t>
    </dgm:pt>
    <dgm:pt modelId="{93DA774F-7156-4235-927A-CEF11886997D}" type="asst">
      <dgm:prSet custT="1"/>
      <dgm:spPr>
        <a:solidFill>
          <a:srgbClr val="C00000"/>
        </a:solidFill>
      </dgm:spPr>
      <dgm:t>
        <a:bodyPr/>
        <a:lstStyle/>
        <a:p>
          <a:r>
            <a:rPr lang="en-GB" sz="2400" dirty="0" smtClean="0"/>
            <a:t>Tuba </a:t>
          </a:r>
          <a:r>
            <a:rPr lang="en-GB" sz="2400" dirty="0" err="1" smtClean="0"/>
            <a:t>Bozdoğan</a:t>
          </a:r>
          <a:endParaRPr lang="en-GB" sz="2400" dirty="0" smtClean="0"/>
        </a:p>
        <a:p>
          <a:r>
            <a:rPr lang="en-GB" sz="2400" dirty="0" err="1" smtClean="0"/>
            <a:t>Fiziksel</a:t>
          </a:r>
          <a:r>
            <a:rPr lang="en-GB" sz="2400" dirty="0" smtClean="0"/>
            <a:t> Gelişim </a:t>
          </a:r>
          <a:r>
            <a:rPr lang="en-GB" sz="2400" dirty="0" err="1" smtClean="0"/>
            <a:t>Uzman</a:t>
          </a:r>
          <a:r>
            <a:rPr lang="en-GB" sz="2400" dirty="0" smtClean="0"/>
            <a:t> </a:t>
          </a:r>
          <a:r>
            <a:rPr lang="en-GB" sz="2400" dirty="0" err="1" smtClean="0"/>
            <a:t>Yrd</a:t>
          </a:r>
          <a:r>
            <a:rPr lang="en-GB" sz="2400" dirty="0" smtClean="0"/>
            <a:t>.</a:t>
          </a:r>
          <a:endParaRPr lang="en-GB" sz="2400" dirty="0"/>
        </a:p>
      </dgm:t>
    </dgm:pt>
    <dgm:pt modelId="{BC90932D-7635-4DF8-8184-D867B8CA1B35}" type="parTrans" cxnId="{CFCC53C8-D63B-4886-83E0-FCD71CE7DC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714B40-067D-4C15-90FC-4A047AE0D5F0}" type="sibTrans" cxnId="{CFCC53C8-D63B-4886-83E0-FCD71CE7DCBF}">
      <dgm:prSet/>
      <dgm:spPr/>
      <dgm:t>
        <a:bodyPr/>
        <a:lstStyle/>
        <a:p>
          <a:endParaRPr lang="en-GB"/>
        </a:p>
      </dgm:t>
    </dgm:pt>
    <dgm:pt modelId="{8F6A47A3-00E5-47A2-BD9C-620007561241}" type="pres">
      <dgm:prSet presAssocID="{F930F0FD-9161-4EB6-90E9-5A244F097E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F0B11AF-D64D-40A9-8435-8B9F0F70118D}" type="pres">
      <dgm:prSet presAssocID="{E6408626-B089-4E35-A2E2-4B3D90C8AA75}" presName="hierRoot1" presStyleCnt="0">
        <dgm:presLayoutVars>
          <dgm:hierBranch val="init"/>
        </dgm:presLayoutVars>
      </dgm:prSet>
      <dgm:spPr/>
    </dgm:pt>
    <dgm:pt modelId="{F40F06FB-2205-4B6E-A78C-86F43E918857}" type="pres">
      <dgm:prSet presAssocID="{E6408626-B089-4E35-A2E2-4B3D90C8AA75}" presName="rootComposite1" presStyleCnt="0"/>
      <dgm:spPr/>
    </dgm:pt>
    <dgm:pt modelId="{B44A29E3-FDE7-437C-A74F-951894D0375D}" type="pres">
      <dgm:prSet presAssocID="{E6408626-B089-4E35-A2E2-4B3D90C8AA75}" presName="rootText1" presStyleLbl="node0" presStyleIdx="0" presStyleCnt="1" custScaleX="101211" custScaleY="94419" custLinFactNeighborX="402" custLinFactNeighborY="150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E6470-DA7E-4935-B329-1711372849AA}" type="pres">
      <dgm:prSet presAssocID="{E6408626-B089-4E35-A2E2-4B3D90C8AA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BCBAFF5-9005-472D-BD95-F5CC6D00B11C}" type="pres">
      <dgm:prSet presAssocID="{E6408626-B089-4E35-A2E2-4B3D90C8AA75}" presName="hierChild2" presStyleCnt="0"/>
      <dgm:spPr/>
    </dgm:pt>
    <dgm:pt modelId="{486049D8-70E6-4602-8593-75C77A312691}" type="pres">
      <dgm:prSet presAssocID="{7DCB7D36-520C-4DE0-B1FD-6335CC05F84A}" presName="Name37" presStyleLbl="parChTrans1D2" presStyleIdx="0" presStyleCnt="2"/>
      <dgm:spPr/>
      <dgm:t>
        <a:bodyPr/>
        <a:lstStyle/>
        <a:p>
          <a:endParaRPr lang="en-GB"/>
        </a:p>
      </dgm:t>
    </dgm:pt>
    <dgm:pt modelId="{02AFF625-3248-49A8-8F8F-D8D7CC6A1CD0}" type="pres">
      <dgm:prSet presAssocID="{29226E7D-47A4-496E-B159-6F0BFD5E7FC2}" presName="hierRoot2" presStyleCnt="0">
        <dgm:presLayoutVars>
          <dgm:hierBranch val="init"/>
        </dgm:presLayoutVars>
      </dgm:prSet>
      <dgm:spPr/>
    </dgm:pt>
    <dgm:pt modelId="{141B8094-ED9E-459A-92E6-CA4AF8E1C6D9}" type="pres">
      <dgm:prSet presAssocID="{29226E7D-47A4-496E-B159-6F0BFD5E7FC2}" presName="rootComposite" presStyleCnt="0"/>
      <dgm:spPr/>
    </dgm:pt>
    <dgm:pt modelId="{72125390-0490-4093-A790-866D972DEB63}" type="pres">
      <dgm:prSet presAssocID="{29226E7D-47A4-496E-B159-6F0BFD5E7FC2}" presName="rootText" presStyleLbl="node2" presStyleIdx="0" presStyleCnt="1" custScaleX="154188" custLinFactNeighborX="34597" custLinFactNeighborY="-2212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08C17F5-5DE5-483A-9906-FD3B3142B31C}" type="pres">
      <dgm:prSet presAssocID="{29226E7D-47A4-496E-B159-6F0BFD5E7FC2}" presName="rootConnector" presStyleLbl="node2" presStyleIdx="0" presStyleCnt="1"/>
      <dgm:spPr/>
      <dgm:t>
        <a:bodyPr/>
        <a:lstStyle/>
        <a:p>
          <a:endParaRPr lang="en-GB"/>
        </a:p>
      </dgm:t>
    </dgm:pt>
    <dgm:pt modelId="{1547DE0C-4429-4F7E-9A49-C2F85D5E1116}" type="pres">
      <dgm:prSet presAssocID="{29226E7D-47A4-496E-B159-6F0BFD5E7FC2}" presName="hierChild4" presStyleCnt="0"/>
      <dgm:spPr/>
    </dgm:pt>
    <dgm:pt modelId="{EAE31ECA-3B86-410A-B914-82E422302C7C}" type="pres">
      <dgm:prSet presAssocID="{29226E7D-47A4-496E-B159-6F0BFD5E7FC2}" presName="hierChild5" presStyleCnt="0"/>
      <dgm:spPr/>
    </dgm:pt>
    <dgm:pt modelId="{A17CB745-09CD-4569-A09F-345A52C94758}" type="pres">
      <dgm:prSet presAssocID="{E6408626-B089-4E35-A2E2-4B3D90C8AA75}" presName="hierChild3" presStyleCnt="0"/>
      <dgm:spPr/>
    </dgm:pt>
    <dgm:pt modelId="{A364EA30-5D75-4000-B52D-EBF206D87C00}" type="pres">
      <dgm:prSet presAssocID="{BC90932D-7635-4DF8-8184-D867B8CA1B35}" presName="Name111" presStyleLbl="parChTrans1D2" presStyleIdx="1" presStyleCnt="2"/>
      <dgm:spPr/>
      <dgm:t>
        <a:bodyPr/>
        <a:lstStyle/>
        <a:p>
          <a:endParaRPr lang="en-GB"/>
        </a:p>
      </dgm:t>
    </dgm:pt>
    <dgm:pt modelId="{0E2F1B02-A72F-424D-ACD3-87DDDF15428B}" type="pres">
      <dgm:prSet presAssocID="{93DA774F-7156-4235-927A-CEF11886997D}" presName="hierRoot3" presStyleCnt="0">
        <dgm:presLayoutVars>
          <dgm:hierBranch val="init"/>
        </dgm:presLayoutVars>
      </dgm:prSet>
      <dgm:spPr/>
    </dgm:pt>
    <dgm:pt modelId="{4AEE7F9F-7956-4E2A-99D4-DD67D277DE88}" type="pres">
      <dgm:prSet presAssocID="{93DA774F-7156-4235-927A-CEF11886997D}" presName="rootComposite3" presStyleCnt="0"/>
      <dgm:spPr/>
    </dgm:pt>
    <dgm:pt modelId="{B7370FB6-89D4-4EB0-BD34-88138F71A643}" type="pres">
      <dgm:prSet presAssocID="{93DA774F-7156-4235-927A-CEF11886997D}" presName="rootText3" presStyleLbl="asst1" presStyleIdx="0" presStyleCnt="1" custScaleX="187100" custScaleY="9096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221D2-C27E-4BF5-BB3A-D8ED3EB97652}" type="pres">
      <dgm:prSet presAssocID="{93DA774F-7156-4235-927A-CEF11886997D}" presName="rootConnector3" presStyleLbl="asst1" presStyleIdx="0" presStyleCnt="1"/>
      <dgm:spPr/>
      <dgm:t>
        <a:bodyPr/>
        <a:lstStyle/>
        <a:p>
          <a:endParaRPr lang="en-GB"/>
        </a:p>
      </dgm:t>
    </dgm:pt>
    <dgm:pt modelId="{6E16C484-D170-4130-9812-DE414D286CEE}" type="pres">
      <dgm:prSet presAssocID="{93DA774F-7156-4235-927A-CEF11886997D}" presName="hierChild6" presStyleCnt="0"/>
      <dgm:spPr/>
    </dgm:pt>
    <dgm:pt modelId="{A1573240-D7F2-4B0D-9B1C-0E3682E1C352}" type="pres">
      <dgm:prSet presAssocID="{93DA774F-7156-4235-927A-CEF11886997D}" presName="hierChild7" presStyleCnt="0"/>
      <dgm:spPr/>
    </dgm:pt>
  </dgm:ptLst>
  <dgm:cxnLst>
    <dgm:cxn modelId="{56B92022-377E-4ABE-99F1-3E3C1A2A5652}" type="presOf" srcId="{BC90932D-7635-4DF8-8184-D867B8CA1B35}" destId="{A364EA30-5D75-4000-B52D-EBF206D87C00}" srcOrd="0" destOrd="0" presId="urn:microsoft.com/office/officeart/2005/8/layout/orgChart1"/>
    <dgm:cxn modelId="{DAD673D7-FB5F-4DA9-8F87-7E0DE61AF50A}" type="presOf" srcId="{F930F0FD-9161-4EB6-90E9-5A244F097E29}" destId="{8F6A47A3-00E5-47A2-BD9C-620007561241}" srcOrd="0" destOrd="0" presId="urn:microsoft.com/office/officeart/2005/8/layout/orgChart1"/>
    <dgm:cxn modelId="{39BE3068-9667-4D92-A627-5120274D21EF}" type="presOf" srcId="{E6408626-B089-4E35-A2E2-4B3D90C8AA75}" destId="{B44A29E3-FDE7-437C-A74F-951894D0375D}" srcOrd="0" destOrd="0" presId="urn:microsoft.com/office/officeart/2005/8/layout/orgChart1"/>
    <dgm:cxn modelId="{7F0FFB5C-3E03-408E-A58A-B7283D273991}" type="presOf" srcId="{93DA774F-7156-4235-927A-CEF11886997D}" destId="{63F221D2-C27E-4BF5-BB3A-D8ED3EB97652}" srcOrd="1" destOrd="0" presId="urn:microsoft.com/office/officeart/2005/8/layout/orgChart1"/>
    <dgm:cxn modelId="{CFCC53C8-D63B-4886-83E0-FCD71CE7DCBF}" srcId="{E6408626-B089-4E35-A2E2-4B3D90C8AA75}" destId="{93DA774F-7156-4235-927A-CEF11886997D}" srcOrd="1" destOrd="0" parTransId="{BC90932D-7635-4DF8-8184-D867B8CA1B35}" sibTransId="{03714B40-067D-4C15-90FC-4A047AE0D5F0}"/>
    <dgm:cxn modelId="{7C77B87E-B3F3-49FD-A0B3-C682917DC6C0}" type="presOf" srcId="{E6408626-B089-4E35-A2E2-4B3D90C8AA75}" destId="{43CE6470-DA7E-4935-B329-1711372849AA}" srcOrd="1" destOrd="0" presId="urn:microsoft.com/office/officeart/2005/8/layout/orgChart1"/>
    <dgm:cxn modelId="{39D52088-2C97-4F02-92AA-C5E35DF043AF}" type="presOf" srcId="{7DCB7D36-520C-4DE0-B1FD-6335CC05F84A}" destId="{486049D8-70E6-4602-8593-75C77A312691}" srcOrd="0" destOrd="0" presId="urn:microsoft.com/office/officeart/2005/8/layout/orgChart1"/>
    <dgm:cxn modelId="{BAC6159F-3FCD-48D0-BB16-046E34FE4C09}" type="presOf" srcId="{29226E7D-47A4-496E-B159-6F0BFD5E7FC2}" destId="{72125390-0490-4093-A790-866D972DEB63}" srcOrd="0" destOrd="0" presId="urn:microsoft.com/office/officeart/2005/8/layout/orgChart1"/>
    <dgm:cxn modelId="{023C4C19-F5F8-482A-AA6E-81A1BC0EA191}" srcId="{E6408626-B089-4E35-A2E2-4B3D90C8AA75}" destId="{29226E7D-47A4-496E-B159-6F0BFD5E7FC2}" srcOrd="0" destOrd="0" parTransId="{7DCB7D36-520C-4DE0-B1FD-6335CC05F84A}" sibTransId="{59D50640-D35E-49DB-95EB-7CF6310E22F9}"/>
    <dgm:cxn modelId="{FE3592B2-9B5C-483E-97EF-7D71B1CA62A7}" type="presOf" srcId="{93DA774F-7156-4235-927A-CEF11886997D}" destId="{B7370FB6-89D4-4EB0-BD34-88138F71A643}" srcOrd="0" destOrd="0" presId="urn:microsoft.com/office/officeart/2005/8/layout/orgChart1"/>
    <dgm:cxn modelId="{489D8DE2-B7E9-41EB-B083-B9106AF1731C}" srcId="{F930F0FD-9161-4EB6-90E9-5A244F097E29}" destId="{E6408626-B089-4E35-A2E2-4B3D90C8AA75}" srcOrd="0" destOrd="0" parTransId="{C944F264-02D5-4DDF-AB43-625174CE8657}" sibTransId="{B095DDC9-66B8-42E5-8434-B135B964A11B}"/>
    <dgm:cxn modelId="{882F8547-EE2F-4F24-BAB5-EE84FDF9AB33}" type="presOf" srcId="{29226E7D-47A4-496E-B159-6F0BFD5E7FC2}" destId="{C08C17F5-5DE5-483A-9906-FD3B3142B31C}" srcOrd="1" destOrd="0" presId="urn:microsoft.com/office/officeart/2005/8/layout/orgChart1"/>
    <dgm:cxn modelId="{16BC5797-C178-4B0A-88CD-199236E115BD}" type="presParOf" srcId="{8F6A47A3-00E5-47A2-BD9C-620007561241}" destId="{3F0B11AF-D64D-40A9-8435-8B9F0F70118D}" srcOrd="0" destOrd="0" presId="urn:microsoft.com/office/officeart/2005/8/layout/orgChart1"/>
    <dgm:cxn modelId="{0683E27E-DBCC-4B41-90A5-EAC5FA7A0977}" type="presParOf" srcId="{3F0B11AF-D64D-40A9-8435-8B9F0F70118D}" destId="{F40F06FB-2205-4B6E-A78C-86F43E918857}" srcOrd="0" destOrd="0" presId="urn:microsoft.com/office/officeart/2005/8/layout/orgChart1"/>
    <dgm:cxn modelId="{35055883-4BD2-4CE9-8663-A414B085BD93}" type="presParOf" srcId="{F40F06FB-2205-4B6E-A78C-86F43E918857}" destId="{B44A29E3-FDE7-437C-A74F-951894D0375D}" srcOrd="0" destOrd="0" presId="urn:microsoft.com/office/officeart/2005/8/layout/orgChart1"/>
    <dgm:cxn modelId="{060015F1-DF62-463B-A622-C8561F4789B4}" type="presParOf" srcId="{F40F06FB-2205-4B6E-A78C-86F43E918857}" destId="{43CE6470-DA7E-4935-B329-1711372849AA}" srcOrd="1" destOrd="0" presId="urn:microsoft.com/office/officeart/2005/8/layout/orgChart1"/>
    <dgm:cxn modelId="{74407060-B16A-4E39-8803-F179C6B75727}" type="presParOf" srcId="{3F0B11AF-D64D-40A9-8435-8B9F0F70118D}" destId="{CBCBAFF5-9005-472D-BD95-F5CC6D00B11C}" srcOrd="1" destOrd="0" presId="urn:microsoft.com/office/officeart/2005/8/layout/orgChart1"/>
    <dgm:cxn modelId="{1A87823B-27DF-4825-810C-2A8AD4F5BB78}" type="presParOf" srcId="{CBCBAFF5-9005-472D-BD95-F5CC6D00B11C}" destId="{486049D8-70E6-4602-8593-75C77A312691}" srcOrd="0" destOrd="0" presId="urn:microsoft.com/office/officeart/2005/8/layout/orgChart1"/>
    <dgm:cxn modelId="{85226AAE-E262-411D-A230-F22E4788DE32}" type="presParOf" srcId="{CBCBAFF5-9005-472D-BD95-F5CC6D00B11C}" destId="{02AFF625-3248-49A8-8F8F-D8D7CC6A1CD0}" srcOrd="1" destOrd="0" presId="urn:microsoft.com/office/officeart/2005/8/layout/orgChart1"/>
    <dgm:cxn modelId="{0B1EB1DE-C9E1-4463-AC90-878B7AB17AEB}" type="presParOf" srcId="{02AFF625-3248-49A8-8F8F-D8D7CC6A1CD0}" destId="{141B8094-ED9E-459A-92E6-CA4AF8E1C6D9}" srcOrd="0" destOrd="0" presId="urn:microsoft.com/office/officeart/2005/8/layout/orgChart1"/>
    <dgm:cxn modelId="{CEEA01AC-4A0A-4C24-B559-4D36BB710A81}" type="presParOf" srcId="{141B8094-ED9E-459A-92E6-CA4AF8E1C6D9}" destId="{72125390-0490-4093-A790-866D972DEB63}" srcOrd="0" destOrd="0" presId="urn:microsoft.com/office/officeart/2005/8/layout/orgChart1"/>
    <dgm:cxn modelId="{5964E6EE-1563-46ED-89A3-31471547FEAF}" type="presParOf" srcId="{141B8094-ED9E-459A-92E6-CA4AF8E1C6D9}" destId="{C08C17F5-5DE5-483A-9906-FD3B3142B31C}" srcOrd="1" destOrd="0" presId="urn:microsoft.com/office/officeart/2005/8/layout/orgChart1"/>
    <dgm:cxn modelId="{0ACBBCD0-21DA-4F09-8A79-A4AF6C4742E7}" type="presParOf" srcId="{02AFF625-3248-49A8-8F8F-D8D7CC6A1CD0}" destId="{1547DE0C-4429-4F7E-9A49-C2F85D5E1116}" srcOrd="1" destOrd="0" presId="urn:microsoft.com/office/officeart/2005/8/layout/orgChart1"/>
    <dgm:cxn modelId="{C0C23F08-0DA8-4B28-BC73-90AC4D171ED7}" type="presParOf" srcId="{02AFF625-3248-49A8-8F8F-D8D7CC6A1CD0}" destId="{EAE31ECA-3B86-410A-B914-82E422302C7C}" srcOrd="2" destOrd="0" presId="urn:microsoft.com/office/officeart/2005/8/layout/orgChart1"/>
    <dgm:cxn modelId="{461A5F00-61AC-43B6-BCD6-D111E767088E}" type="presParOf" srcId="{3F0B11AF-D64D-40A9-8435-8B9F0F70118D}" destId="{A17CB745-09CD-4569-A09F-345A52C94758}" srcOrd="2" destOrd="0" presId="urn:microsoft.com/office/officeart/2005/8/layout/orgChart1"/>
    <dgm:cxn modelId="{FB0B8B45-E524-4CFC-A6CE-D61D445F8792}" type="presParOf" srcId="{A17CB745-09CD-4569-A09F-345A52C94758}" destId="{A364EA30-5D75-4000-B52D-EBF206D87C00}" srcOrd="0" destOrd="0" presId="urn:microsoft.com/office/officeart/2005/8/layout/orgChart1"/>
    <dgm:cxn modelId="{68CA1077-91D6-4C7B-AE8B-95319978FBCD}" type="presParOf" srcId="{A17CB745-09CD-4569-A09F-345A52C94758}" destId="{0E2F1B02-A72F-424D-ACD3-87DDDF15428B}" srcOrd="1" destOrd="0" presId="urn:microsoft.com/office/officeart/2005/8/layout/orgChart1"/>
    <dgm:cxn modelId="{A0C8B7EA-2E9E-476A-AD66-6D44A3CAE538}" type="presParOf" srcId="{0E2F1B02-A72F-424D-ACD3-87DDDF15428B}" destId="{4AEE7F9F-7956-4E2A-99D4-DD67D277DE88}" srcOrd="0" destOrd="0" presId="urn:microsoft.com/office/officeart/2005/8/layout/orgChart1"/>
    <dgm:cxn modelId="{FCC51822-9E62-4B96-BBF0-3BD7AD34527C}" type="presParOf" srcId="{4AEE7F9F-7956-4E2A-99D4-DD67D277DE88}" destId="{B7370FB6-89D4-4EB0-BD34-88138F71A643}" srcOrd="0" destOrd="0" presId="urn:microsoft.com/office/officeart/2005/8/layout/orgChart1"/>
    <dgm:cxn modelId="{D41C3C53-B3D9-4478-90CA-302A5E64D481}" type="presParOf" srcId="{4AEE7F9F-7956-4E2A-99D4-DD67D277DE88}" destId="{63F221D2-C27E-4BF5-BB3A-D8ED3EB97652}" srcOrd="1" destOrd="0" presId="urn:microsoft.com/office/officeart/2005/8/layout/orgChart1"/>
    <dgm:cxn modelId="{88D9E1F9-1982-4164-89D5-43A2E183AF68}" type="presParOf" srcId="{0E2F1B02-A72F-424D-ACD3-87DDDF15428B}" destId="{6E16C484-D170-4130-9812-DE414D286CEE}" srcOrd="1" destOrd="0" presId="urn:microsoft.com/office/officeart/2005/8/layout/orgChart1"/>
    <dgm:cxn modelId="{B8400E97-E6B2-4A60-B23B-9F27207B60A4}" type="presParOf" srcId="{0E2F1B02-A72F-424D-ACD3-87DDDF15428B}" destId="{A1573240-D7F2-4B0D-9B1C-0E3682E1C3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30F0FD-9161-4EB6-90E9-5A244F097E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08626-B089-4E35-A2E2-4B3D90C8AA75}">
      <dgm:prSet phldrT="[Text]" custT="1"/>
      <dgm:spPr>
        <a:solidFill>
          <a:srgbClr val="C00000"/>
        </a:solidFill>
      </dgm:spPr>
      <dgm:t>
        <a:bodyPr/>
        <a:lstStyle/>
        <a:p>
          <a:r>
            <a:rPr lang="tr-TR" sz="2400" dirty="0" smtClean="0"/>
            <a:t>Ahmet Erdoğan</a:t>
          </a:r>
          <a:endParaRPr lang="en-GB" sz="2400" dirty="0"/>
        </a:p>
      </dgm:t>
    </dgm:pt>
    <dgm:pt modelId="{C944F264-02D5-4DDF-AB43-625174CE8657}" type="parTrans" cxnId="{489D8DE2-B7E9-41EB-B083-B9106AF1731C}">
      <dgm:prSet/>
      <dgm:spPr/>
      <dgm:t>
        <a:bodyPr/>
        <a:lstStyle/>
        <a:p>
          <a:endParaRPr lang="en-GB"/>
        </a:p>
      </dgm:t>
    </dgm:pt>
    <dgm:pt modelId="{B095DDC9-66B8-42E5-8434-B135B964A11B}" type="sibTrans" cxnId="{489D8DE2-B7E9-41EB-B083-B9106AF1731C}">
      <dgm:prSet/>
      <dgm:spPr/>
      <dgm:t>
        <a:bodyPr/>
        <a:lstStyle/>
        <a:p>
          <a:endParaRPr lang="en-GB"/>
        </a:p>
      </dgm:t>
    </dgm:pt>
    <dgm:pt modelId="{93DA774F-7156-4235-927A-CEF11886997D}" type="asst">
      <dgm:prSet custT="1"/>
      <dgm:spPr>
        <a:solidFill>
          <a:srgbClr val="C00000"/>
        </a:solidFill>
      </dgm:spPr>
      <dgm:t>
        <a:bodyPr/>
        <a:lstStyle/>
        <a:p>
          <a:r>
            <a:rPr lang="en-GB" sz="2000" dirty="0" smtClean="0"/>
            <a:t>İl </a:t>
          </a:r>
          <a:r>
            <a:rPr lang="en-GB" sz="2000" dirty="0" err="1" smtClean="0"/>
            <a:t>Eğitim</a:t>
          </a:r>
          <a:r>
            <a:rPr lang="en-GB" sz="2000" dirty="0" smtClean="0"/>
            <a:t> </a:t>
          </a:r>
          <a:r>
            <a:rPr lang="en-GB" sz="2000" dirty="0" err="1" smtClean="0"/>
            <a:t>Sorumluları</a:t>
          </a:r>
          <a:r>
            <a:rPr lang="tr-TR" sz="2000" dirty="0" smtClean="0"/>
            <a:t> (4) </a:t>
          </a:r>
          <a:endParaRPr lang="en-GB" sz="2000" dirty="0" smtClean="0"/>
        </a:p>
        <a:p>
          <a:r>
            <a:rPr lang="en-GB" sz="2000" dirty="0" smtClean="0"/>
            <a:t>Edirne</a:t>
          </a:r>
        </a:p>
        <a:p>
          <a:r>
            <a:rPr lang="en-GB" sz="2000" dirty="0" err="1" smtClean="0"/>
            <a:t>Kırklareli</a:t>
          </a:r>
          <a:endParaRPr lang="en-GB" sz="2000" dirty="0" smtClean="0"/>
        </a:p>
        <a:p>
          <a:r>
            <a:rPr lang="en-GB" sz="2000" dirty="0" smtClean="0"/>
            <a:t>İstanbul</a:t>
          </a:r>
        </a:p>
        <a:p>
          <a:r>
            <a:rPr lang="en-GB" sz="2000" dirty="0" err="1" smtClean="0"/>
            <a:t>Tekirdağ</a:t>
          </a:r>
          <a:endParaRPr lang="en-GB" sz="2000" dirty="0"/>
        </a:p>
      </dgm:t>
    </dgm:pt>
    <dgm:pt modelId="{BC90932D-7635-4DF8-8184-D867B8CA1B35}" type="parTrans" cxnId="{CFCC53C8-D63B-4886-83E0-FCD71CE7DC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714B40-067D-4C15-90FC-4A047AE0D5F0}" type="sibTrans" cxnId="{CFCC53C8-D63B-4886-83E0-FCD71CE7DCBF}">
      <dgm:prSet/>
      <dgm:spPr/>
      <dgm:t>
        <a:bodyPr/>
        <a:lstStyle/>
        <a:p>
          <a:endParaRPr lang="en-GB"/>
        </a:p>
      </dgm:t>
    </dgm:pt>
    <dgm:pt modelId="{8F6A47A3-00E5-47A2-BD9C-620007561241}" type="pres">
      <dgm:prSet presAssocID="{F930F0FD-9161-4EB6-90E9-5A244F097E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F0B11AF-D64D-40A9-8435-8B9F0F70118D}" type="pres">
      <dgm:prSet presAssocID="{E6408626-B089-4E35-A2E2-4B3D90C8AA75}" presName="hierRoot1" presStyleCnt="0">
        <dgm:presLayoutVars>
          <dgm:hierBranch val="init"/>
        </dgm:presLayoutVars>
      </dgm:prSet>
      <dgm:spPr/>
    </dgm:pt>
    <dgm:pt modelId="{F40F06FB-2205-4B6E-A78C-86F43E918857}" type="pres">
      <dgm:prSet presAssocID="{E6408626-B089-4E35-A2E2-4B3D90C8AA75}" presName="rootComposite1" presStyleCnt="0"/>
      <dgm:spPr/>
    </dgm:pt>
    <dgm:pt modelId="{B44A29E3-FDE7-437C-A74F-951894D0375D}" type="pres">
      <dgm:prSet presAssocID="{E6408626-B089-4E35-A2E2-4B3D90C8AA75}" presName="rootText1" presStyleLbl="node0" presStyleIdx="0" presStyleCnt="1" custScaleX="102822" custScaleY="3687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E6470-DA7E-4935-B329-1711372849AA}" type="pres">
      <dgm:prSet presAssocID="{E6408626-B089-4E35-A2E2-4B3D90C8AA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BCBAFF5-9005-472D-BD95-F5CC6D00B11C}" type="pres">
      <dgm:prSet presAssocID="{E6408626-B089-4E35-A2E2-4B3D90C8AA75}" presName="hierChild2" presStyleCnt="0"/>
      <dgm:spPr/>
    </dgm:pt>
    <dgm:pt modelId="{A17CB745-09CD-4569-A09F-345A52C94758}" type="pres">
      <dgm:prSet presAssocID="{E6408626-B089-4E35-A2E2-4B3D90C8AA75}" presName="hierChild3" presStyleCnt="0"/>
      <dgm:spPr/>
    </dgm:pt>
    <dgm:pt modelId="{A364EA30-5D75-4000-B52D-EBF206D87C00}" type="pres">
      <dgm:prSet presAssocID="{BC90932D-7635-4DF8-8184-D867B8CA1B35}" presName="Name111" presStyleLbl="parChTrans1D2" presStyleIdx="0" presStyleCnt="1"/>
      <dgm:spPr/>
      <dgm:t>
        <a:bodyPr/>
        <a:lstStyle/>
        <a:p>
          <a:endParaRPr lang="en-GB"/>
        </a:p>
      </dgm:t>
    </dgm:pt>
    <dgm:pt modelId="{0E2F1B02-A72F-424D-ACD3-87DDDF15428B}" type="pres">
      <dgm:prSet presAssocID="{93DA774F-7156-4235-927A-CEF11886997D}" presName="hierRoot3" presStyleCnt="0">
        <dgm:presLayoutVars>
          <dgm:hierBranch val="init"/>
        </dgm:presLayoutVars>
      </dgm:prSet>
      <dgm:spPr/>
    </dgm:pt>
    <dgm:pt modelId="{4AEE7F9F-7956-4E2A-99D4-DD67D277DE88}" type="pres">
      <dgm:prSet presAssocID="{93DA774F-7156-4235-927A-CEF11886997D}" presName="rootComposite3" presStyleCnt="0"/>
      <dgm:spPr/>
    </dgm:pt>
    <dgm:pt modelId="{B7370FB6-89D4-4EB0-BD34-88138F71A643}" type="pres">
      <dgm:prSet presAssocID="{93DA774F-7156-4235-927A-CEF11886997D}" presName="rootText3" presStyleLbl="asst1" presStyleIdx="0" presStyleCnt="1" custScaleX="112501" custScaleY="12345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221D2-C27E-4BF5-BB3A-D8ED3EB97652}" type="pres">
      <dgm:prSet presAssocID="{93DA774F-7156-4235-927A-CEF11886997D}" presName="rootConnector3" presStyleLbl="asst1" presStyleIdx="0" presStyleCnt="1"/>
      <dgm:spPr/>
      <dgm:t>
        <a:bodyPr/>
        <a:lstStyle/>
        <a:p>
          <a:endParaRPr lang="en-GB"/>
        </a:p>
      </dgm:t>
    </dgm:pt>
    <dgm:pt modelId="{6E16C484-D170-4130-9812-DE414D286CEE}" type="pres">
      <dgm:prSet presAssocID="{93DA774F-7156-4235-927A-CEF11886997D}" presName="hierChild6" presStyleCnt="0"/>
      <dgm:spPr/>
    </dgm:pt>
    <dgm:pt modelId="{A1573240-D7F2-4B0D-9B1C-0E3682E1C352}" type="pres">
      <dgm:prSet presAssocID="{93DA774F-7156-4235-927A-CEF11886997D}" presName="hierChild7" presStyleCnt="0"/>
      <dgm:spPr/>
    </dgm:pt>
  </dgm:ptLst>
  <dgm:cxnLst>
    <dgm:cxn modelId="{CFCC53C8-D63B-4886-83E0-FCD71CE7DCBF}" srcId="{E6408626-B089-4E35-A2E2-4B3D90C8AA75}" destId="{93DA774F-7156-4235-927A-CEF11886997D}" srcOrd="0" destOrd="0" parTransId="{BC90932D-7635-4DF8-8184-D867B8CA1B35}" sibTransId="{03714B40-067D-4C15-90FC-4A047AE0D5F0}"/>
    <dgm:cxn modelId="{A9166C4B-A9FC-4C3A-AB00-9E5A94D44E42}" type="presOf" srcId="{93DA774F-7156-4235-927A-CEF11886997D}" destId="{63F221D2-C27E-4BF5-BB3A-D8ED3EB97652}" srcOrd="1" destOrd="0" presId="urn:microsoft.com/office/officeart/2005/8/layout/orgChart1"/>
    <dgm:cxn modelId="{4B2EC867-6DF2-4449-84B5-23CAC4A3822D}" type="presOf" srcId="{F930F0FD-9161-4EB6-90E9-5A244F097E29}" destId="{8F6A47A3-00E5-47A2-BD9C-620007561241}" srcOrd="0" destOrd="0" presId="urn:microsoft.com/office/officeart/2005/8/layout/orgChart1"/>
    <dgm:cxn modelId="{E7CED7ED-E1B7-4B91-B59B-CD7F12862D3D}" type="presOf" srcId="{93DA774F-7156-4235-927A-CEF11886997D}" destId="{B7370FB6-89D4-4EB0-BD34-88138F71A643}" srcOrd="0" destOrd="0" presId="urn:microsoft.com/office/officeart/2005/8/layout/orgChart1"/>
    <dgm:cxn modelId="{F259A184-7F42-4CBE-BF72-B0B5D03CAF3D}" type="presOf" srcId="{E6408626-B089-4E35-A2E2-4B3D90C8AA75}" destId="{43CE6470-DA7E-4935-B329-1711372849AA}" srcOrd="1" destOrd="0" presId="urn:microsoft.com/office/officeart/2005/8/layout/orgChart1"/>
    <dgm:cxn modelId="{BE22CD9B-60E8-4749-8E78-0DC55EB871D2}" type="presOf" srcId="{BC90932D-7635-4DF8-8184-D867B8CA1B35}" destId="{A364EA30-5D75-4000-B52D-EBF206D87C00}" srcOrd="0" destOrd="0" presId="urn:microsoft.com/office/officeart/2005/8/layout/orgChart1"/>
    <dgm:cxn modelId="{489D8DE2-B7E9-41EB-B083-B9106AF1731C}" srcId="{F930F0FD-9161-4EB6-90E9-5A244F097E29}" destId="{E6408626-B089-4E35-A2E2-4B3D90C8AA75}" srcOrd="0" destOrd="0" parTransId="{C944F264-02D5-4DDF-AB43-625174CE8657}" sibTransId="{B095DDC9-66B8-42E5-8434-B135B964A11B}"/>
    <dgm:cxn modelId="{8101EF56-5783-42B1-8872-0CE2752486D4}" type="presOf" srcId="{E6408626-B089-4E35-A2E2-4B3D90C8AA75}" destId="{B44A29E3-FDE7-437C-A74F-951894D0375D}" srcOrd="0" destOrd="0" presId="urn:microsoft.com/office/officeart/2005/8/layout/orgChart1"/>
    <dgm:cxn modelId="{FC288EA4-77A6-4285-85FF-BD9726EF9D09}" type="presParOf" srcId="{8F6A47A3-00E5-47A2-BD9C-620007561241}" destId="{3F0B11AF-D64D-40A9-8435-8B9F0F70118D}" srcOrd="0" destOrd="0" presId="urn:microsoft.com/office/officeart/2005/8/layout/orgChart1"/>
    <dgm:cxn modelId="{0B97CACB-55F1-4C4D-89E8-77E6FDA5FA1F}" type="presParOf" srcId="{3F0B11AF-D64D-40A9-8435-8B9F0F70118D}" destId="{F40F06FB-2205-4B6E-A78C-86F43E918857}" srcOrd="0" destOrd="0" presId="urn:microsoft.com/office/officeart/2005/8/layout/orgChart1"/>
    <dgm:cxn modelId="{470E855B-48D6-48B5-A29D-3415169D0DD6}" type="presParOf" srcId="{F40F06FB-2205-4B6E-A78C-86F43E918857}" destId="{B44A29E3-FDE7-437C-A74F-951894D0375D}" srcOrd="0" destOrd="0" presId="urn:microsoft.com/office/officeart/2005/8/layout/orgChart1"/>
    <dgm:cxn modelId="{DFFB0EBC-C762-449F-8243-7DDDD3310E0C}" type="presParOf" srcId="{F40F06FB-2205-4B6E-A78C-86F43E918857}" destId="{43CE6470-DA7E-4935-B329-1711372849AA}" srcOrd="1" destOrd="0" presId="urn:microsoft.com/office/officeart/2005/8/layout/orgChart1"/>
    <dgm:cxn modelId="{DB10DE44-B004-439E-8C53-B4F3851AA729}" type="presParOf" srcId="{3F0B11AF-D64D-40A9-8435-8B9F0F70118D}" destId="{CBCBAFF5-9005-472D-BD95-F5CC6D00B11C}" srcOrd="1" destOrd="0" presId="urn:microsoft.com/office/officeart/2005/8/layout/orgChart1"/>
    <dgm:cxn modelId="{99B57AF6-DDB5-49E1-B8F5-BEAAC2A6008A}" type="presParOf" srcId="{3F0B11AF-D64D-40A9-8435-8B9F0F70118D}" destId="{A17CB745-09CD-4569-A09F-345A52C94758}" srcOrd="2" destOrd="0" presId="urn:microsoft.com/office/officeart/2005/8/layout/orgChart1"/>
    <dgm:cxn modelId="{6986228C-9E23-4DD1-80A6-5C8B15DCECCE}" type="presParOf" srcId="{A17CB745-09CD-4569-A09F-345A52C94758}" destId="{A364EA30-5D75-4000-B52D-EBF206D87C00}" srcOrd="0" destOrd="0" presId="urn:microsoft.com/office/officeart/2005/8/layout/orgChart1"/>
    <dgm:cxn modelId="{ED2C444B-A554-47A2-BBE7-6022C66C3579}" type="presParOf" srcId="{A17CB745-09CD-4569-A09F-345A52C94758}" destId="{0E2F1B02-A72F-424D-ACD3-87DDDF15428B}" srcOrd="1" destOrd="0" presId="urn:microsoft.com/office/officeart/2005/8/layout/orgChart1"/>
    <dgm:cxn modelId="{F46D9A31-D5E6-4743-AF3E-5AD346036539}" type="presParOf" srcId="{0E2F1B02-A72F-424D-ACD3-87DDDF15428B}" destId="{4AEE7F9F-7956-4E2A-99D4-DD67D277DE88}" srcOrd="0" destOrd="0" presId="urn:microsoft.com/office/officeart/2005/8/layout/orgChart1"/>
    <dgm:cxn modelId="{B4F7892F-901A-4A8E-BF74-61B7AFC54C80}" type="presParOf" srcId="{4AEE7F9F-7956-4E2A-99D4-DD67D277DE88}" destId="{B7370FB6-89D4-4EB0-BD34-88138F71A643}" srcOrd="0" destOrd="0" presId="urn:microsoft.com/office/officeart/2005/8/layout/orgChart1"/>
    <dgm:cxn modelId="{31861C8C-9F69-418C-A2DD-CAD76B1D697F}" type="presParOf" srcId="{4AEE7F9F-7956-4E2A-99D4-DD67D277DE88}" destId="{63F221D2-C27E-4BF5-BB3A-D8ED3EB97652}" srcOrd="1" destOrd="0" presId="urn:microsoft.com/office/officeart/2005/8/layout/orgChart1"/>
    <dgm:cxn modelId="{B983D1A4-4269-44BB-8410-CED2EBE12343}" type="presParOf" srcId="{0E2F1B02-A72F-424D-ACD3-87DDDF15428B}" destId="{6E16C484-D170-4130-9812-DE414D286CEE}" srcOrd="1" destOrd="0" presId="urn:microsoft.com/office/officeart/2005/8/layout/orgChart1"/>
    <dgm:cxn modelId="{316BA597-3CB1-41D0-8114-25B581D7FBB0}" type="presParOf" srcId="{0E2F1B02-A72F-424D-ACD3-87DDDF15428B}" destId="{A1573240-D7F2-4B0D-9B1C-0E3682E1C3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30F0FD-9161-4EB6-90E9-5A244F097E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08626-B089-4E35-A2E2-4B3D90C8AA7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400" dirty="0" err="1" smtClean="0"/>
            <a:t>Nurettin</a:t>
          </a:r>
          <a:r>
            <a:rPr lang="en-GB" sz="2400" dirty="0" smtClean="0"/>
            <a:t> </a:t>
          </a:r>
          <a:r>
            <a:rPr lang="en-GB" sz="2400" dirty="0" err="1" smtClean="0"/>
            <a:t>Karakoç</a:t>
          </a:r>
          <a:endParaRPr lang="en-GB" sz="2400" dirty="0"/>
        </a:p>
      </dgm:t>
    </dgm:pt>
    <dgm:pt modelId="{C944F264-02D5-4DDF-AB43-625174CE8657}" type="parTrans" cxnId="{489D8DE2-B7E9-41EB-B083-B9106AF1731C}">
      <dgm:prSet/>
      <dgm:spPr/>
      <dgm:t>
        <a:bodyPr/>
        <a:lstStyle/>
        <a:p>
          <a:endParaRPr lang="en-GB"/>
        </a:p>
      </dgm:t>
    </dgm:pt>
    <dgm:pt modelId="{B095DDC9-66B8-42E5-8434-B135B964A11B}" type="sibTrans" cxnId="{489D8DE2-B7E9-41EB-B083-B9106AF1731C}">
      <dgm:prSet/>
      <dgm:spPr/>
      <dgm:t>
        <a:bodyPr/>
        <a:lstStyle/>
        <a:p>
          <a:endParaRPr lang="en-GB"/>
        </a:p>
      </dgm:t>
    </dgm:pt>
    <dgm:pt modelId="{93DA774F-7156-4235-927A-CEF11886997D}" type="asst">
      <dgm:prSet custT="1"/>
      <dgm:spPr>
        <a:solidFill>
          <a:srgbClr val="C00000"/>
        </a:solidFill>
      </dgm:spPr>
      <dgm:t>
        <a:bodyPr/>
        <a:lstStyle/>
        <a:p>
          <a:r>
            <a:rPr lang="en-GB" sz="2000" dirty="0" smtClean="0"/>
            <a:t>İl </a:t>
          </a:r>
          <a:r>
            <a:rPr lang="en-GB" sz="2000" dirty="0" err="1" smtClean="0"/>
            <a:t>Eğitim</a:t>
          </a:r>
          <a:r>
            <a:rPr lang="en-GB" sz="2000" dirty="0" smtClean="0"/>
            <a:t> </a:t>
          </a:r>
          <a:r>
            <a:rPr lang="en-GB" sz="2000" dirty="0" err="1" smtClean="0"/>
            <a:t>Sorumluları</a:t>
          </a:r>
          <a:r>
            <a:rPr lang="tr-TR" sz="2000" dirty="0" smtClean="0"/>
            <a:t> (7)</a:t>
          </a:r>
          <a:endParaRPr lang="en-GB" sz="2000" dirty="0" smtClean="0"/>
        </a:p>
        <a:p>
          <a:r>
            <a:rPr lang="tr-TR" sz="2000" dirty="0" smtClean="0"/>
            <a:t>Bursa</a:t>
          </a:r>
        </a:p>
        <a:p>
          <a:r>
            <a:rPr lang="tr-TR" sz="2000" dirty="0" smtClean="0"/>
            <a:t>Balıkesir</a:t>
          </a:r>
        </a:p>
        <a:p>
          <a:r>
            <a:rPr lang="tr-TR" sz="2000" dirty="0" smtClean="0"/>
            <a:t>Eskişehir</a:t>
          </a:r>
        </a:p>
        <a:p>
          <a:r>
            <a:rPr lang="tr-TR" sz="2000" dirty="0" smtClean="0"/>
            <a:t>Çanakkale</a:t>
          </a:r>
        </a:p>
        <a:p>
          <a:r>
            <a:rPr lang="tr-TR" sz="2000" dirty="0" smtClean="0"/>
            <a:t>Yalova</a:t>
          </a:r>
        </a:p>
        <a:p>
          <a:r>
            <a:rPr lang="tr-TR" sz="2000" dirty="0" smtClean="0"/>
            <a:t>Bilecik</a:t>
          </a:r>
        </a:p>
        <a:p>
          <a:r>
            <a:rPr lang="tr-TR" sz="2000" dirty="0" smtClean="0"/>
            <a:t>Kütahya</a:t>
          </a:r>
          <a:endParaRPr lang="en-GB" sz="2000" dirty="0" smtClean="0"/>
        </a:p>
      </dgm:t>
    </dgm:pt>
    <dgm:pt modelId="{BC90932D-7635-4DF8-8184-D867B8CA1B35}" type="parTrans" cxnId="{CFCC53C8-D63B-4886-83E0-FCD71CE7DC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714B40-067D-4C15-90FC-4A047AE0D5F0}" type="sibTrans" cxnId="{CFCC53C8-D63B-4886-83E0-FCD71CE7DCBF}">
      <dgm:prSet/>
      <dgm:spPr/>
      <dgm:t>
        <a:bodyPr/>
        <a:lstStyle/>
        <a:p>
          <a:endParaRPr lang="en-GB"/>
        </a:p>
      </dgm:t>
    </dgm:pt>
    <dgm:pt modelId="{8F6A47A3-00E5-47A2-BD9C-620007561241}" type="pres">
      <dgm:prSet presAssocID="{F930F0FD-9161-4EB6-90E9-5A244F097E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F0B11AF-D64D-40A9-8435-8B9F0F70118D}" type="pres">
      <dgm:prSet presAssocID="{E6408626-B089-4E35-A2E2-4B3D90C8AA75}" presName="hierRoot1" presStyleCnt="0">
        <dgm:presLayoutVars>
          <dgm:hierBranch val="init"/>
        </dgm:presLayoutVars>
      </dgm:prSet>
      <dgm:spPr/>
    </dgm:pt>
    <dgm:pt modelId="{F40F06FB-2205-4B6E-A78C-86F43E918857}" type="pres">
      <dgm:prSet presAssocID="{E6408626-B089-4E35-A2E2-4B3D90C8AA75}" presName="rootComposite1" presStyleCnt="0"/>
      <dgm:spPr/>
    </dgm:pt>
    <dgm:pt modelId="{B44A29E3-FDE7-437C-A74F-951894D0375D}" type="pres">
      <dgm:prSet presAssocID="{E6408626-B089-4E35-A2E2-4B3D90C8AA75}" presName="rootText1" presStyleLbl="node0" presStyleIdx="0" presStyleCnt="1" custScaleX="145334" custScaleY="60529" custLinFactNeighborX="-1022" custLinFactNeighborY="47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E6470-DA7E-4935-B329-1711372849AA}" type="pres">
      <dgm:prSet presAssocID="{E6408626-B089-4E35-A2E2-4B3D90C8AA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BCBAFF5-9005-472D-BD95-F5CC6D00B11C}" type="pres">
      <dgm:prSet presAssocID="{E6408626-B089-4E35-A2E2-4B3D90C8AA75}" presName="hierChild2" presStyleCnt="0"/>
      <dgm:spPr/>
    </dgm:pt>
    <dgm:pt modelId="{A17CB745-09CD-4569-A09F-345A52C94758}" type="pres">
      <dgm:prSet presAssocID="{E6408626-B089-4E35-A2E2-4B3D90C8AA75}" presName="hierChild3" presStyleCnt="0"/>
      <dgm:spPr/>
    </dgm:pt>
    <dgm:pt modelId="{A364EA30-5D75-4000-B52D-EBF206D87C00}" type="pres">
      <dgm:prSet presAssocID="{BC90932D-7635-4DF8-8184-D867B8CA1B35}" presName="Name111" presStyleLbl="parChTrans1D2" presStyleIdx="0" presStyleCnt="1"/>
      <dgm:spPr/>
      <dgm:t>
        <a:bodyPr/>
        <a:lstStyle/>
        <a:p>
          <a:endParaRPr lang="en-GB"/>
        </a:p>
      </dgm:t>
    </dgm:pt>
    <dgm:pt modelId="{0E2F1B02-A72F-424D-ACD3-87DDDF15428B}" type="pres">
      <dgm:prSet presAssocID="{93DA774F-7156-4235-927A-CEF11886997D}" presName="hierRoot3" presStyleCnt="0">
        <dgm:presLayoutVars>
          <dgm:hierBranch val="init"/>
        </dgm:presLayoutVars>
      </dgm:prSet>
      <dgm:spPr/>
    </dgm:pt>
    <dgm:pt modelId="{4AEE7F9F-7956-4E2A-99D4-DD67D277DE88}" type="pres">
      <dgm:prSet presAssocID="{93DA774F-7156-4235-927A-CEF11886997D}" presName="rootComposite3" presStyleCnt="0"/>
      <dgm:spPr/>
    </dgm:pt>
    <dgm:pt modelId="{B7370FB6-89D4-4EB0-BD34-88138F71A643}" type="pres">
      <dgm:prSet presAssocID="{93DA774F-7156-4235-927A-CEF11886997D}" presName="rootText3" presStyleLbl="asst1" presStyleIdx="0" presStyleCnt="1" custScaleX="194449" custScaleY="24286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221D2-C27E-4BF5-BB3A-D8ED3EB97652}" type="pres">
      <dgm:prSet presAssocID="{93DA774F-7156-4235-927A-CEF11886997D}" presName="rootConnector3" presStyleLbl="asst1" presStyleIdx="0" presStyleCnt="1"/>
      <dgm:spPr/>
      <dgm:t>
        <a:bodyPr/>
        <a:lstStyle/>
        <a:p>
          <a:endParaRPr lang="en-GB"/>
        </a:p>
      </dgm:t>
    </dgm:pt>
    <dgm:pt modelId="{6E16C484-D170-4130-9812-DE414D286CEE}" type="pres">
      <dgm:prSet presAssocID="{93DA774F-7156-4235-927A-CEF11886997D}" presName="hierChild6" presStyleCnt="0"/>
      <dgm:spPr/>
    </dgm:pt>
    <dgm:pt modelId="{A1573240-D7F2-4B0D-9B1C-0E3682E1C352}" type="pres">
      <dgm:prSet presAssocID="{93DA774F-7156-4235-927A-CEF11886997D}" presName="hierChild7" presStyleCnt="0"/>
      <dgm:spPr/>
    </dgm:pt>
  </dgm:ptLst>
  <dgm:cxnLst>
    <dgm:cxn modelId="{63A9FDC4-51D2-4DCB-8C1E-75F028A99BE1}" type="presOf" srcId="{93DA774F-7156-4235-927A-CEF11886997D}" destId="{63F221D2-C27E-4BF5-BB3A-D8ED3EB97652}" srcOrd="1" destOrd="0" presId="urn:microsoft.com/office/officeart/2005/8/layout/orgChart1"/>
    <dgm:cxn modelId="{CFCC53C8-D63B-4886-83E0-FCD71CE7DCBF}" srcId="{E6408626-B089-4E35-A2E2-4B3D90C8AA75}" destId="{93DA774F-7156-4235-927A-CEF11886997D}" srcOrd="0" destOrd="0" parTransId="{BC90932D-7635-4DF8-8184-D867B8CA1B35}" sibTransId="{03714B40-067D-4C15-90FC-4A047AE0D5F0}"/>
    <dgm:cxn modelId="{B75850FB-C75E-4A34-816A-790B7CA4FCA4}" type="presOf" srcId="{93DA774F-7156-4235-927A-CEF11886997D}" destId="{B7370FB6-89D4-4EB0-BD34-88138F71A643}" srcOrd="0" destOrd="0" presId="urn:microsoft.com/office/officeart/2005/8/layout/orgChart1"/>
    <dgm:cxn modelId="{26B8CCA3-DB74-4718-B0B2-5C10F1F4DF8E}" type="presOf" srcId="{F930F0FD-9161-4EB6-90E9-5A244F097E29}" destId="{8F6A47A3-00E5-47A2-BD9C-620007561241}" srcOrd="0" destOrd="0" presId="urn:microsoft.com/office/officeart/2005/8/layout/orgChart1"/>
    <dgm:cxn modelId="{9A987FA2-F860-4448-9B5F-E906241A893F}" type="presOf" srcId="{BC90932D-7635-4DF8-8184-D867B8CA1B35}" destId="{A364EA30-5D75-4000-B52D-EBF206D87C00}" srcOrd="0" destOrd="0" presId="urn:microsoft.com/office/officeart/2005/8/layout/orgChart1"/>
    <dgm:cxn modelId="{9202E8DF-D13F-4A52-A3F3-716E82D0B019}" type="presOf" srcId="{E6408626-B089-4E35-A2E2-4B3D90C8AA75}" destId="{B44A29E3-FDE7-437C-A74F-951894D0375D}" srcOrd="0" destOrd="0" presId="urn:microsoft.com/office/officeart/2005/8/layout/orgChart1"/>
    <dgm:cxn modelId="{6BA1C048-6C13-425D-B567-9CF1FBCD7972}" type="presOf" srcId="{E6408626-B089-4E35-A2E2-4B3D90C8AA75}" destId="{43CE6470-DA7E-4935-B329-1711372849AA}" srcOrd="1" destOrd="0" presId="urn:microsoft.com/office/officeart/2005/8/layout/orgChart1"/>
    <dgm:cxn modelId="{489D8DE2-B7E9-41EB-B083-B9106AF1731C}" srcId="{F930F0FD-9161-4EB6-90E9-5A244F097E29}" destId="{E6408626-B089-4E35-A2E2-4B3D90C8AA75}" srcOrd="0" destOrd="0" parTransId="{C944F264-02D5-4DDF-AB43-625174CE8657}" sibTransId="{B095DDC9-66B8-42E5-8434-B135B964A11B}"/>
    <dgm:cxn modelId="{2BFAB9D2-BD3B-42BC-9B79-D1E01A3B5B56}" type="presParOf" srcId="{8F6A47A3-00E5-47A2-BD9C-620007561241}" destId="{3F0B11AF-D64D-40A9-8435-8B9F0F70118D}" srcOrd="0" destOrd="0" presId="urn:microsoft.com/office/officeart/2005/8/layout/orgChart1"/>
    <dgm:cxn modelId="{292FC0F0-230A-48DE-98DB-90E2FFF0BDA2}" type="presParOf" srcId="{3F0B11AF-D64D-40A9-8435-8B9F0F70118D}" destId="{F40F06FB-2205-4B6E-A78C-86F43E918857}" srcOrd="0" destOrd="0" presId="urn:microsoft.com/office/officeart/2005/8/layout/orgChart1"/>
    <dgm:cxn modelId="{D686DB0F-41A4-4A7A-A969-6BCF86A23C89}" type="presParOf" srcId="{F40F06FB-2205-4B6E-A78C-86F43E918857}" destId="{B44A29E3-FDE7-437C-A74F-951894D0375D}" srcOrd="0" destOrd="0" presId="urn:microsoft.com/office/officeart/2005/8/layout/orgChart1"/>
    <dgm:cxn modelId="{B81FFD77-1A40-499A-A733-8849D37E4F84}" type="presParOf" srcId="{F40F06FB-2205-4B6E-A78C-86F43E918857}" destId="{43CE6470-DA7E-4935-B329-1711372849AA}" srcOrd="1" destOrd="0" presId="urn:microsoft.com/office/officeart/2005/8/layout/orgChart1"/>
    <dgm:cxn modelId="{6328BAFD-1500-4A6B-90B1-B5EE063718EE}" type="presParOf" srcId="{3F0B11AF-D64D-40A9-8435-8B9F0F70118D}" destId="{CBCBAFF5-9005-472D-BD95-F5CC6D00B11C}" srcOrd="1" destOrd="0" presId="urn:microsoft.com/office/officeart/2005/8/layout/orgChart1"/>
    <dgm:cxn modelId="{EB797D02-B842-4D18-BA06-3BC7B7D29458}" type="presParOf" srcId="{3F0B11AF-D64D-40A9-8435-8B9F0F70118D}" destId="{A17CB745-09CD-4569-A09F-345A52C94758}" srcOrd="2" destOrd="0" presId="urn:microsoft.com/office/officeart/2005/8/layout/orgChart1"/>
    <dgm:cxn modelId="{4281CD75-4771-4A83-90A8-90FAE79A03EA}" type="presParOf" srcId="{A17CB745-09CD-4569-A09F-345A52C94758}" destId="{A364EA30-5D75-4000-B52D-EBF206D87C00}" srcOrd="0" destOrd="0" presId="urn:microsoft.com/office/officeart/2005/8/layout/orgChart1"/>
    <dgm:cxn modelId="{94BD6EA3-5D17-4C98-A148-6332A95E081B}" type="presParOf" srcId="{A17CB745-09CD-4569-A09F-345A52C94758}" destId="{0E2F1B02-A72F-424D-ACD3-87DDDF15428B}" srcOrd="1" destOrd="0" presId="urn:microsoft.com/office/officeart/2005/8/layout/orgChart1"/>
    <dgm:cxn modelId="{58D0D5A5-9D37-41A1-B707-A946801980B8}" type="presParOf" srcId="{0E2F1B02-A72F-424D-ACD3-87DDDF15428B}" destId="{4AEE7F9F-7956-4E2A-99D4-DD67D277DE88}" srcOrd="0" destOrd="0" presId="urn:microsoft.com/office/officeart/2005/8/layout/orgChart1"/>
    <dgm:cxn modelId="{7FD78A5A-06FC-42AA-9D7C-24EF03397484}" type="presParOf" srcId="{4AEE7F9F-7956-4E2A-99D4-DD67D277DE88}" destId="{B7370FB6-89D4-4EB0-BD34-88138F71A643}" srcOrd="0" destOrd="0" presId="urn:microsoft.com/office/officeart/2005/8/layout/orgChart1"/>
    <dgm:cxn modelId="{B4B96CF8-E75B-494A-9EE8-254B6014FFE5}" type="presParOf" srcId="{4AEE7F9F-7956-4E2A-99D4-DD67D277DE88}" destId="{63F221D2-C27E-4BF5-BB3A-D8ED3EB97652}" srcOrd="1" destOrd="0" presId="urn:microsoft.com/office/officeart/2005/8/layout/orgChart1"/>
    <dgm:cxn modelId="{920DDA69-2F27-48DE-A46D-FE39F3DF78E5}" type="presParOf" srcId="{0E2F1B02-A72F-424D-ACD3-87DDDF15428B}" destId="{6E16C484-D170-4130-9812-DE414D286CEE}" srcOrd="1" destOrd="0" presId="urn:microsoft.com/office/officeart/2005/8/layout/orgChart1"/>
    <dgm:cxn modelId="{0F46FB94-EC06-4CD2-B518-EEFBC1E47EFC}" type="presParOf" srcId="{0E2F1B02-A72F-424D-ACD3-87DDDF15428B}" destId="{A1573240-D7F2-4B0D-9B1C-0E3682E1C3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30F0FD-9161-4EB6-90E9-5A244F097E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08626-B089-4E35-A2E2-4B3D90C8AA7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400" dirty="0" smtClean="0"/>
            <a:t>Murat </a:t>
          </a:r>
          <a:r>
            <a:rPr lang="en-GB" sz="2400" dirty="0" err="1" smtClean="0"/>
            <a:t>Ilgaz</a:t>
          </a:r>
          <a:endParaRPr lang="en-GB" sz="2400" dirty="0"/>
        </a:p>
      </dgm:t>
    </dgm:pt>
    <dgm:pt modelId="{C944F264-02D5-4DDF-AB43-625174CE8657}" type="parTrans" cxnId="{489D8DE2-B7E9-41EB-B083-B9106AF1731C}">
      <dgm:prSet/>
      <dgm:spPr/>
      <dgm:t>
        <a:bodyPr/>
        <a:lstStyle/>
        <a:p>
          <a:endParaRPr lang="en-GB"/>
        </a:p>
      </dgm:t>
    </dgm:pt>
    <dgm:pt modelId="{B095DDC9-66B8-42E5-8434-B135B964A11B}" type="sibTrans" cxnId="{489D8DE2-B7E9-41EB-B083-B9106AF1731C}">
      <dgm:prSet/>
      <dgm:spPr/>
      <dgm:t>
        <a:bodyPr/>
        <a:lstStyle/>
        <a:p>
          <a:endParaRPr lang="en-GB"/>
        </a:p>
      </dgm:t>
    </dgm:pt>
    <dgm:pt modelId="{93DA774F-7156-4235-927A-CEF11886997D}" type="asst">
      <dgm:prSet custT="1"/>
      <dgm:spPr>
        <a:solidFill>
          <a:srgbClr val="C00000"/>
        </a:solidFill>
      </dgm:spPr>
      <dgm:t>
        <a:bodyPr/>
        <a:lstStyle/>
        <a:p>
          <a:r>
            <a:rPr lang="en-GB" sz="2000" dirty="0" smtClean="0"/>
            <a:t>İl </a:t>
          </a:r>
          <a:r>
            <a:rPr lang="en-GB" sz="2000" dirty="0" err="1" smtClean="0"/>
            <a:t>Eğitim</a:t>
          </a:r>
          <a:r>
            <a:rPr lang="en-GB" sz="2000" dirty="0" smtClean="0"/>
            <a:t> </a:t>
          </a:r>
          <a:r>
            <a:rPr lang="en-GB" sz="2000" dirty="0" err="1" smtClean="0"/>
            <a:t>Sorumluları</a:t>
          </a:r>
          <a:r>
            <a:rPr lang="tr-TR" sz="2000" dirty="0" smtClean="0"/>
            <a:t> (5)</a:t>
          </a:r>
          <a:endParaRPr lang="en-GB" sz="2000" dirty="0" smtClean="0"/>
        </a:p>
        <a:p>
          <a:r>
            <a:rPr lang="tr-TR" sz="2000" dirty="0" smtClean="0"/>
            <a:t>Ankara</a:t>
          </a:r>
        </a:p>
        <a:p>
          <a:r>
            <a:rPr lang="tr-TR" sz="2000" dirty="0" smtClean="0"/>
            <a:t>Konya</a:t>
          </a:r>
        </a:p>
        <a:p>
          <a:r>
            <a:rPr lang="tr-TR" sz="2000" dirty="0" smtClean="0"/>
            <a:t>Kırıkkale</a:t>
          </a:r>
        </a:p>
        <a:p>
          <a:r>
            <a:rPr lang="tr-TR" sz="2000" dirty="0" smtClean="0"/>
            <a:t>Kastamonu</a:t>
          </a:r>
        </a:p>
        <a:p>
          <a:r>
            <a:rPr lang="tr-TR" sz="2000" dirty="0" smtClean="0"/>
            <a:t>Çankırı</a:t>
          </a:r>
          <a:endParaRPr lang="en-GB" sz="2000" dirty="0"/>
        </a:p>
      </dgm:t>
    </dgm:pt>
    <dgm:pt modelId="{BC90932D-7635-4DF8-8184-D867B8CA1B35}" type="parTrans" cxnId="{CFCC53C8-D63B-4886-83E0-FCD71CE7DC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714B40-067D-4C15-90FC-4A047AE0D5F0}" type="sibTrans" cxnId="{CFCC53C8-D63B-4886-83E0-FCD71CE7DCBF}">
      <dgm:prSet/>
      <dgm:spPr/>
      <dgm:t>
        <a:bodyPr/>
        <a:lstStyle/>
        <a:p>
          <a:endParaRPr lang="en-GB"/>
        </a:p>
      </dgm:t>
    </dgm:pt>
    <dgm:pt modelId="{8F6A47A3-00E5-47A2-BD9C-620007561241}" type="pres">
      <dgm:prSet presAssocID="{F930F0FD-9161-4EB6-90E9-5A244F097E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F0B11AF-D64D-40A9-8435-8B9F0F70118D}" type="pres">
      <dgm:prSet presAssocID="{E6408626-B089-4E35-A2E2-4B3D90C8AA75}" presName="hierRoot1" presStyleCnt="0">
        <dgm:presLayoutVars>
          <dgm:hierBranch val="init"/>
        </dgm:presLayoutVars>
      </dgm:prSet>
      <dgm:spPr/>
    </dgm:pt>
    <dgm:pt modelId="{F40F06FB-2205-4B6E-A78C-86F43E918857}" type="pres">
      <dgm:prSet presAssocID="{E6408626-B089-4E35-A2E2-4B3D90C8AA75}" presName="rootComposite1" presStyleCnt="0"/>
      <dgm:spPr/>
    </dgm:pt>
    <dgm:pt modelId="{B44A29E3-FDE7-437C-A74F-951894D0375D}" type="pres">
      <dgm:prSet presAssocID="{E6408626-B089-4E35-A2E2-4B3D90C8AA75}" presName="rootText1" presStyleLbl="node0" presStyleIdx="0" presStyleCnt="1" custScaleX="69183" custScaleY="25107" custLinFactNeighborX="-664" custLinFactNeighborY="884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E6470-DA7E-4935-B329-1711372849AA}" type="pres">
      <dgm:prSet presAssocID="{E6408626-B089-4E35-A2E2-4B3D90C8AA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BCBAFF5-9005-472D-BD95-F5CC6D00B11C}" type="pres">
      <dgm:prSet presAssocID="{E6408626-B089-4E35-A2E2-4B3D90C8AA75}" presName="hierChild2" presStyleCnt="0"/>
      <dgm:spPr/>
    </dgm:pt>
    <dgm:pt modelId="{A17CB745-09CD-4569-A09F-345A52C94758}" type="pres">
      <dgm:prSet presAssocID="{E6408626-B089-4E35-A2E2-4B3D90C8AA75}" presName="hierChild3" presStyleCnt="0"/>
      <dgm:spPr/>
    </dgm:pt>
    <dgm:pt modelId="{A364EA30-5D75-4000-B52D-EBF206D87C00}" type="pres">
      <dgm:prSet presAssocID="{BC90932D-7635-4DF8-8184-D867B8CA1B35}" presName="Name111" presStyleLbl="parChTrans1D2" presStyleIdx="0" presStyleCnt="1"/>
      <dgm:spPr/>
      <dgm:t>
        <a:bodyPr/>
        <a:lstStyle/>
        <a:p>
          <a:endParaRPr lang="en-GB"/>
        </a:p>
      </dgm:t>
    </dgm:pt>
    <dgm:pt modelId="{0E2F1B02-A72F-424D-ACD3-87DDDF15428B}" type="pres">
      <dgm:prSet presAssocID="{93DA774F-7156-4235-927A-CEF11886997D}" presName="hierRoot3" presStyleCnt="0">
        <dgm:presLayoutVars>
          <dgm:hierBranch val="init"/>
        </dgm:presLayoutVars>
      </dgm:prSet>
      <dgm:spPr/>
    </dgm:pt>
    <dgm:pt modelId="{4AEE7F9F-7956-4E2A-99D4-DD67D277DE88}" type="pres">
      <dgm:prSet presAssocID="{93DA774F-7156-4235-927A-CEF11886997D}" presName="rootComposite3" presStyleCnt="0"/>
      <dgm:spPr/>
    </dgm:pt>
    <dgm:pt modelId="{B7370FB6-89D4-4EB0-BD34-88138F71A643}" type="pres">
      <dgm:prSet presAssocID="{93DA774F-7156-4235-927A-CEF11886997D}" presName="rootText3" presStyleLbl="asst1" presStyleIdx="0" presStyleCnt="1" custScaleX="80640" custScaleY="8263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221D2-C27E-4BF5-BB3A-D8ED3EB97652}" type="pres">
      <dgm:prSet presAssocID="{93DA774F-7156-4235-927A-CEF11886997D}" presName="rootConnector3" presStyleLbl="asst1" presStyleIdx="0" presStyleCnt="1"/>
      <dgm:spPr/>
      <dgm:t>
        <a:bodyPr/>
        <a:lstStyle/>
        <a:p>
          <a:endParaRPr lang="en-GB"/>
        </a:p>
      </dgm:t>
    </dgm:pt>
    <dgm:pt modelId="{6E16C484-D170-4130-9812-DE414D286CEE}" type="pres">
      <dgm:prSet presAssocID="{93DA774F-7156-4235-927A-CEF11886997D}" presName="hierChild6" presStyleCnt="0"/>
      <dgm:spPr/>
    </dgm:pt>
    <dgm:pt modelId="{A1573240-D7F2-4B0D-9B1C-0E3682E1C352}" type="pres">
      <dgm:prSet presAssocID="{93DA774F-7156-4235-927A-CEF11886997D}" presName="hierChild7" presStyleCnt="0"/>
      <dgm:spPr/>
    </dgm:pt>
  </dgm:ptLst>
  <dgm:cxnLst>
    <dgm:cxn modelId="{8C0DA13A-2A38-4C80-8D08-4B0C57C88ED3}" type="presOf" srcId="{E6408626-B089-4E35-A2E2-4B3D90C8AA75}" destId="{43CE6470-DA7E-4935-B329-1711372849AA}" srcOrd="1" destOrd="0" presId="urn:microsoft.com/office/officeart/2005/8/layout/orgChart1"/>
    <dgm:cxn modelId="{CFCC53C8-D63B-4886-83E0-FCD71CE7DCBF}" srcId="{E6408626-B089-4E35-A2E2-4B3D90C8AA75}" destId="{93DA774F-7156-4235-927A-CEF11886997D}" srcOrd="0" destOrd="0" parTransId="{BC90932D-7635-4DF8-8184-D867B8CA1B35}" sibTransId="{03714B40-067D-4C15-90FC-4A047AE0D5F0}"/>
    <dgm:cxn modelId="{802DC3DD-6A83-4EB3-9C91-E002F2D9C97B}" type="presOf" srcId="{E6408626-B089-4E35-A2E2-4B3D90C8AA75}" destId="{B44A29E3-FDE7-437C-A74F-951894D0375D}" srcOrd="0" destOrd="0" presId="urn:microsoft.com/office/officeart/2005/8/layout/orgChart1"/>
    <dgm:cxn modelId="{FD8DF981-3BBF-48FC-8663-628627CF1E67}" type="presOf" srcId="{BC90932D-7635-4DF8-8184-D867B8CA1B35}" destId="{A364EA30-5D75-4000-B52D-EBF206D87C00}" srcOrd="0" destOrd="0" presId="urn:microsoft.com/office/officeart/2005/8/layout/orgChart1"/>
    <dgm:cxn modelId="{9E1B1B9D-57BE-4204-B4B9-1B4DA4124F67}" type="presOf" srcId="{93DA774F-7156-4235-927A-CEF11886997D}" destId="{63F221D2-C27E-4BF5-BB3A-D8ED3EB97652}" srcOrd="1" destOrd="0" presId="urn:microsoft.com/office/officeart/2005/8/layout/orgChart1"/>
    <dgm:cxn modelId="{C3ABB978-B889-42C5-A47D-BF9B92A0DDFE}" type="presOf" srcId="{F930F0FD-9161-4EB6-90E9-5A244F097E29}" destId="{8F6A47A3-00E5-47A2-BD9C-620007561241}" srcOrd="0" destOrd="0" presId="urn:microsoft.com/office/officeart/2005/8/layout/orgChart1"/>
    <dgm:cxn modelId="{489D8DE2-B7E9-41EB-B083-B9106AF1731C}" srcId="{F930F0FD-9161-4EB6-90E9-5A244F097E29}" destId="{E6408626-B089-4E35-A2E2-4B3D90C8AA75}" srcOrd="0" destOrd="0" parTransId="{C944F264-02D5-4DDF-AB43-625174CE8657}" sibTransId="{B095DDC9-66B8-42E5-8434-B135B964A11B}"/>
    <dgm:cxn modelId="{F87EBDDE-347A-4100-833B-8821AF7277F2}" type="presOf" srcId="{93DA774F-7156-4235-927A-CEF11886997D}" destId="{B7370FB6-89D4-4EB0-BD34-88138F71A643}" srcOrd="0" destOrd="0" presId="urn:microsoft.com/office/officeart/2005/8/layout/orgChart1"/>
    <dgm:cxn modelId="{D7B56F1D-DC1F-470A-BD52-88294A6D8B59}" type="presParOf" srcId="{8F6A47A3-00E5-47A2-BD9C-620007561241}" destId="{3F0B11AF-D64D-40A9-8435-8B9F0F70118D}" srcOrd="0" destOrd="0" presId="urn:microsoft.com/office/officeart/2005/8/layout/orgChart1"/>
    <dgm:cxn modelId="{B9D44FFD-D1A4-4B2E-8111-8D0CB5BB8CDB}" type="presParOf" srcId="{3F0B11AF-D64D-40A9-8435-8B9F0F70118D}" destId="{F40F06FB-2205-4B6E-A78C-86F43E918857}" srcOrd="0" destOrd="0" presId="urn:microsoft.com/office/officeart/2005/8/layout/orgChart1"/>
    <dgm:cxn modelId="{5D954611-51F1-4E4B-BEAA-A46798B66DF2}" type="presParOf" srcId="{F40F06FB-2205-4B6E-A78C-86F43E918857}" destId="{B44A29E3-FDE7-437C-A74F-951894D0375D}" srcOrd="0" destOrd="0" presId="urn:microsoft.com/office/officeart/2005/8/layout/orgChart1"/>
    <dgm:cxn modelId="{F90D3EC4-AB63-4616-809A-127B0F4B1605}" type="presParOf" srcId="{F40F06FB-2205-4B6E-A78C-86F43E918857}" destId="{43CE6470-DA7E-4935-B329-1711372849AA}" srcOrd="1" destOrd="0" presId="urn:microsoft.com/office/officeart/2005/8/layout/orgChart1"/>
    <dgm:cxn modelId="{870AFE42-72BF-4F07-9457-2C96517DED38}" type="presParOf" srcId="{3F0B11AF-D64D-40A9-8435-8B9F0F70118D}" destId="{CBCBAFF5-9005-472D-BD95-F5CC6D00B11C}" srcOrd="1" destOrd="0" presId="urn:microsoft.com/office/officeart/2005/8/layout/orgChart1"/>
    <dgm:cxn modelId="{C31608B0-3B8A-4967-A98D-B4D5E69794F6}" type="presParOf" srcId="{3F0B11AF-D64D-40A9-8435-8B9F0F70118D}" destId="{A17CB745-09CD-4569-A09F-345A52C94758}" srcOrd="2" destOrd="0" presId="urn:microsoft.com/office/officeart/2005/8/layout/orgChart1"/>
    <dgm:cxn modelId="{78011F5B-5455-4882-B89D-01B7C0F871B7}" type="presParOf" srcId="{A17CB745-09CD-4569-A09F-345A52C94758}" destId="{A364EA30-5D75-4000-B52D-EBF206D87C00}" srcOrd="0" destOrd="0" presId="urn:microsoft.com/office/officeart/2005/8/layout/orgChart1"/>
    <dgm:cxn modelId="{3F999598-0757-41CF-8E1F-28BA59E07F43}" type="presParOf" srcId="{A17CB745-09CD-4569-A09F-345A52C94758}" destId="{0E2F1B02-A72F-424D-ACD3-87DDDF15428B}" srcOrd="1" destOrd="0" presId="urn:microsoft.com/office/officeart/2005/8/layout/orgChart1"/>
    <dgm:cxn modelId="{B43B2250-35A4-4465-B391-862F86FB1727}" type="presParOf" srcId="{0E2F1B02-A72F-424D-ACD3-87DDDF15428B}" destId="{4AEE7F9F-7956-4E2A-99D4-DD67D277DE88}" srcOrd="0" destOrd="0" presId="urn:microsoft.com/office/officeart/2005/8/layout/orgChart1"/>
    <dgm:cxn modelId="{2C248482-C755-4E8D-BD0B-64FF6B5BC7D0}" type="presParOf" srcId="{4AEE7F9F-7956-4E2A-99D4-DD67D277DE88}" destId="{B7370FB6-89D4-4EB0-BD34-88138F71A643}" srcOrd="0" destOrd="0" presId="urn:microsoft.com/office/officeart/2005/8/layout/orgChart1"/>
    <dgm:cxn modelId="{1A944872-ED64-4B3D-BB03-0EA82001EDDC}" type="presParOf" srcId="{4AEE7F9F-7956-4E2A-99D4-DD67D277DE88}" destId="{63F221D2-C27E-4BF5-BB3A-D8ED3EB97652}" srcOrd="1" destOrd="0" presId="urn:microsoft.com/office/officeart/2005/8/layout/orgChart1"/>
    <dgm:cxn modelId="{C9CE4784-1105-4709-9265-7BD09A75611F}" type="presParOf" srcId="{0E2F1B02-A72F-424D-ACD3-87DDDF15428B}" destId="{6E16C484-D170-4130-9812-DE414D286CEE}" srcOrd="1" destOrd="0" presId="urn:microsoft.com/office/officeart/2005/8/layout/orgChart1"/>
    <dgm:cxn modelId="{9F69F1D7-94C9-4729-AA9E-5896CCD2CA84}" type="presParOf" srcId="{0E2F1B02-A72F-424D-ACD3-87DDDF15428B}" destId="{A1573240-D7F2-4B0D-9B1C-0E3682E1C3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30F0FD-9161-4EB6-90E9-5A244F097E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08626-B089-4E35-A2E2-4B3D90C8AA75}">
      <dgm:prSet phldrT="[Text]" custT="1"/>
      <dgm:spPr>
        <a:solidFill>
          <a:srgbClr val="C00000"/>
        </a:solidFill>
      </dgm:spPr>
      <dgm:t>
        <a:bodyPr/>
        <a:lstStyle/>
        <a:p>
          <a:r>
            <a:rPr lang="tr-TR" sz="2400" dirty="0" smtClean="0"/>
            <a:t>Münir </a:t>
          </a:r>
          <a:r>
            <a:rPr lang="tr-TR" sz="2400" dirty="0" err="1" smtClean="0"/>
            <a:t>Takpak</a:t>
          </a:r>
          <a:endParaRPr lang="en-GB" sz="2400" dirty="0"/>
        </a:p>
      </dgm:t>
    </dgm:pt>
    <dgm:pt modelId="{C944F264-02D5-4DDF-AB43-625174CE8657}" type="parTrans" cxnId="{489D8DE2-B7E9-41EB-B083-B9106AF1731C}">
      <dgm:prSet/>
      <dgm:spPr/>
      <dgm:t>
        <a:bodyPr/>
        <a:lstStyle/>
        <a:p>
          <a:endParaRPr lang="en-GB"/>
        </a:p>
      </dgm:t>
    </dgm:pt>
    <dgm:pt modelId="{B095DDC9-66B8-42E5-8434-B135B964A11B}" type="sibTrans" cxnId="{489D8DE2-B7E9-41EB-B083-B9106AF1731C}">
      <dgm:prSet/>
      <dgm:spPr/>
      <dgm:t>
        <a:bodyPr/>
        <a:lstStyle/>
        <a:p>
          <a:endParaRPr lang="en-GB"/>
        </a:p>
      </dgm:t>
    </dgm:pt>
    <dgm:pt modelId="{93DA774F-7156-4235-927A-CEF11886997D}" type="asst">
      <dgm:prSet custT="1"/>
      <dgm:spPr>
        <a:solidFill>
          <a:srgbClr val="C00000"/>
        </a:solidFill>
      </dgm:spPr>
      <dgm:t>
        <a:bodyPr/>
        <a:lstStyle/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dirty="0" smtClean="0"/>
            <a:t>İl </a:t>
          </a:r>
          <a:r>
            <a:rPr lang="en-GB" sz="2000" dirty="0" err="1" smtClean="0"/>
            <a:t>Eğitim</a:t>
          </a:r>
          <a:r>
            <a:rPr lang="en-GB" sz="2000" dirty="0" smtClean="0"/>
            <a:t> </a:t>
          </a:r>
          <a:r>
            <a:rPr lang="en-GB" sz="2000" dirty="0" err="1" smtClean="0"/>
            <a:t>Sorumluları</a:t>
          </a:r>
          <a:r>
            <a:rPr lang="tr-TR" sz="2000" dirty="0" smtClean="0"/>
            <a:t> (6)</a:t>
          </a:r>
          <a:endParaRPr lang="en-GB" sz="2000" dirty="0" smtClean="0"/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dirty="0" smtClean="0"/>
            <a:t>İzmir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dirty="0" smtClean="0"/>
            <a:t>Manisa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dirty="0" smtClean="0"/>
            <a:t>Denizli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dirty="0" smtClean="0"/>
            <a:t>Aydın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dirty="0" smtClean="0"/>
            <a:t>Muğla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dirty="0" smtClean="0"/>
            <a:t>Uşak</a:t>
          </a:r>
          <a:endParaRPr lang="en-GB" sz="2000" dirty="0"/>
        </a:p>
      </dgm:t>
    </dgm:pt>
    <dgm:pt modelId="{BC90932D-7635-4DF8-8184-D867B8CA1B35}" type="parTrans" cxnId="{CFCC53C8-D63B-4886-83E0-FCD71CE7DC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714B40-067D-4C15-90FC-4A047AE0D5F0}" type="sibTrans" cxnId="{CFCC53C8-D63B-4886-83E0-FCD71CE7DCBF}">
      <dgm:prSet/>
      <dgm:spPr/>
      <dgm:t>
        <a:bodyPr/>
        <a:lstStyle/>
        <a:p>
          <a:endParaRPr lang="en-GB"/>
        </a:p>
      </dgm:t>
    </dgm:pt>
    <dgm:pt modelId="{8F6A47A3-00E5-47A2-BD9C-620007561241}" type="pres">
      <dgm:prSet presAssocID="{F930F0FD-9161-4EB6-90E9-5A244F097E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F0B11AF-D64D-40A9-8435-8B9F0F70118D}" type="pres">
      <dgm:prSet presAssocID="{E6408626-B089-4E35-A2E2-4B3D90C8AA75}" presName="hierRoot1" presStyleCnt="0">
        <dgm:presLayoutVars>
          <dgm:hierBranch val="init"/>
        </dgm:presLayoutVars>
      </dgm:prSet>
      <dgm:spPr/>
    </dgm:pt>
    <dgm:pt modelId="{F40F06FB-2205-4B6E-A78C-86F43E918857}" type="pres">
      <dgm:prSet presAssocID="{E6408626-B089-4E35-A2E2-4B3D90C8AA75}" presName="rootComposite1" presStyleCnt="0"/>
      <dgm:spPr/>
    </dgm:pt>
    <dgm:pt modelId="{B44A29E3-FDE7-437C-A74F-951894D0375D}" type="pres">
      <dgm:prSet presAssocID="{E6408626-B089-4E35-A2E2-4B3D90C8AA75}" presName="rootText1" presStyleLbl="node0" presStyleIdx="0" presStyleCnt="1" custScaleX="108342" custScaleY="4342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E6470-DA7E-4935-B329-1711372849AA}" type="pres">
      <dgm:prSet presAssocID="{E6408626-B089-4E35-A2E2-4B3D90C8AA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BCBAFF5-9005-472D-BD95-F5CC6D00B11C}" type="pres">
      <dgm:prSet presAssocID="{E6408626-B089-4E35-A2E2-4B3D90C8AA75}" presName="hierChild2" presStyleCnt="0"/>
      <dgm:spPr/>
    </dgm:pt>
    <dgm:pt modelId="{A17CB745-09CD-4569-A09F-345A52C94758}" type="pres">
      <dgm:prSet presAssocID="{E6408626-B089-4E35-A2E2-4B3D90C8AA75}" presName="hierChild3" presStyleCnt="0"/>
      <dgm:spPr/>
    </dgm:pt>
    <dgm:pt modelId="{A364EA30-5D75-4000-B52D-EBF206D87C00}" type="pres">
      <dgm:prSet presAssocID="{BC90932D-7635-4DF8-8184-D867B8CA1B35}" presName="Name111" presStyleLbl="parChTrans1D2" presStyleIdx="0" presStyleCnt="1"/>
      <dgm:spPr/>
      <dgm:t>
        <a:bodyPr/>
        <a:lstStyle/>
        <a:p>
          <a:endParaRPr lang="en-GB"/>
        </a:p>
      </dgm:t>
    </dgm:pt>
    <dgm:pt modelId="{0E2F1B02-A72F-424D-ACD3-87DDDF15428B}" type="pres">
      <dgm:prSet presAssocID="{93DA774F-7156-4235-927A-CEF11886997D}" presName="hierRoot3" presStyleCnt="0">
        <dgm:presLayoutVars>
          <dgm:hierBranch val="init"/>
        </dgm:presLayoutVars>
      </dgm:prSet>
      <dgm:spPr/>
    </dgm:pt>
    <dgm:pt modelId="{4AEE7F9F-7956-4E2A-99D4-DD67D277DE88}" type="pres">
      <dgm:prSet presAssocID="{93DA774F-7156-4235-927A-CEF11886997D}" presName="rootComposite3" presStyleCnt="0"/>
      <dgm:spPr/>
    </dgm:pt>
    <dgm:pt modelId="{B7370FB6-89D4-4EB0-BD34-88138F71A643}" type="pres">
      <dgm:prSet presAssocID="{93DA774F-7156-4235-927A-CEF11886997D}" presName="rootText3" presStyleLbl="asst1" presStyleIdx="0" presStyleCnt="1" custScaleX="118777" custScaleY="15597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221D2-C27E-4BF5-BB3A-D8ED3EB97652}" type="pres">
      <dgm:prSet presAssocID="{93DA774F-7156-4235-927A-CEF11886997D}" presName="rootConnector3" presStyleLbl="asst1" presStyleIdx="0" presStyleCnt="1"/>
      <dgm:spPr/>
      <dgm:t>
        <a:bodyPr/>
        <a:lstStyle/>
        <a:p>
          <a:endParaRPr lang="en-GB"/>
        </a:p>
      </dgm:t>
    </dgm:pt>
    <dgm:pt modelId="{6E16C484-D170-4130-9812-DE414D286CEE}" type="pres">
      <dgm:prSet presAssocID="{93DA774F-7156-4235-927A-CEF11886997D}" presName="hierChild6" presStyleCnt="0"/>
      <dgm:spPr/>
    </dgm:pt>
    <dgm:pt modelId="{A1573240-D7F2-4B0D-9B1C-0E3682E1C352}" type="pres">
      <dgm:prSet presAssocID="{93DA774F-7156-4235-927A-CEF11886997D}" presName="hierChild7" presStyleCnt="0"/>
      <dgm:spPr/>
    </dgm:pt>
  </dgm:ptLst>
  <dgm:cxnLst>
    <dgm:cxn modelId="{C840EF3F-4DA2-42B4-B6A9-5185046B989D}" type="presOf" srcId="{E6408626-B089-4E35-A2E2-4B3D90C8AA75}" destId="{B44A29E3-FDE7-437C-A74F-951894D0375D}" srcOrd="0" destOrd="0" presId="urn:microsoft.com/office/officeart/2005/8/layout/orgChart1"/>
    <dgm:cxn modelId="{A64E1453-9436-4CFB-A02D-C776FD5F3283}" type="presOf" srcId="{F930F0FD-9161-4EB6-90E9-5A244F097E29}" destId="{8F6A47A3-00E5-47A2-BD9C-620007561241}" srcOrd="0" destOrd="0" presId="urn:microsoft.com/office/officeart/2005/8/layout/orgChart1"/>
    <dgm:cxn modelId="{CFCC53C8-D63B-4886-83E0-FCD71CE7DCBF}" srcId="{E6408626-B089-4E35-A2E2-4B3D90C8AA75}" destId="{93DA774F-7156-4235-927A-CEF11886997D}" srcOrd="0" destOrd="0" parTransId="{BC90932D-7635-4DF8-8184-D867B8CA1B35}" sibTransId="{03714B40-067D-4C15-90FC-4A047AE0D5F0}"/>
    <dgm:cxn modelId="{670BC515-9FF7-4C33-A7C2-CB857B1526E4}" type="presOf" srcId="{93DA774F-7156-4235-927A-CEF11886997D}" destId="{B7370FB6-89D4-4EB0-BD34-88138F71A643}" srcOrd="0" destOrd="0" presId="urn:microsoft.com/office/officeart/2005/8/layout/orgChart1"/>
    <dgm:cxn modelId="{28EE14CF-2C20-4FB7-A5D4-0FD46ADEFE96}" type="presOf" srcId="{E6408626-B089-4E35-A2E2-4B3D90C8AA75}" destId="{43CE6470-DA7E-4935-B329-1711372849AA}" srcOrd="1" destOrd="0" presId="urn:microsoft.com/office/officeart/2005/8/layout/orgChart1"/>
    <dgm:cxn modelId="{489D8DE2-B7E9-41EB-B083-B9106AF1731C}" srcId="{F930F0FD-9161-4EB6-90E9-5A244F097E29}" destId="{E6408626-B089-4E35-A2E2-4B3D90C8AA75}" srcOrd="0" destOrd="0" parTransId="{C944F264-02D5-4DDF-AB43-625174CE8657}" sibTransId="{B095DDC9-66B8-42E5-8434-B135B964A11B}"/>
    <dgm:cxn modelId="{E5F92994-2D91-4A97-BAAA-C7F287EC0FB2}" type="presOf" srcId="{93DA774F-7156-4235-927A-CEF11886997D}" destId="{63F221D2-C27E-4BF5-BB3A-D8ED3EB97652}" srcOrd="1" destOrd="0" presId="urn:microsoft.com/office/officeart/2005/8/layout/orgChart1"/>
    <dgm:cxn modelId="{B47391F6-3155-4ACD-87FF-585F2027E915}" type="presOf" srcId="{BC90932D-7635-4DF8-8184-D867B8CA1B35}" destId="{A364EA30-5D75-4000-B52D-EBF206D87C00}" srcOrd="0" destOrd="0" presId="urn:microsoft.com/office/officeart/2005/8/layout/orgChart1"/>
    <dgm:cxn modelId="{C1CC083A-B0A0-45B7-895F-9BCCB5F8DFF1}" type="presParOf" srcId="{8F6A47A3-00E5-47A2-BD9C-620007561241}" destId="{3F0B11AF-D64D-40A9-8435-8B9F0F70118D}" srcOrd="0" destOrd="0" presId="urn:microsoft.com/office/officeart/2005/8/layout/orgChart1"/>
    <dgm:cxn modelId="{A0D46403-D604-4617-B581-98031C9215D8}" type="presParOf" srcId="{3F0B11AF-D64D-40A9-8435-8B9F0F70118D}" destId="{F40F06FB-2205-4B6E-A78C-86F43E918857}" srcOrd="0" destOrd="0" presId="urn:microsoft.com/office/officeart/2005/8/layout/orgChart1"/>
    <dgm:cxn modelId="{AD47F62B-E508-4963-88C0-9C551235E085}" type="presParOf" srcId="{F40F06FB-2205-4B6E-A78C-86F43E918857}" destId="{B44A29E3-FDE7-437C-A74F-951894D0375D}" srcOrd="0" destOrd="0" presId="urn:microsoft.com/office/officeart/2005/8/layout/orgChart1"/>
    <dgm:cxn modelId="{8C63D993-4EF9-4348-983F-D95E10B6C713}" type="presParOf" srcId="{F40F06FB-2205-4B6E-A78C-86F43E918857}" destId="{43CE6470-DA7E-4935-B329-1711372849AA}" srcOrd="1" destOrd="0" presId="urn:microsoft.com/office/officeart/2005/8/layout/orgChart1"/>
    <dgm:cxn modelId="{13AE235E-5060-492F-8BC2-116E60CCCF47}" type="presParOf" srcId="{3F0B11AF-D64D-40A9-8435-8B9F0F70118D}" destId="{CBCBAFF5-9005-472D-BD95-F5CC6D00B11C}" srcOrd="1" destOrd="0" presId="urn:microsoft.com/office/officeart/2005/8/layout/orgChart1"/>
    <dgm:cxn modelId="{72B5E0E7-1DB9-4083-86B8-0BF6D2A8ACD2}" type="presParOf" srcId="{3F0B11AF-D64D-40A9-8435-8B9F0F70118D}" destId="{A17CB745-09CD-4569-A09F-345A52C94758}" srcOrd="2" destOrd="0" presId="urn:microsoft.com/office/officeart/2005/8/layout/orgChart1"/>
    <dgm:cxn modelId="{D9930A07-DC95-4FB1-A160-C4AB9B5BD3B0}" type="presParOf" srcId="{A17CB745-09CD-4569-A09F-345A52C94758}" destId="{A364EA30-5D75-4000-B52D-EBF206D87C00}" srcOrd="0" destOrd="0" presId="urn:microsoft.com/office/officeart/2005/8/layout/orgChart1"/>
    <dgm:cxn modelId="{269EC6A4-EA1D-472A-A13F-1CC7B84DB0A4}" type="presParOf" srcId="{A17CB745-09CD-4569-A09F-345A52C94758}" destId="{0E2F1B02-A72F-424D-ACD3-87DDDF15428B}" srcOrd="1" destOrd="0" presId="urn:microsoft.com/office/officeart/2005/8/layout/orgChart1"/>
    <dgm:cxn modelId="{1B766150-A313-478B-A1E5-B0AAFFA12107}" type="presParOf" srcId="{0E2F1B02-A72F-424D-ACD3-87DDDF15428B}" destId="{4AEE7F9F-7956-4E2A-99D4-DD67D277DE88}" srcOrd="0" destOrd="0" presId="urn:microsoft.com/office/officeart/2005/8/layout/orgChart1"/>
    <dgm:cxn modelId="{7BAD0F15-7F90-448E-8C8E-4C1A3778F872}" type="presParOf" srcId="{4AEE7F9F-7956-4E2A-99D4-DD67D277DE88}" destId="{B7370FB6-89D4-4EB0-BD34-88138F71A643}" srcOrd="0" destOrd="0" presId="urn:microsoft.com/office/officeart/2005/8/layout/orgChart1"/>
    <dgm:cxn modelId="{A00040E4-45E7-440D-BC55-2353D43C9F83}" type="presParOf" srcId="{4AEE7F9F-7956-4E2A-99D4-DD67D277DE88}" destId="{63F221D2-C27E-4BF5-BB3A-D8ED3EB97652}" srcOrd="1" destOrd="0" presId="urn:microsoft.com/office/officeart/2005/8/layout/orgChart1"/>
    <dgm:cxn modelId="{660D4AB4-31B3-4A5E-B4B9-2B50E0C872C8}" type="presParOf" srcId="{0E2F1B02-A72F-424D-ACD3-87DDDF15428B}" destId="{6E16C484-D170-4130-9812-DE414D286CEE}" srcOrd="1" destOrd="0" presId="urn:microsoft.com/office/officeart/2005/8/layout/orgChart1"/>
    <dgm:cxn modelId="{5F811639-32A1-40A1-9D29-560EB526DCAA}" type="presParOf" srcId="{0E2F1B02-A72F-424D-ACD3-87DDDF15428B}" destId="{A1573240-D7F2-4B0D-9B1C-0E3682E1C3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30F0FD-9161-4EB6-90E9-5A244F097E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08626-B089-4E35-A2E2-4B3D90C8AA7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400" dirty="0" smtClean="0"/>
            <a:t>Ali Cumhur Doğan</a:t>
          </a:r>
          <a:endParaRPr lang="en-GB" sz="2400" dirty="0"/>
        </a:p>
      </dgm:t>
    </dgm:pt>
    <dgm:pt modelId="{C944F264-02D5-4DDF-AB43-625174CE8657}" type="parTrans" cxnId="{489D8DE2-B7E9-41EB-B083-B9106AF1731C}">
      <dgm:prSet/>
      <dgm:spPr/>
      <dgm:t>
        <a:bodyPr/>
        <a:lstStyle/>
        <a:p>
          <a:endParaRPr lang="en-GB"/>
        </a:p>
      </dgm:t>
    </dgm:pt>
    <dgm:pt modelId="{B095DDC9-66B8-42E5-8434-B135B964A11B}" type="sibTrans" cxnId="{489D8DE2-B7E9-41EB-B083-B9106AF1731C}">
      <dgm:prSet/>
      <dgm:spPr/>
      <dgm:t>
        <a:bodyPr/>
        <a:lstStyle/>
        <a:p>
          <a:endParaRPr lang="en-GB"/>
        </a:p>
      </dgm:t>
    </dgm:pt>
    <dgm:pt modelId="{93DA774F-7156-4235-927A-CEF11886997D}" type="asst">
      <dgm:prSet custT="1"/>
      <dgm:spPr>
        <a:solidFill>
          <a:srgbClr val="C00000"/>
        </a:solidFill>
      </dgm:spPr>
      <dgm:t>
        <a:bodyPr/>
        <a:lstStyle/>
        <a:p>
          <a:r>
            <a:rPr lang="en-GB" sz="2000" dirty="0" smtClean="0"/>
            <a:t>İl </a:t>
          </a:r>
          <a:r>
            <a:rPr lang="en-GB" sz="2000" dirty="0" err="1" smtClean="0"/>
            <a:t>Eğitim</a:t>
          </a:r>
          <a:r>
            <a:rPr lang="en-GB" sz="2000" dirty="0" smtClean="0"/>
            <a:t> </a:t>
          </a:r>
          <a:r>
            <a:rPr lang="en-GB" sz="2000" dirty="0" err="1" smtClean="0"/>
            <a:t>Sorumluları</a:t>
          </a:r>
          <a:r>
            <a:rPr lang="tr-TR" sz="2000" dirty="0" smtClean="0"/>
            <a:t> (4)</a:t>
          </a:r>
          <a:endParaRPr lang="en-GB" sz="2000" dirty="0" smtClean="0"/>
        </a:p>
        <a:p>
          <a:r>
            <a:rPr lang="tr-TR" sz="2000" dirty="0" smtClean="0"/>
            <a:t>Antalya</a:t>
          </a:r>
        </a:p>
        <a:p>
          <a:r>
            <a:rPr lang="tr-TR" sz="2000" dirty="0" smtClean="0"/>
            <a:t>Afyon</a:t>
          </a:r>
        </a:p>
        <a:p>
          <a:r>
            <a:rPr lang="tr-TR" sz="2000" dirty="0" smtClean="0"/>
            <a:t>Isparta</a:t>
          </a:r>
        </a:p>
        <a:p>
          <a:r>
            <a:rPr lang="tr-TR" sz="2000" dirty="0" smtClean="0"/>
            <a:t>Burdur</a:t>
          </a:r>
          <a:endParaRPr lang="en-GB" sz="2000" dirty="0"/>
        </a:p>
      </dgm:t>
    </dgm:pt>
    <dgm:pt modelId="{BC90932D-7635-4DF8-8184-D867B8CA1B35}" type="parTrans" cxnId="{CFCC53C8-D63B-4886-83E0-FCD71CE7DC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714B40-067D-4C15-90FC-4A047AE0D5F0}" type="sibTrans" cxnId="{CFCC53C8-D63B-4886-83E0-FCD71CE7DCBF}">
      <dgm:prSet/>
      <dgm:spPr/>
      <dgm:t>
        <a:bodyPr/>
        <a:lstStyle/>
        <a:p>
          <a:endParaRPr lang="en-GB"/>
        </a:p>
      </dgm:t>
    </dgm:pt>
    <dgm:pt modelId="{8F6A47A3-00E5-47A2-BD9C-620007561241}" type="pres">
      <dgm:prSet presAssocID="{F930F0FD-9161-4EB6-90E9-5A244F097E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F0B11AF-D64D-40A9-8435-8B9F0F70118D}" type="pres">
      <dgm:prSet presAssocID="{E6408626-B089-4E35-A2E2-4B3D90C8AA75}" presName="hierRoot1" presStyleCnt="0">
        <dgm:presLayoutVars>
          <dgm:hierBranch val="init"/>
        </dgm:presLayoutVars>
      </dgm:prSet>
      <dgm:spPr/>
    </dgm:pt>
    <dgm:pt modelId="{F40F06FB-2205-4B6E-A78C-86F43E918857}" type="pres">
      <dgm:prSet presAssocID="{E6408626-B089-4E35-A2E2-4B3D90C8AA75}" presName="rootComposite1" presStyleCnt="0"/>
      <dgm:spPr/>
    </dgm:pt>
    <dgm:pt modelId="{B44A29E3-FDE7-437C-A74F-951894D0375D}" type="pres">
      <dgm:prSet presAssocID="{E6408626-B089-4E35-A2E2-4B3D90C8AA75}" presName="rootText1" presStyleLbl="node0" presStyleIdx="0" presStyleCnt="1" custScaleX="136155" custScaleY="4342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E6470-DA7E-4935-B329-1711372849AA}" type="pres">
      <dgm:prSet presAssocID="{E6408626-B089-4E35-A2E2-4B3D90C8AA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BCBAFF5-9005-472D-BD95-F5CC6D00B11C}" type="pres">
      <dgm:prSet presAssocID="{E6408626-B089-4E35-A2E2-4B3D90C8AA75}" presName="hierChild2" presStyleCnt="0"/>
      <dgm:spPr/>
    </dgm:pt>
    <dgm:pt modelId="{A17CB745-09CD-4569-A09F-345A52C94758}" type="pres">
      <dgm:prSet presAssocID="{E6408626-B089-4E35-A2E2-4B3D90C8AA75}" presName="hierChild3" presStyleCnt="0"/>
      <dgm:spPr/>
    </dgm:pt>
    <dgm:pt modelId="{A364EA30-5D75-4000-B52D-EBF206D87C00}" type="pres">
      <dgm:prSet presAssocID="{BC90932D-7635-4DF8-8184-D867B8CA1B35}" presName="Name111" presStyleLbl="parChTrans1D2" presStyleIdx="0" presStyleCnt="1"/>
      <dgm:spPr/>
      <dgm:t>
        <a:bodyPr/>
        <a:lstStyle/>
        <a:p>
          <a:endParaRPr lang="en-GB"/>
        </a:p>
      </dgm:t>
    </dgm:pt>
    <dgm:pt modelId="{0E2F1B02-A72F-424D-ACD3-87DDDF15428B}" type="pres">
      <dgm:prSet presAssocID="{93DA774F-7156-4235-927A-CEF11886997D}" presName="hierRoot3" presStyleCnt="0">
        <dgm:presLayoutVars>
          <dgm:hierBranch val="init"/>
        </dgm:presLayoutVars>
      </dgm:prSet>
      <dgm:spPr/>
    </dgm:pt>
    <dgm:pt modelId="{4AEE7F9F-7956-4E2A-99D4-DD67D277DE88}" type="pres">
      <dgm:prSet presAssocID="{93DA774F-7156-4235-927A-CEF11886997D}" presName="rootComposite3" presStyleCnt="0"/>
      <dgm:spPr/>
    </dgm:pt>
    <dgm:pt modelId="{B7370FB6-89D4-4EB0-BD34-88138F71A643}" type="pres">
      <dgm:prSet presAssocID="{93DA774F-7156-4235-927A-CEF11886997D}" presName="rootText3" presStyleLbl="asst1" presStyleIdx="0" presStyleCnt="1" custScaleX="103904" custScaleY="10874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221D2-C27E-4BF5-BB3A-D8ED3EB97652}" type="pres">
      <dgm:prSet presAssocID="{93DA774F-7156-4235-927A-CEF11886997D}" presName="rootConnector3" presStyleLbl="asst1" presStyleIdx="0" presStyleCnt="1"/>
      <dgm:spPr/>
      <dgm:t>
        <a:bodyPr/>
        <a:lstStyle/>
        <a:p>
          <a:endParaRPr lang="en-GB"/>
        </a:p>
      </dgm:t>
    </dgm:pt>
    <dgm:pt modelId="{6E16C484-D170-4130-9812-DE414D286CEE}" type="pres">
      <dgm:prSet presAssocID="{93DA774F-7156-4235-927A-CEF11886997D}" presName="hierChild6" presStyleCnt="0"/>
      <dgm:spPr/>
    </dgm:pt>
    <dgm:pt modelId="{A1573240-D7F2-4B0D-9B1C-0E3682E1C352}" type="pres">
      <dgm:prSet presAssocID="{93DA774F-7156-4235-927A-CEF11886997D}" presName="hierChild7" presStyleCnt="0"/>
      <dgm:spPr/>
    </dgm:pt>
  </dgm:ptLst>
  <dgm:cxnLst>
    <dgm:cxn modelId="{A2FB8384-9908-4EAB-B382-0EB1A56CF950}" type="presOf" srcId="{93DA774F-7156-4235-927A-CEF11886997D}" destId="{63F221D2-C27E-4BF5-BB3A-D8ED3EB97652}" srcOrd="1" destOrd="0" presId="urn:microsoft.com/office/officeart/2005/8/layout/orgChart1"/>
    <dgm:cxn modelId="{CFCC53C8-D63B-4886-83E0-FCD71CE7DCBF}" srcId="{E6408626-B089-4E35-A2E2-4B3D90C8AA75}" destId="{93DA774F-7156-4235-927A-CEF11886997D}" srcOrd="0" destOrd="0" parTransId="{BC90932D-7635-4DF8-8184-D867B8CA1B35}" sibTransId="{03714B40-067D-4C15-90FC-4A047AE0D5F0}"/>
    <dgm:cxn modelId="{14A3E774-8E67-44CF-B181-EC2E2B7EE7BF}" type="presOf" srcId="{93DA774F-7156-4235-927A-CEF11886997D}" destId="{B7370FB6-89D4-4EB0-BD34-88138F71A643}" srcOrd="0" destOrd="0" presId="urn:microsoft.com/office/officeart/2005/8/layout/orgChart1"/>
    <dgm:cxn modelId="{5D84A9E5-70DC-406F-9175-60958B7E9EFA}" type="presOf" srcId="{E6408626-B089-4E35-A2E2-4B3D90C8AA75}" destId="{B44A29E3-FDE7-437C-A74F-951894D0375D}" srcOrd="0" destOrd="0" presId="urn:microsoft.com/office/officeart/2005/8/layout/orgChart1"/>
    <dgm:cxn modelId="{35A94375-950B-4114-B235-45C88A736C24}" type="presOf" srcId="{F930F0FD-9161-4EB6-90E9-5A244F097E29}" destId="{8F6A47A3-00E5-47A2-BD9C-620007561241}" srcOrd="0" destOrd="0" presId="urn:microsoft.com/office/officeart/2005/8/layout/orgChart1"/>
    <dgm:cxn modelId="{2194DFED-2F23-4E82-B59B-9E7E9321D52F}" type="presOf" srcId="{E6408626-B089-4E35-A2E2-4B3D90C8AA75}" destId="{43CE6470-DA7E-4935-B329-1711372849AA}" srcOrd="1" destOrd="0" presId="urn:microsoft.com/office/officeart/2005/8/layout/orgChart1"/>
    <dgm:cxn modelId="{1A496414-50BC-4002-B9D7-A7BBF4D6C0B9}" type="presOf" srcId="{BC90932D-7635-4DF8-8184-D867B8CA1B35}" destId="{A364EA30-5D75-4000-B52D-EBF206D87C00}" srcOrd="0" destOrd="0" presId="urn:microsoft.com/office/officeart/2005/8/layout/orgChart1"/>
    <dgm:cxn modelId="{489D8DE2-B7E9-41EB-B083-B9106AF1731C}" srcId="{F930F0FD-9161-4EB6-90E9-5A244F097E29}" destId="{E6408626-B089-4E35-A2E2-4B3D90C8AA75}" srcOrd="0" destOrd="0" parTransId="{C944F264-02D5-4DDF-AB43-625174CE8657}" sibTransId="{B095DDC9-66B8-42E5-8434-B135B964A11B}"/>
    <dgm:cxn modelId="{0F5DBE6B-B87F-4F9C-A971-F5F196011AB3}" type="presParOf" srcId="{8F6A47A3-00E5-47A2-BD9C-620007561241}" destId="{3F0B11AF-D64D-40A9-8435-8B9F0F70118D}" srcOrd="0" destOrd="0" presId="urn:microsoft.com/office/officeart/2005/8/layout/orgChart1"/>
    <dgm:cxn modelId="{5FED74AD-85D9-4125-84C6-06761C71ED97}" type="presParOf" srcId="{3F0B11AF-D64D-40A9-8435-8B9F0F70118D}" destId="{F40F06FB-2205-4B6E-A78C-86F43E918857}" srcOrd="0" destOrd="0" presId="urn:microsoft.com/office/officeart/2005/8/layout/orgChart1"/>
    <dgm:cxn modelId="{D3809728-DDA5-40C5-83F1-3D2E8FA743D0}" type="presParOf" srcId="{F40F06FB-2205-4B6E-A78C-86F43E918857}" destId="{B44A29E3-FDE7-437C-A74F-951894D0375D}" srcOrd="0" destOrd="0" presId="urn:microsoft.com/office/officeart/2005/8/layout/orgChart1"/>
    <dgm:cxn modelId="{D5F2A616-CF61-4B77-83B4-B8D16B1E97BE}" type="presParOf" srcId="{F40F06FB-2205-4B6E-A78C-86F43E918857}" destId="{43CE6470-DA7E-4935-B329-1711372849AA}" srcOrd="1" destOrd="0" presId="urn:microsoft.com/office/officeart/2005/8/layout/orgChart1"/>
    <dgm:cxn modelId="{7DA3D9FE-F78F-4E2C-84AB-741D2BB4E734}" type="presParOf" srcId="{3F0B11AF-D64D-40A9-8435-8B9F0F70118D}" destId="{CBCBAFF5-9005-472D-BD95-F5CC6D00B11C}" srcOrd="1" destOrd="0" presId="urn:microsoft.com/office/officeart/2005/8/layout/orgChart1"/>
    <dgm:cxn modelId="{CAC4032C-BDEA-4A39-B8E4-E65B260E5069}" type="presParOf" srcId="{3F0B11AF-D64D-40A9-8435-8B9F0F70118D}" destId="{A17CB745-09CD-4569-A09F-345A52C94758}" srcOrd="2" destOrd="0" presId="urn:microsoft.com/office/officeart/2005/8/layout/orgChart1"/>
    <dgm:cxn modelId="{A6CD074B-1F16-4147-B7C1-BA4B7C734547}" type="presParOf" srcId="{A17CB745-09CD-4569-A09F-345A52C94758}" destId="{A364EA30-5D75-4000-B52D-EBF206D87C00}" srcOrd="0" destOrd="0" presId="urn:microsoft.com/office/officeart/2005/8/layout/orgChart1"/>
    <dgm:cxn modelId="{24E9665F-A1A1-48A1-B714-0E371267AE63}" type="presParOf" srcId="{A17CB745-09CD-4569-A09F-345A52C94758}" destId="{0E2F1B02-A72F-424D-ACD3-87DDDF15428B}" srcOrd="1" destOrd="0" presId="urn:microsoft.com/office/officeart/2005/8/layout/orgChart1"/>
    <dgm:cxn modelId="{E271669C-6BDA-42A9-B885-938A4385AC3E}" type="presParOf" srcId="{0E2F1B02-A72F-424D-ACD3-87DDDF15428B}" destId="{4AEE7F9F-7956-4E2A-99D4-DD67D277DE88}" srcOrd="0" destOrd="0" presId="urn:microsoft.com/office/officeart/2005/8/layout/orgChart1"/>
    <dgm:cxn modelId="{ADBF59BF-8669-4BA3-A021-472C2040BF6F}" type="presParOf" srcId="{4AEE7F9F-7956-4E2A-99D4-DD67D277DE88}" destId="{B7370FB6-89D4-4EB0-BD34-88138F71A643}" srcOrd="0" destOrd="0" presId="urn:microsoft.com/office/officeart/2005/8/layout/orgChart1"/>
    <dgm:cxn modelId="{E11707DC-CF36-4849-9FAB-BACDBF049C95}" type="presParOf" srcId="{4AEE7F9F-7956-4E2A-99D4-DD67D277DE88}" destId="{63F221D2-C27E-4BF5-BB3A-D8ED3EB97652}" srcOrd="1" destOrd="0" presId="urn:microsoft.com/office/officeart/2005/8/layout/orgChart1"/>
    <dgm:cxn modelId="{B6F1025A-B9FD-434A-BA48-7D151CABB33C}" type="presParOf" srcId="{0E2F1B02-A72F-424D-ACD3-87DDDF15428B}" destId="{6E16C484-D170-4130-9812-DE414D286CEE}" srcOrd="1" destOrd="0" presId="urn:microsoft.com/office/officeart/2005/8/layout/orgChart1"/>
    <dgm:cxn modelId="{014459B4-4186-4A80-AE96-6D5B92AFAF5B}" type="presParOf" srcId="{0E2F1B02-A72F-424D-ACD3-87DDDF15428B}" destId="{A1573240-D7F2-4B0D-9B1C-0E3682E1C3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30F0FD-9161-4EB6-90E9-5A244F097E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08626-B089-4E35-A2E2-4B3D90C8AA7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400" dirty="0" err="1" smtClean="0"/>
            <a:t>Şeref</a:t>
          </a:r>
          <a:r>
            <a:rPr lang="en-GB" sz="2400" dirty="0" smtClean="0"/>
            <a:t> </a:t>
          </a:r>
          <a:r>
            <a:rPr lang="en-GB" sz="2400" dirty="0" err="1" smtClean="0"/>
            <a:t>Küskün</a:t>
          </a:r>
          <a:endParaRPr lang="en-GB" sz="2400" dirty="0"/>
        </a:p>
      </dgm:t>
    </dgm:pt>
    <dgm:pt modelId="{C944F264-02D5-4DDF-AB43-625174CE8657}" type="parTrans" cxnId="{489D8DE2-B7E9-41EB-B083-B9106AF1731C}">
      <dgm:prSet/>
      <dgm:spPr/>
      <dgm:t>
        <a:bodyPr/>
        <a:lstStyle/>
        <a:p>
          <a:endParaRPr lang="en-GB"/>
        </a:p>
      </dgm:t>
    </dgm:pt>
    <dgm:pt modelId="{B095DDC9-66B8-42E5-8434-B135B964A11B}" type="sibTrans" cxnId="{489D8DE2-B7E9-41EB-B083-B9106AF1731C}">
      <dgm:prSet/>
      <dgm:spPr/>
      <dgm:t>
        <a:bodyPr/>
        <a:lstStyle/>
        <a:p>
          <a:endParaRPr lang="en-GB"/>
        </a:p>
      </dgm:t>
    </dgm:pt>
    <dgm:pt modelId="{93DA774F-7156-4235-927A-CEF11886997D}" type="asst">
      <dgm:prSet custT="1"/>
      <dgm:spPr>
        <a:solidFill>
          <a:srgbClr val="C00000"/>
        </a:solidFill>
      </dgm:spPr>
      <dgm:t>
        <a:bodyPr/>
        <a:lstStyle/>
        <a:p>
          <a:r>
            <a:rPr lang="en-GB" sz="2000" dirty="0" smtClean="0"/>
            <a:t>İl </a:t>
          </a:r>
          <a:r>
            <a:rPr lang="en-GB" sz="2000" dirty="0" err="1" smtClean="0"/>
            <a:t>Eğitim</a:t>
          </a:r>
          <a:r>
            <a:rPr lang="en-GB" sz="2000" dirty="0" smtClean="0"/>
            <a:t> </a:t>
          </a:r>
          <a:r>
            <a:rPr lang="en-GB" sz="2000" dirty="0" err="1" smtClean="0"/>
            <a:t>Sorumluları</a:t>
          </a:r>
          <a:r>
            <a:rPr lang="tr-TR" sz="2000" dirty="0" smtClean="0"/>
            <a:t> (5)</a:t>
          </a:r>
          <a:endParaRPr lang="en-GB" sz="2000" dirty="0" smtClean="0"/>
        </a:p>
        <a:p>
          <a:r>
            <a:rPr lang="tr-TR" sz="2000" dirty="0" smtClean="0"/>
            <a:t>Trabzon</a:t>
          </a:r>
        </a:p>
        <a:p>
          <a:r>
            <a:rPr lang="tr-TR" sz="2000" dirty="0" smtClean="0"/>
            <a:t>Giresun</a:t>
          </a:r>
        </a:p>
        <a:p>
          <a:r>
            <a:rPr lang="tr-TR" sz="2000" dirty="0" smtClean="0"/>
            <a:t>Rize</a:t>
          </a:r>
        </a:p>
        <a:p>
          <a:r>
            <a:rPr lang="tr-TR" sz="2000" dirty="0" smtClean="0"/>
            <a:t>Gümüşhane</a:t>
          </a:r>
        </a:p>
        <a:p>
          <a:r>
            <a:rPr lang="tr-TR" sz="2000" dirty="0" smtClean="0"/>
            <a:t>Artvin</a:t>
          </a:r>
          <a:endParaRPr lang="en-GB" sz="2000" dirty="0"/>
        </a:p>
      </dgm:t>
    </dgm:pt>
    <dgm:pt modelId="{BC90932D-7635-4DF8-8184-D867B8CA1B35}" type="parTrans" cxnId="{CFCC53C8-D63B-4886-83E0-FCD71CE7DC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714B40-067D-4C15-90FC-4A047AE0D5F0}" type="sibTrans" cxnId="{CFCC53C8-D63B-4886-83E0-FCD71CE7DCBF}">
      <dgm:prSet/>
      <dgm:spPr/>
      <dgm:t>
        <a:bodyPr/>
        <a:lstStyle/>
        <a:p>
          <a:endParaRPr lang="en-GB"/>
        </a:p>
      </dgm:t>
    </dgm:pt>
    <dgm:pt modelId="{8F6A47A3-00E5-47A2-BD9C-620007561241}" type="pres">
      <dgm:prSet presAssocID="{F930F0FD-9161-4EB6-90E9-5A244F097E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F0B11AF-D64D-40A9-8435-8B9F0F70118D}" type="pres">
      <dgm:prSet presAssocID="{E6408626-B089-4E35-A2E2-4B3D90C8AA75}" presName="hierRoot1" presStyleCnt="0">
        <dgm:presLayoutVars>
          <dgm:hierBranch val="init"/>
        </dgm:presLayoutVars>
      </dgm:prSet>
      <dgm:spPr/>
    </dgm:pt>
    <dgm:pt modelId="{F40F06FB-2205-4B6E-A78C-86F43E918857}" type="pres">
      <dgm:prSet presAssocID="{E6408626-B089-4E35-A2E2-4B3D90C8AA75}" presName="rootComposite1" presStyleCnt="0"/>
      <dgm:spPr/>
    </dgm:pt>
    <dgm:pt modelId="{B44A29E3-FDE7-437C-A74F-951894D0375D}" type="pres">
      <dgm:prSet presAssocID="{E6408626-B089-4E35-A2E2-4B3D90C8AA75}" presName="rootText1" presStyleLbl="node0" presStyleIdx="0" presStyleCnt="1" custScaleX="103706" custScaleY="4342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E6470-DA7E-4935-B329-1711372849AA}" type="pres">
      <dgm:prSet presAssocID="{E6408626-B089-4E35-A2E2-4B3D90C8AA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BCBAFF5-9005-472D-BD95-F5CC6D00B11C}" type="pres">
      <dgm:prSet presAssocID="{E6408626-B089-4E35-A2E2-4B3D90C8AA75}" presName="hierChild2" presStyleCnt="0"/>
      <dgm:spPr/>
    </dgm:pt>
    <dgm:pt modelId="{A17CB745-09CD-4569-A09F-345A52C94758}" type="pres">
      <dgm:prSet presAssocID="{E6408626-B089-4E35-A2E2-4B3D90C8AA75}" presName="hierChild3" presStyleCnt="0"/>
      <dgm:spPr/>
    </dgm:pt>
    <dgm:pt modelId="{A364EA30-5D75-4000-B52D-EBF206D87C00}" type="pres">
      <dgm:prSet presAssocID="{BC90932D-7635-4DF8-8184-D867B8CA1B35}" presName="Name111" presStyleLbl="parChTrans1D2" presStyleIdx="0" presStyleCnt="1"/>
      <dgm:spPr/>
      <dgm:t>
        <a:bodyPr/>
        <a:lstStyle/>
        <a:p>
          <a:endParaRPr lang="en-GB"/>
        </a:p>
      </dgm:t>
    </dgm:pt>
    <dgm:pt modelId="{0E2F1B02-A72F-424D-ACD3-87DDDF15428B}" type="pres">
      <dgm:prSet presAssocID="{93DA774F-7156-4235-927A-CEF11886997D}" presName="hierRoot3" presStyleCnt="0">
        <dgm:presLayoutVars>
          <dgm:hierBranch val="init"/>
        </dgm:presLayoutVars>
      </dgm:prSet>
      <dgm:spPr/>
    </dgm:pt>
    <dgm:pt modelId="{4AEE7F9F-7956-4E2A-99D4-DD67D277DE88}" type="pres">
      <dgm:prSet presAssocID="{93DA774F-7156-4235-927A-CEF11886997D}" presName="rootComposite3" presStyleCnt="0"/>
      <dgm:spPr/>
    </dgm:pt>
    <dgm:pt modelId="{B7370FB6-89D4-4EB0-BD34-88138F71A643}" type="pres">
      <dgm:prSet presAssocID="{93DA774F-7156-4235-927A-CEF11886997D}" presName="rootText3" presStyleLbl="asst1" presStyleIdx="0" presStyleCnt="1" custScaleX="124251" custScaleY="13493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221D2-C27E-4BF5-BB3A-D8ED3EB97652}" type="pres">
      <dgm:prSet presAssocID="{93DA774F-7156-4235-927A-CEF11886997D}" presName="rootConnector3" presStyleLbl="asst1" presStyleIdx="0" presStyleCnt="1"/>
      <dgm:spPr/>
      <dgm:t>
        <a:bodyPr/>
        <a:lstStyle/>
        <a:p>
          <a:endParaRPr lang="en-GB"/>
        </a:p>
      </dgm:t>
    </dgm:pt>
    <dgm:pt modelId="{6E16C484-D170-4130-9812-DE414D286CEE}" type="pres">
      <dgm:prSet presAssocID="{93DA774F-7156-4235-927A-CEF11886997D}" presName="hierChild6" presStyleCnt="0"/>
      <dgm:spPr/>
    </dgm:pt>
    <dgm:pt modelId="{A1573240-D7F2-4B0D-9B1C-0E3682E1C352}" type="pres">
      <dgm:prSet presAssocID="{93DA774F-7156-4235-927A-CEF11886997D}" presName="hierChild7" presStyleCnt="0"/>
      <dgm:spPr/>
    </dgm:pt>
  </dgm:ptLst>
  <dgm:cxnLst>
    <dgm:cxn modelId="{959519B2-5A42-4BDB-8AA3-CF86BEC047BB}" type="presOf" srcId="{93DA774F-7156-4235-927A-CEF11886997D}" destId="{63F221D2-C27E-4BF5-BB3A-D8ED3EB97652}" srcOrd="1" destOrd="0" presId="urn:microsoft.com/office/officeart/2005/8/layout/orgChart1"/>
    <dgm:cxn modelId="{F5F748B2-00D4-4E8D-A826-F7EAFA001217}" type="presOf" srcId="{E6408626-B089-4E35-A2E2-4B3D90C8AA75}" destId="{B44A29E3-FDE7-437C-A74F-951894D0375D}" srcOrd="0" destOrd="0" presId="urn:microsoft.com/office/officeart/2005/8/layout/orgChart1"/>
    <dgm:cxn modelId="{CFCC53C8-D63B-4886-83E0-FCD71CE7DCBF}" srcId="{E6408626-B089-4E35-A2E2-4B3D90C8AA75}" destId="{93DA774F-7156-4235-927A-CEF11886997D}" srcOrd="0" destOrd="0" parTransId="{BC90932D-7635-4DF8-8184-D867B8CA1B35}" sibTransId="{03714B40-067D-4C15-90FC-4A047AE0D5F0}"/>
    <dgm:cxn modelId="{538E4DE2-636D-40D9-A6F4-522EE4AC797E}" type="presOf" srcId="{BC90932D-7635-4DF8-8184-D867B8CA1B35}" destId="{A364EA30-5D75-4000-B52D-EBF206D87C00}" srcOrd="0" destOrd="0" presId="urn:microsoft.com/office/officeart/2005/8/layout/orgChart1"/>
    <dgm:cxn modelId="{B872A931-9FCF-49B4-BA58-5B0DA234BDD6}" type="presOf" srcId="{F930F0FD-9161-4EB6-90E9-5A244F097E29}" destId="{8F6A47A3-00E5-47A2-BD9C-620007561241}" srcOrd="0" destOrd="0" presId="urn:microsoft.com/office/officeart/2005/8/layout/orgChart1"/>
    <dgm:cxn modelId="{D4DE7CB8-1F4D-4DE4-B43B-68934B569AD9}" type="presOf" srcId="{93DA774F-7156-4235-927A-CEF11886997D}" destId="{B7370FB6-89D4-4EB0-BD34-88138F71A643}" srcOrd="0" destOrd="0" presId="urn:microsoft.com/office/officeart/2005/8/layout/orgChart1"/>
    <dgm:cxn modelId="{5B15597D-C8BC-4F34-823A-318B7ADC4119}" type="presOf" srcId="{E6408626-B089-4E35-A2E2-4B3D90C8AA75}" destId="{43CE6470-DA7E-4935-B329-1711372849AA}" srcOrd="1" destOrd="0" presId="urn:microsoft.com/office/officeart/2005/8/layout/orgChart1"/>
    <dgm:cxn modelId="{489D8DE2-B7E9-41EB-B083-B9106AF1731C}" srcId="{F930F0FD-9161-4EB6-90E9-5A244F097E29}" destId="{E6408626-B089-4E35-A2E2-4B3D90C8AA75}" srcOrd="0" destOrd="0" parTransId="{C944F264-02D5-4DDF-AB43-625174CE8657}" sibTransId="{B095DDC9-66B8-42E5-8434-B135B964A11B}"/>
    <dgm:cxn modelId="{63680BB7-0673-4C30-A330-8EDDD5A25DFD}" type="presParOf" srcId="{8F6A47A3-00E5-47A2-BD9C-620007561241}" destId="{3F0B11AF-D64D-40A9-8435-8B9F0F70118D}" srcOrd="0" destOrd="0" presId="urn:microsoft.com/office/officeart/2005/8/layout/orgChart1"/>
    <dgm:cxn modelId="{FC799850-D2A7-4EC8-B3D9-350374141BFB}" type="presParOf" srcId="{3F0B11AF-D64D-40A9-8435-8B9F0F70118D}" destId="{F40F06FB-2205-4B6E-A78C-86F43E918857}" srcOrd="0" destOrd="0" presId="urn:microsoft.com/office/officeart/2005/8/layout/orgChart1"/>
    <dgm:cxn modelId="{2BC6715E-911B-495D-A288-84A8353CF362}" type="presParOf" srcId="{F40F06FB-2205-4B6E-A78C-86F43E918857}" destId="{B44A29E3-FDE7-437C-A74F-951894D0375D}" srcOrd="0" destOrd="0" presId="urn:microsoft.com/office/officeart/2005/8/layout/orgChart1"/>
    <dgm:cxn modelId="{E4E2D7BF-26F0-4A48-9F4C-0C04281E440C}" type="presParOf" srcId="{F40F06FB-2205-4B6E-A78C-86F43E918857}" destId="{43CE6470-DA7E-4935-B329-1711372849AA}" srcOrd="1" destOrd="0" presId="urn:microsoft.com/office/officeart/2005/8/layout/orgChart1"/>
    <dgm:cxn modelId="{56922A24-646A-44D0-9690-19555EC52F4F}" type="presParOf" srcId="{3F0B11AF-D64D-40A9-8435-8B9F0F70118D}" destId="{CBCBAFF5-9005-472D-BD95-F5CC6D00B11C}" srcOrd="1" destOrd="0" presId="urn:microsoft.com/office/officeart/2005/8/layout/orgChart1"/>
    <dgm:cxn modelId="{E6F555EB-4A94-40F9-88A1-604E231C8128}" type="presParOf" srcId="{3F0B11AF-D64D-40A9-8435-8B9F0F70118D}" destId="{A17CB745-09CD-4569-A09F-345A52C94758}" srcOrd="2" destOrd="0" presId="urn:microsoft.com/office/officeart/2005/8/layout/orgChart1"/>
    <dgm:cxn modelId="{772FEB56-C9A5-4426-AF2B-1F220735E5D2}" type="presParOf" srcId="{A17CB745-09CD-4569-A09F-345A52C94758}" destId="{A364EA30-5D75-4000-B52D-EBF206D87C00}" srcOrd="0" destOrd="0" presId="urn:microsoft.com/office/officeart/2005/8/layout/orgChart1"/>
    <dgm:cxn modelId="{5CD259C8-C473-443D-9D69-C0D957D3527A}" type="presParOf" srcId="{A17CB745-09CD-4569-A09F-345A52C94758}" destId="{0E2F1B02-A72F-424D-ACD3-87DDDF15428B}" srcOrd="1" destOrd="0" presId="urn:microsoft.com/office/officeart/2005/8/layout/orgChart1"/>
    <dgm:cxn modelId="{ECF77F42-15E9-4DF6-A5B4-A8BAD7AD4E10}" type="presParOf" srcId="{0E2F1B02-A72F-424D-ACD3-87DDDF15428B}" destId="{4AEE7F9F-7956-4E2A-99D4-DD67D277DE88}" srcOrd="0" destOrd="0" presId="urn:microsoft.com/office/officeart/2005/8/layout/orgChart1"/>
    <dgm:cxn modelId="{7084961E-A19E-496D-B9E2-91B3ABF3A20D}" type="presParOf" srcId="{4AEE7F9F-7956-4E2A-99D4-DD67D277DE88}" destId="{B7370FB6-89D4-4EB0-BD34-88138F71A643}" srcOrd="0" destOrd="0" presId="urn:microsoft.com/office/officeart/2005/8/layout/orgChart1"/>
    <dgm:cxn modelId="{56754ECF-0E67-41D7-B4E2-68DD54B2B60D}" type="presParOf" srcId="{4AEE7F9F-7956-4E2A-99D4-DD67D277DE88}" destId="{63F221D2-C27E-4BF5-BB3A-D8ED3EB97652}" srcOrd="1" destOrd="0" presId="urn:microsoft.com/office/officeart/2005/8/layout/orgChart1"/>
    <dgm:cxn modelId="{2748A50F-9DD0-4CEA-A8CF-7B34176DF052}" type="presParOf" srcId="{0E2F1B02-A72F-424D-ACD3-87DDDF15428B}" destId="{6E16C484-D170-4130-9812-DE414D286CEE}" srcOrd="1" destOrd="0" presId="urn:microsoft.com/office/officeart/2005/8/layout/orgChart1"/>
    <dgm:cxn modelId="{42A3E819-6D3E-4BB2-BAC2-3D40DA7DCB3A}" type="presParOf" srcId="{0E2F1B02-A72F-424D-ACD3-87DDDF15428B}" destId="{A1573240-D7F2-4B0D-9B1C-0E3682E1C3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B0647-48B5-4227-A9F9-E76EB9EB0625}">
      <dsp:nvSpPr>
        <dsp:cNvPr id="0" name=""/>
        <dsp:cNvSpPr/>
      </dsp:nvSpPr>
      <dsp:spPr>
        <a:xfrm>
          <a:off x="3852492" y="358432"/>
          <a:ext cx="893733" cy="338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357"/>
              </a:lnTo>
              <a:lnTo>
                <a:pt x="893733" y="338357"/>
              </a:lnTo>
            </a:path>
          </a:pathLst>
        </a:custGeom>
        <a:noFill/>
        <a:ln w="508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66C4B-8E2A-4E5A-AA1B-726DC55058B6}">
      <dsp:nvSpPr>
        <dsp:cNvPr id="0" name=""/>
        <dsp:cNvSpPr/>
      </dsp:nvSpPr>
      <dsp:spPr>
        <a:xfrm>
          <a:off x="2963858" y="358432"/>
          <a:ext cx="888633" cy="338357"/>
        </a:xfrm>
        <a:custGeom>
          <a:avLst/>
          <a:gdLst/>
          <a:ahLst/>
          <a:cxnLst/>
          <a:rect l="0" t="0" r="0" b="0"/>
          <a:pathLst>
            <a:path>
              <a:moveTo>
                <a:pt x="888633" y="0"/>
              </a:moveTo>
              <a:lnTo>
                <a:pt x="888633" y="338357"/>
              </a:lnTo>
              <a:lnTo>
                <a:pt x="0" y="338357"/>
              </a:lnTo>
            </a:path>
          </a:pathLst>
        </a:custGeom>
        <a:noFill/>
        <a:ln w="508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6B041-F4A3-4E41-94B5-476B8AFA3F9C}">
      <dsp:nvSpPr>
        <dsp:cNvPr id="0" name=""/>
        <dsp:cNvSpPr/>
      </dsp:nvSpPr>
      <dsp:spPr>
        <a:xfrm>
          <a:off x="3852492" y="1374112"/>
          <a:ext cx="900500" cy="322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0500" y="322764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EB0EA3-A2D9-456E-B011-639A2C038AD7}">
      <dsp:nvSpPr>
        <dsp:cNvPr id="0" name=""/>
        <dsp:cNvSpPr/>
      </dsp:nvSpPr>
      <dsp:spPr>
        <a:xfrm>
          <a:off x="6285938" y="2374009"/>
          <a:ext cx="338800" cy="2125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5288"/>
              </a:lnTo>
              <a:lnTo>
                <a:pt x="338800" y="212528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F391A-2322-4800-A8F6-F005A668BDF7}">
      <dsp:nvSpPr>
        <dsp:cNvPr id="0" name=""/>
        <dsp:cNvSpPr/>
      </dsp:nvSpPr>
      <dsp:spPr>
        <a:xfrm>
          <a:off x="6285938" y="2374009"/>
          <a:ext cx="626831" cy="1693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3238"/>
              </a:lnTo>
              <a:lnTo>
                <a:pt x="626831" y="169323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743C1-5F79-4B0D-B8D7-C64B58F2E7FE}">
      <dsp:nvSpPr>
        <dsp:cNvPr id="0" name=""/>
        <dsp:cNvSpPr/>
      </dsp:nvSpPr>
      <dsp:spPr>
        <a:xfrm>
          <a:off x="6285938" y="2374009"/>
          <a:ext cx="518439" cy="317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414"/>
              </a:lnTo>
              <a:lnTo>
                <a:pt x="518439" y="31741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DA982-E01A-475F-A18D-10DA97F610F9}">
      <dsp:nvSpPr>
        <dsp:cNvPr id="0" name=""/>
        <dsp:cNvSpPr/>
      </dsp:nvSpPr>
      <dsp:spPr>
        <a:xfrm>
          <a:off x="6285938" y="2374009"/>
          <a:ext cx="624098" cy="1229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739"/>
              </a:lnTo>
              <a:lnTo>
                <a:pt x="624098" y="122973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B1350-D115-42C9-8491-17126165FD4E}">
      <dsp:nvSpPr>
        <dsp:cNvPr id="0" name=""/>
        <dsp:cNvSpPr/>
      </dsp:nvSpPr>
      <dsp:spPr>
        <a:xfrm>
          <a:off x="6285938" y="2374009"/>
          <a:ext cx="482811" cy="771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049"/>
              </a:lnTo>
              <a:lnTo>
                <a:pt x="482811" y="77104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59583D-3882-4CC6-ACB0-9F59AEBE82CB}">
      <dsp:nvSpPr>
        <dsp:cNvPr id="0" name=""/>
        <dsp:cNvSpPr/>
      </dsp:nvSpPr>
      <dsp:spPr>
        <a:xfrm>
          <a:off x="3852492" y="1374112"/>
          <a:ext cx="2433446" cy="642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160"/>
              </a:lnTo>
              <a:lnTo>
                <a:pt x="2433446" y="567160"/>
              </a:lnTo>
              <a:lnTo>
                <a:pt x="2433446" y="64226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A0CDD-725C-4E55-A75A-9B2249CADC74}">
      <dsp:nvSpPr>
        <dsp:cNvPr id="0" name=""/>
        <dsp:cNvSpPr/>
      </dsp:nvSpPr>
      <dsp:spPr>
        <a:xfrm>
          <a:off x="501546" y="2374009"/>
          <a:ext cx="279572" cy="2271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1710"/>
              </a:lnTo>
              <a:lnTo>
                <a:pt x="279572" y="227171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9A2B2B-B72A-4C5C-8493-E098DCC697BB}">
      <dsp:nvSpPr>
        <dsp:cNvPr id="0" name=""/>
        <dsp:cNvSpPr/>
      </dsp:nvSpPr>
      <dsp:spPr>
        <a:xfrm>
          <a:off x="501546" y="2374009"/>
          <a:ext cx="279572" cy="1866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6831"/>
              </a:lnTo>
              <a:lnTo>
                <a:pt x="279572" y="186683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9AB96-C745-4670-B9EF-1EA7E6E1DE4E}">
      <dsp:nvSpPr>
        <dsp:cNvPr id="0" name=""/>
        <dsp:cNvSpPr/>
      </dsp:nvSpPr>
      <dsp:spPr>
        <a:xfrm>
          <a:off x="501546" y="2374009"/>
          <a:ext cx="279572" cy="1431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1532"/>
              </a:lnTo>
              <a:lnTo>
                <a:pt x="279572" y="143153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478E0-4D09-4380-A6C6-C190874A1944}">
      <dsp:nvSpPr>
        <dsp:cNvPr id="0" name=""/>
        <dsp:cNvSpPr/>
      </dsp:nvSpPr>
      <dsp:spPr>
        <a:xfrm>
          <a:off x="501546" y="2374009"/>
          <a:ext cx="279572" cy="973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160"/>
              </a:lnTo>
              <a:lnTo>
                <a:pt x="279572" y="97316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0F471-5AF1-4C2A-A6EC-423E13494CA1}">
      <dsp:nvSpPr>
        <dsp:cNvPr id="0" name=""/>
        <dsp:cNvSpPr/>
      </dsp:nvSpPr>
      <dsp:spPr>
        <a:xfrm>
          <a:off x="501546" y="2374009"/>
          <a:ext cx="255697" cy="578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232"/>
              </a:lnTo>
              <a:lnTo>
                <a:pt x="255697" y="57823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8F174B-682B-4F2A-95DD-882BF7DF7A6D}">
      <dsp:nvSpPr>
        <dsp:cNvPr id="0" name=""/>
        <dsp:cNvSpPr/>
      </dsp:nvSpPr>
      <dsp:spPr>
        <a:xfrm>
          <a:off x="501546" y="2374009"/>
          <a:ext cx="255697" cy="189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034"/>
              </a:lnTo>
              <a:lnTo>
                <a:pt x="255697" y="18903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8E45A-6622-4755-829B-C02AE4EF8C2F}">
      <dsp:nvSpPr>
        <dsp:cNvPr id="0" name=""/>
        <dsp:cNvSpPr/>
      </dsp:nvSpPr>
      <dsp:spPr>
        <a:xfrm>
          <a:off x="1162462" y="1374112"/>
          <a:ext cx="2690030" cy="642263"/>
        </a:xfrm>
        <a:custGeom>
          <a:avLst/>
          <a:gdLst/>
          <a:ahLst/>
          <a:cxnLst/>
          <a:rect l="0" t="0" r="0" b="0"/>
          <a:pathLst>
            <a:path>
              <a:moveTo>
                <a:pt x="2690030" y="0"/>
              </a:moveTo>
              <a:lnTo>
                <a:pt x="2690030" y="567160"/>
              </a:lnTo>
              <a:lnTo>
                <a:pt x="0" y="567160"/>
              </a:lnTo>
              <a:lnTo>
                <a:pt x="0" y="64226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1C49-6E56-45F6-8C81-2EE41FAC9EB4}">
      <dsp:nvSpPr>
        <dsp:cNvPr id="0" name=""/>
        <dsp:cNvSpPr/>
      </dsp:nvSpPr>
      <dsp:spPr>
        <a:xfrm>
          <a:off x="3806772" y="358432"/>
          <a:ext cx="91440" cy="658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8046"/>
              </a:lnTo>
            </a:path>
          </a:pathLst>
        </a:custGeom>
        <a:noFill/>
        <a:ln w="508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5A983-7D7B-4ACD-BD61-0EDED077789F}">
      <dsp:nvSpPr>
        <dsp:cNvPr id="0" name=""/>
        <dsp:cNvSpPr/>
      </dsp:nvSpPr>
      <dsp:spPr>
        <a:xfrm>
          <a:off x="2822124" y="798"/>
          <a:ext cx="2060735" cy="35763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MHK</a:t>
          </a:r>
        </a:p>
      </dsp:txBody>
      <dsp:txXfrm>
        <a:off x="2822124" y="798"/>
        <a:ext cx="2060735" cy="357633"/>
      </dsp:txXfrm>
    </dsp:sp>
    <dsp:sp modelId="{016F3C16-4358-4281-8D8B-D840FE799578}">
      <dsp:nvSpPr>
        <dsp:cNvPr id="0" name=""/>
        <dsp:cNvSpPr/>
      </dsp:nvSpPr>
      <dsp:spPr>
        <a:xfrm>
          <a:off x="3075050" y="1016478"/>
          <a:ext cx="1554884" cy="35763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err="1" smtClean="0"/>
            <a:t>Burcin</a:t>
          </a:r>
          <a:r>
            <a:rPr lang="en-GB" sz="800" b="1" kern="1200" dirty="0" smtClean="0"/>
            <a:t> KESKIN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Hakem</a:t>
          </a:r>
          <a:r>
            <a:rPr lang="en-GB" sz="800" kern="1200" dirty="0" smtClean="0"/>
            <a:t> </a:t>
          </a:r>
          <a:r>
            <a:rPr lang="en-GB" sz="800" kern="1200" dirty="0" err="1" smtClean="0"/>
            <a:t>İşleri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Müdürü</a:t>
          </a:r>
          <a:endParaRPr lang="en-GB" sz="800" kern="1200" dirty="0"/>
        </a:p>
      </dsp:txBody>
      <dsp:txXfrm>
        <a:off x="3075050" y="1016478"/>
        <a:ext cx="1554884" cy="357633"/>
      </dsp:txXfrm>
    </dsp:sp>
    <dsp:sp modelId="{81922C69-3E50-4664-B568-C5038000ECF1}">
      <dsp:nvSpPr>
        <dsp:cNvPr id="0" name=""/>
        <dsp:cNvSpPr/>
      </dsp:nvSpPr>
      <dsp:spPr>
        <a:xfrm>
          <a:off x="336317" y="2016375"/>
          <a:ext cx="1652289" cy="35763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Hakem</a:t>
          </a:r>
          <a:r>
            <a:rPr lang="en-GB" sz="800" kern="1200" dirty="0" smtClean="0"/>
            <a:t> </a:t>
          </a:r>
          <a:r>
            <a:rPr lang="en-GB" sz="800" kern="1200" dirty="0" err="1" smtClean="0"/>
            <a:t>İşleri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Departmanı</a:t>
          </a:r>
          <a:endParaRPr lang="en-GB" sz="800" kern="1200" dirty="0" smtClean="0"/>
        </a:p>
      </dsp:txBody>
      <dsp:txXfrm>
        <a:off x="336317" y="2016375"/>
        <a:ext cx="1652289" cy="357633"/>
      </dsp:txXfrm>
    </dsp:sp>
    <dsp:sp modelId="{71B865DC-A9F4-4C8C-8892-C05093B37043}">
      <dsp:nvSpPr>
        <dsp:cNvPr id="0" name=""/>
        <dsp:cNvSpPr/>
      </dsp:nvSpPr>
      <dsp:spPr>
        <a:xfrm>
          <a:off x="757243" y="2384227"/>
          <a:ext cx="1721841" cy="35763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Alper DEMIREL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Hakemlerden</a:t>
          </a:r>
          <a:r>
            <a:rPr lang="en-GB" sz="800" kern="1200" dirty="0" smtClean="0"/>
            <a:t> </a:t>
          </a:r>
          <a:r>
            <a:rPr lang="en-GB" sz="800" kern="1200" dirty="0" err="1" smtClean="0"/>
            <a:t>Sorumlu</a:t>
          </a:r>
          <a:r>
            <a:rPr lang="en-GB" sz="800" kern="1200" dirty="0" smtClean="0"/>
            <a:t> </a:t>
          </a:r>
          <a:r>
            <a:rPr lang="en-GB" sz="800" kern="1200" dirty="0" err="1" smtClean="0"/>
            <a:t>Uzman</a:t>
          </a:r>
          <a:endParaRPr lang="en-GB" sz="800" kern="1200" dirty="0"/>
        </a:p>
      </dsp:txBody>
      <dsp:txXfrm>
        <a:off x="757243" y="2384227"/>
        <a:ext cx="1721841" cy="357633"/>
      </dsp:txXfrm>
    </dsp:sp>
    <dsp:sp modelId="{A8558DFF-8C34-484E-9F5E-6E51667BFD48}">
      <dsp:nvSpPr>
        <dsp:cNvPr id="0" name=""/>
        <dsp:cNvSpPr/>
      </dsp:nvSpPr>
      <dsp:spPr>
        <a:xfrm>
          <a:off x="757243" y="2773425"/>
          <a:ext cx="1926980" cy="35763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err="1" smtClean="0"/>
            <a:t>Sevinc</a:t>
          </a:r>
          <a:r>
            <a:rPr lang="en-GB" sz="800" b="1" kern="1200" dirty="0" smtClean="0"/>
            <a:t> CEYRAN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Gözlemcilerden</a:t>
          </a:r>
          <a:r>
            <a:rPr lang="en-GB" sz="800" kern="1200" dirty="0" smtClean="0"/>
            <a:t> </a:t>
          </a:r>
          <a:r>
            <a:rPr lang="en-GB" sz="800" kern="1200" dirty="0" err="1" smtClean="0"/>
            <a:t>Sorumlu</a:t>
          </a:r>
          <a:r>
            <a:rPr lang="en-GB" sz="800" kern="1200" dirty="0" smtClean="0"/>
            <a:t> </a:t>
          </a:r>
          <a:r>
            <a:rPr lang="en-GB" sz="800" kern="1200" dirty="0" err="1" smtClean="0"/>
            <a:t>Uzman</a:t>
          </a:r>
          <a:endParaRPr lang="en-GB" sz="800" kern="1200" dirty="0"/>
        </a:p>
      </dsp:txBody>
      <dsp:txXfrm>
        <a:off x="757243" y="2773425"/>
        <a:ext cx="1926980" cy="357633"/>
      </dsp:txXfrm>
    </dsp:sp>
    <dsp:sp modelId="{CFACB90F-25D8-4704-A282-B2EFD3E5335C}">
      <dsp:nvSpPr>
        <dsp:cNvPr id="0" name=""/>
        <dsp:cNvSpPr/>
      </dsp:nvSpPr>
      <dsp:spPr>
        <a:xfrm>
          <a:off x="781118" y="3165946"/>
          <a:ext cx="1950663" cy="36244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Ramazan YILMAZ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BAL </a:t>
          </a:r>
          <a:r>
            <a:rPr lang="en-GB" sz="800" kern="1200" dirty="0" err="1" smtClean="0"/>
            <a:t>ve</a:t>
          </a:r>
          <a:r>
            <a:rPr lang="en-GB" sz="800" kern="1200" dirty="0" smtClean="0"/>
            <a:t> AFYS </a:t>
          </a:r>
          <a:r>
            <a:rPr lang="en-GB" sz="800" kern="1200" dirty="0" err="1" smtClean="0"/>
            <a:t>Uzman</a:t>
          </a:r>
          <a:r>
            <a:rPr lang="en-GB" sz="800" kern="1200" dirty="0" smtClean="0"/>
            <a:t> </a:t>
          </a:r>
          <a:r>
            <a:rPr lang="en-GB" sz="800" kern="1200" dirty="0" err="1" smtClean="0"/>
            <a:t>Yrd</a:t>
          </a:r>
          <a:r>
            <a:rPr lang="en-GB" sz="800" kern="1200" dirty="0" smtClean="0"/>
            <a:t>.</a:t>
          </a:r>
          <a:endParaRPr lang="en-GB" sz="800" kern="1200" dirty="0"/>
        </a:p>
      </dsp:txBody>
      <dsp:txXfrm>
        <a:off x="781118" y="3165946"/>
        <a:ext cx="1950663" cy="362447"/>
      </dsp:txXfrm>
    </dsp:sp>
    <dsp:sp modelId="{5B68CFE6-86FB-46BD-9EC1-4E54AE3FC203}">
      <dsp:nvSpPr>
        <dsp:cNvPr id="0" name=""/>
        <dsp:cNvSpPr/>
      </dsp:nvSpPr>
      <dsp:spPr>
        <a:xfrm>
          <a:off x="781118" y="3602806"/>
          <a:ext cx="1808239" cy="405470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Nurşah GÜNDAY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0" kern="1200" dirty="0" err="1" smtClean="0"/>
            <a:t>Nakil</a:t>
          </a:r>
          <a:r>
            <a:rPr lang="en-GB" sz="800" b="0" kern="1200" dirty="0" smtClean="0"/>
            <a:t> </a:t>
          </a:r>
          <a:r>
            <a:rPr lang="en-GB" sz="800" b="0" kern="1200" dirty="0" err="1" smtClean="0"/>
            <a:t>ve</a:t>
          </a:r>
          <a:r>
            <a:rPr lang="en-GB" sz="800" b="0" kern="1200" dirty="0" smtClean="0"/>
            <a:t> </a:t>
          </a:r>
          <a:r>
            <a:rPr lang="en-GB" sz="800" b="0" kern="1200" dirty="0" err="1" smtClean="0"/>
            <a:t>İzin</a:t>
          </a:r>
          <a:r>
            <a:rPr lang="en-GB" sz="800" b="0" kern="1200" dirty="0" smtClean="0"/>
            <a:t> </a:t>
          </a:r>
          <a:r>
            <a:rPr lang="en-GB" sz="800" b="0" kern="1200" dirty="0" err="1" smtClean="0"/>
            <a:t>Yazıları</a:t>
          </a:r>
          <a:r>
            <a:rPr lang="en-GB" sz="800" b="0" kern="1200" dirty="0" smtClean="0"/>
            <a:t> </a:t>
          </a:r>
          <a:r>
            <a:rPr lang="en-GB" sz="800" b="0" kern="1200" dirty="0" err="1" smtClean="0"/>
            <a:t>Uzman</a:t>
          </a:r>
          <a:r>
            <a:rPr lang="en-GB" sz="800" b="0" kern="1200" dirty="0" smtClean="0"/>
            <a:t> </a:t>
          </a:r>
          <a:r>
            <a:rPr lang="en-GB" sz="800" b="0" kern="1200" dirty="0" err="1" smtClean="0"/>
            <a:t>Yrd</a:t>
          </a:r>
          <a:r>
            <a:rPr lang="en-GB" sz="800" b="0" kern="1200" dirty="0" smtClean="0"/>
            <a:t>.</a:t>
          </a:r>
        </a:p>
      </dsp:txBody>
      <dsp:txXfrm>
        <a:off x="781118" y="3602806"/>
        <a:ext cx="1808239" cy="405470"/>
      </dsp:txXfrm>
    </dsp:sp>
    <dsp:sp modelId="{99B533F5-3EF2-4F7E-9AAB-089542D32E1F}">
      <dsp:nvSpPr>
        <dsp:cNvPr id="0" name=""/>
        <dsp:cNvSpPr/>
      </dsp:nvSpPr>
      <dsp:spPr>
        <a:xfrm>
          <a:off x="781118" y="4034856"/>
          <a:ext cx="2633836" cy="411969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err="1" smtClean="0"/>
            <a:t>Meltem</a:t>
          </a:r>
          <a:r>
            <a:rPr lang="en-GB" sz="800" b="1" kern="1200" dirty="0" smtClean="0"/>
            <a:t> KOLÇAK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Tazminat</a:t>
          </a:r>
          <a:r>
            <a:rPr lang="en-GB" sz="800" kern="1200" dirty="0" smtClean="0"/>
            <a:t> </a:t>
          </a:r>
          <a:r>
            <a:rPr lang="en-GB" sz="800" kern="1200" dirty="0" err="1" smtClean="0"/>
            <a:t>Formları</a:t>
          </a:r>
          <a:r>
            <a:rPr lang="en-GB" sz="800" kern="1200" dirty="0" smtClean="0"/>
            <a:t> </a:t>
          </a:r>
          <a:r>
            <a:rPr lang="en-GB" sz="800" kern="1200" dirty="0" err="1" smtClean="0"/>
            <a:t>ve</a:t>
          </a:r>
          <a:r>
            <a:rPr lang="en-GB" sz="800" kern="1200" dirty="0" smtClean="0"/>
            <a:t> </a:t>
          </a:r>
          <a:r>
            <a:rPr lang="en-GB" sz="800" kern="1200" dirty="0" err="1" smtClean="0"/>
            <a:t>Dokümantasyon</a:t>
          </a:r>
          <a:r>
            <a:rPr lang="en-GB" sz="800" kern="1200" dirty="0" smtClean="0"/>
            <a:t> </a:t>
          </a:r>
          <a:r>
            <a:rPr lang="en-GB" sz="800" kern="1200" dirty="0" err="1" smtClean="0"/>
            <a:t>Uzman</a:t>
          </a:r>
          <a:r>
            <a:rPr lang="en-GB" sz="800" kern="1200" dirty="0" smtClean="0"/>
            <a:t> </a:t>
          </a:r>
          <a:r>
            <a:rPr lang="en-GB" sz="800" kern="1200" dirty="0" err="1" smtClean="0"/>
            <a:t>Yrd</a:t>
          </a:r>
          <a:r>
            <a:rPr lang="en-GB" sz="800" kern="1200" dirty="0" smtClean="0"/>
            <a:t>.</a:t>
          </a:r>
          <a:endParaRPr lang="en-GB" sz="800" kern="1200" dirty="0"/>
        </a:p>
      </dsp:txBody>
      <dsp:txXfrm>
        <a:off x="781118" y="4034856"/>
        <a:ext cx="2633836" cy="411969"/>
      </dsp:txXfrm>
    </dsp:sp>
    <dsp:sp modelId="{963D14AE-8AB1-4DDF-91F9-873DF5198C2F}">
      <dsp:nvSpPr>
        <dsp:cNvPr id="0" name=""/>
        <dsp:cNvSpPr/>
      </dsp:nvSpPr>
      <dsp:spPr>
        <a:xfrm>
          <a:off x="781118" y="4466903"/>
          <a:ext cx="2021052" cy="35763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Beyhan</a:t>
          </a:r>
          <a:r>
            <a:rPr lang="en-GB" sz="800" kern="1200" dirty="0" smtClean="0"/>
            <a:t> SATIROĞLU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Kadınlar</a:t>
          </a:r>
          <a:r>
            <a:rPr lang="en-GB" sz="800" kern="1200" dirty="0" smtClean="0"/>
            <a:t> </a:t>
          </a:r>
          <a:r>
            <a:rPr lang="en-GB" sz="800" kern="1200" dirty="0" err="1" smtClean="0"/>
            <a:t>Ligi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ve</a:t>
          </a:r>
          <a:r>
            <a:rPr lang="en-GB" sz="800" kern="1200" dirty="0" smtClean="0"/>
            <a:t> </a:t>
          </a:r>
          <a:r>
            <a:rPr lang="en-GB" sz="800" kern="1200" dirty="0" err="1" smtClean="0"/>
            <a:t>Akademi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Ligi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Uzman</a:t>
          </a:r>
          <a:r>
            <a:rPr lang="en-GB" sz="800" kern="1200" dirty="0" smtClean="0"/>
            <a:t> </a:t>
          </a:r>
          <a:r>
            <a:rPr lang="en-GB" sz="800" kern="1200" dirty="0" err="1" smtClean="0"/>
            <a:t>Yrd</a:t>
          </a:r>
          <a:r>
            <a:rPr lang="en-GB" sz="800" kern="1200" dirty="0" smtClean="0"/>
            <a:t>. </a:t>
          </a:r>
          <a:endParaRPr lang="en-GB" sz="800" kern="1200" dirty="0"/>
        </a:p>
      </dsp:txBody>
      <dsp:txXfrm>
        <a:off x="781118" y="4466903"/>
        <a:ext cx="2021052" cy="357633"/>
      </dsp:txXfrm>
    </dsp:sp>
    <dsp:sp modelId="{8F31BAA3-C06A-423F-A300-722027D0739B}">
      <dsp:nvSpPr>
        <dsp:cNvPr id="0" name=""/>
        <dsp:cNvSpPr/>
      </dsp:nvSpPr>
      <dsp:spPr>
        <a:xfrm>
          <a:off x="5375596" y="2016375"/>
          <a:ext cx="1820684" cy="35763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Hakem</a:t>
          </a:r>
          <a:r>
            <a:rPr lang="en-GB" sz="800" kern="1200" dirty="0" smtClean="0"/>
            <a:t> Gelişim </a:t>
          </a:r>
          <a:r>
            <a:rPr lang="en-GB" sz="800" kern="1200" dirty="0" err="1" smtClean="0"/>
            <a:t>Departmanı</a:t>
          </a:r>
          <a:endParaRPr lang="en-GB" sz="800" kern="1200" dirty="0"/>
        </a:p>
      </dsp:txBody>
      <dsp:txXfrm>
        <a:off x="5375596" y="2016375"/>
        <a:ext cx="1820684" cy="357633"/>
      </dsp:txXfrm>
    </dsp:sp>
    <dsp:sp modelId="{E45FC3CA-8BCE-4518-8E8A-5167042D5C24}">
      <dsp:nvSpPr>
        <dsp:cNvPr id="0" name=""/>
        <dsp:cNvSpPr/>
      </dsp:nvSpPr>
      <dsp:spPr>
        <a:xfrm>
          <a:off x="6768750" y="2952328"/>
          <a:ext cx="1645222" cy="385461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Ozlem NEIDIM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Departman</a:t>
          </a:r>
          <a:r>
            <a:rPr lang="en-GB" sz="800" kern="1200" dirty="0" smtClean="0"/>
            <a:t> </a:t>
          </a:r>
          <a:r>
            <a:rPr lang="en-GB" sz="800" kern="1200" dirty="0" err="1" smtClean="0"/>
            <a:t>Sorumlusu</a:t>
          </a:r>
          <a:endParaRPr lang="en-GB" sz="800" kern="1200" dirty="0"/>
        </a:p>
      </dsp:txBody>
      <dsp:txXfrm>
        <a:off x="6768750" y="2952328"/>
        <a:ext cx="1645222" cy="385461"/>
      </dsp:txXfrm>
    </dsp:sp>
    <dsp:sp modelId="{6A45A59D-4F10-47FC-8F29-7587DD00F2A5}">
      <dsp:nvSpPr>
        <dsp:cNvPr id="0" name=""/>
        <dsp:cNvSpPr/>
      </dsp:nvSpPr>
      <dsp:spPr>
        <a:xfrm>
          <a:off x="6910037" y="3418235"/>
          <a:ext cx="1460411" cy="37102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Ali KIZILET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Fiziksel</a:t>
          </a:r>
          <a:r>
            <a:rPr lang="en-GB" sz="800" kern="1200" dirty="0" smtClean="0"/>
            <a:t> Gelişim </a:t>
          </a:r>
          <a:r>
            <a:rPr lang="en-GB" sz="800" kern="1200" dirty="0" err="1" smtClean="0"/>
            <a:t>Uzmanı</a:t>
          </a:r>
          <a:endParaRPr lang="en-GB" sz="800" kern="1200" dirty="0"/>
        </a:p>
      </dsp:txBody>
      <dsp:txXfrm>
        <a:off x="6910037" y="3418235"/>
        <a:ext cx="1460411" cy="371027"/>
      </dsp:txXfrm>
    </dsp:sp>
    <dsp:sp modelId="{8B4C08AE-769E-438B-B21E-99907ADCC85D}">
      <dsp:nvSpPr>
        <dsp:cNvPr id="0" name=""/>
        <dsp:cNvSpPr/>
      </dsp:nvSpPr>
      <dsp:spPr>
        <a:xfrm>
          <a:off x="6804378" y="2489493"/>
          <a:ext cx="1595897" cy="403861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err="1" smtClean="0"/>
            <a:t>Dogan</a:t>
          </a:r>
          <a:r>
            <a:rPr lang="en-GB" sz="800" b="1" kern="1200" dirty="0" smtClean="0"/>
            <a:t> BABACAN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Özel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Pozisyon</a:t>
          </a:r>
          <a:r>
            <a:rPr lang="en-GB" sz="800" kern="1200" dirty="0" smtClean="0"/>
            <a:t> </a:t>
          </a:r>
          <a:r>
            <a:rPr lang="en-GB" sz="800" kern="1200" dirty="0" err="1" smtClean="0"/>
            <a:t>Analiz</a:t>
          </a:r>
          <a:r>
            <a:rPr lang="en-GB" sz="800" kern="1200" dirty="0" smtClean="0"/>
            <a:t> </a:t>
          </a:r>
          <a:r>
            <a:rPr lang="en-GB" sz="800" kern="1200" dirty="0" err="1" smtClean="0"/>
            <a:t>Uzmanı</a:t>
          </a:r>
          <a:endParaRPr lang="en-GB" sz="800" kern="1200" dirty="0"/>
        </a:p>
      </dsp:txBody>
      <dsp:txXfrm>
        <a:off x="6804378" y="2489493"/>
        <a:ext cx="1595897" cy="403861"/>
      </dsp:txXfrm>
    </dsp:sp>
    <dsp:sp modelId="{4A12090E-2D5D-4446-99C2-F2D265F91DAA}">
      <dsp:nvSpPr>
        <dsp:cNvPr id="0" name=""/>
        <dsp:cNvSpPr/>
      </dsp:nvSpPr>
      <dsp:spPr>
        <a:xfrm>
          <a:off x="6912769" y="3888431"/>
          <a:ext cx="1479266" cy="35763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err="1" smtClean="0"/>
            <a:t>Esat</a:t>
          </a:r>
          <a:r>
            <a:rPr lang="en-GB" sz="800" b="1" kern="1200" dirty="0" smtClean="0"/>
            <a:t> ERIS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Eğitimler</a:t>
          </a:r>
          <a:r>
            <a:rPr lang="en-GB" sz="800" kern="1200" dirty="0" smtClean="0"/>
            <a:t> </a:t>
          </a:r>
          <a:r>
            <a:rPr lang="en-GB" sz="800" kern="1200" dirty="0" err="1" smtClean="0"/>
            <a:t>Uzmanı</a:t>
          </a:r>
          <a:endParaRPr lang="en-GB" sz="800" kern="1200" dirty="0"/>
        </a:p>
      </dsp:txBody>
      <dsp:txXfrm>
        <a:off x="6912769" y="3888431"/>
        <a:ext cx="1479266" cy="357633"/>
      </dsp:txXfrm>
    </dsp:sp>
    <dsp:sp modelId="{A0DA2FE8-7454-4D89-B139-04CB00EEC494}">
      <dsp:nvSpPr>
        <dsp:cNvPr id="0" name=""/>
        <dsp:cNvSpPr/>
      </dsp:nvSpPr>
      <dsp:spPr>
        <a:xfrm>
          <a:off x="6624739" y="4320481"/>
          <a:ext cx="1973744" cy="35763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Ayten OZCAN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Eğitimler</a:t>
          </a:r>
          <a:r>
            <a:rPr lang="en-GB" sz="800" kern="1200" dirty="0" smtClean="0"/>
            <a:t> </a:t>
          </a:r>
          <a:r>
            <a:rPr lang="en-GB" sz="800" kern="1200" dirty="0" err="1" smtClean="0"/>
            <a:t>Uzman</a:t>
          </a:r>
          <a:r>
            <a:rPr lang="en-GB" sz="800" kern="1200" dirty="0" smtClean="0"/>
            <a:t> </a:t>
          </a:r>
          <a:r>
            <a:rPr lang="en-GB" sz="800" kern="1200" dirty="0" err="1" smtClean="0"/>
            <a:t>Yrd</a:t>
          </a:r>
          <a:r>
            <a:rPr lang="en-GB" sz="800" kern="1200" dirty="0" smtClean="0"/>
            <a:t>.</a:t>
          </a:r>
          <a:endParaRPr lang="en-GB" sz="800" kern="1200" dirty="0"/>
        </a:p>
      </dsp:txBody>
      <dsp:txXfrm>
        <a:off x="6624739" y="4320481"/>
        <a:ext cx="1973744" cy="357633"/>
      </dsp:txXfrm>
    </dsp:sp>
    <dsp:sp modelId="{DCF8BB67-9D81-4254-86CE-40F7CC025F5C}">
      <dsp:nvSpPr>
        <dsp:cNvPr id="0" name=""/>
        <dsp:cNvSpPr/>
      </dsp:nvSpPr>
      <dsp:spPr>
        <a:xfrm>
          <a:off x="2859493" y="1519500"/>
          <a:ext cx="1893498" cy="354751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Tuba CIKIT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Hakem</a:t>
          </a:r>
          <a:r>
            <a:rPr lang="en-GB" sz="800" kern="1200" dirty="0" smtClean="0"/>
            <a:t> </a:t>
          </a:r>
          <a:r>
            <a:rPr lang="en-GB" sz="800" kern="1200" dirty="0" err="1" smtClean="0"/>
            <a:t>İşleri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Departman</a:t>
          </a:r>
          <a:r>
            <a:rPr lang="en-GB" sz="800" kern="1200" dirty="0" smtClean="0"/>
            <a:t> </a:t>
          </a:r>
          <a:r>
            <a:rPr lang="en-GB" sz="800" kern="1200" dirty="0" err="1" smtClean="0"/>
            <a:t>Sorumlusu</a:t>
          </a:r>
          <a:endParaRPr lang="en-GB" sz="800" kern="1200" dirty="0"/>
        </a:p>
      </dsp:txBody>
      <dsp:txXfrm>
        <a:off x="2859493" y="1519500"/>
        <a:ext cx="1893498" cy="354751"/>
      </dsp:txXfrm>
    </dsp:sp>
    <dsp:sp modelId="{6F8294AA-AA37-43B3-873C-43B2A0E333CA}">
      <dsp:nvSpPr>
        <dsp:cNvPr id="0" name=""/>
        <dsp:cNvSpPr/>
      </dsp:nvSpPr>
      <dsp:spPr>
        <a:xfrm>
          <a:off x="1084958" y="517972"/>
          <a:ext cx="1878900" cy="35763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err="1" smtClean="0"/>
            <a:t>Jaap</a:t>
          </a:r>
          <a:r>
            <a:rPr lang="en-GB" sz="800" b="1" kern="1200" dirty="0" smtClean="0"/>
            <a:t> UILENBERG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MHK </a:t>
          </a:r>
          <a:r>
            <a:rPr lang="en-GB" sz="800" kern="1200" dirty="0" err="1" smtClean="0"/>
            <a:t>Danışmanı</a:t>
          </a:r>
          <a:endParaRPr lang="en-GB" sz="800" kern="1200" dirty="0"/>
        </a:p>
      </dsp:txBody>
      <dsp:txXfrm>
        <a:off x="1084958" y="517972"/>
        <a:ext cx="1878900" cy="357633"/>
      </dsp:txXfrm>
    </dsp:sp>
    <dsp:sp modelId="{784F14D5-9FA8-481D-84D3-873959F7CFC3}">
      <dsp:nvSpPr>
        <dsp:cNvPr id="0" name=""/>
        <dsp:cNvSpPr/>
      </dsp:nvSpPr>
      <dsp:spPr>
        <a:xfrm>
          <a:off x="4746226" y="517972"/>
          <a:ext cx="1979638" cy="35763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Oguz SARVAN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MHK </a:t>
          </a:r>
          <a:r>
            <a:rPr lang="en-GB" sz="800" kern="1200" dirty="0" err="1" smtClean="0"/>
            <a:t>Eğitim</a:t>
          </a:r>
          <a:r>
            <a:rPr lang="en-GB" sz="800" kern="1200" dirty="0" smtClean="0"/>
            <a:t> </a:t>
          </a:r>
          <a:r>
            <a:rPr lang="en-GB" sz="800" kern="1200" dirty="0" err="1" smtClean="0"/>
            <a:t>Direktörü</a:t>
          </a:r>
          <a:endParaRPr lang="en-GB" sz="800" kern="1200" dirty="0"/>
        </a:p>
      </dsp:txBody>
      <dsp:txXfrm>
        <a:off x="4746226" y="517972"/>
        <a:ext cx="1979638" cy="3576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4EA30-5D75-4000-B52D-EBF206D87C00}">
      <dsp:nvSpPr>
        <dsp:cNvPr id="0" name=""/>
        <dsp:cNvSpPr/>
      </dsp:nvSpPr>
      <dsp:spPr>
        <a:xfrm>
          <a:off x="5502064" y="1036020"/>
          <a:ext cx="266390" cy="2259530"/>
        </a:xfrm>
        <a:custGeom>
          <a:avLst/>
          <a:gdLst/>
          <a:ahLst/>
          <a:cxnLst/>
          <a:rect l="0" t="0" r="0" b="0"/>
          <a:pathLst>
            <a:path>
              <a:moveTo>
                <a:pt x="266390" y="0"/>
              </a:moveTo>
              <a:lnTo>
                <a:pt x="266390" y="2259530"/>
              </a:lnTo>
              <a:lnTo>
                <a:pt x="0" y="225953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A29E3-FDE7-437C-A74F-951894D0375D}">
      <dsp:nvSpPr>
        <dsp:cNvPr id="0" name=""/>
        <dsp:cNvSpPr/>
      </dsp:nvSpPr>
      <dsp:spPr>
        <a:xfrm>
          <a:off x="4097082" y="2"/>
          <a:ext cx="3342744" cy="103601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Kadir Tozlu</a:t>
          </a:r>
          <a:endParaRPr lang="en-GB" sz="2400" kern="1200" dirty="0"/>
        </a:p>
      </dsp:txBody>
      <dsp:txXfrm>
        <a:off x="4097082" y="2"/>
        <a:ext cx="3342744" cy="1036018"/>
      </dsp:txXfrm>
    </dsp:sp>
    <dsp:sp modelId="{B7370FB6-89D4-4EB0-BD34-88138F71A643}">
      <dsp:nvSpPr>
        <dsp:cNvPr id="0" name=""/>
        <dsp:cNvSpPr/>
      </dsp:nvSpPr>
      <dsp:spPr>
        <a:xfrm>
          <a:off x="799434" y="1568801"/>
          <a:ext cx="4702630" cy="3453499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İl </a:t>
          </a:r>
          <a:r>
            <a:rPr lang="en-GB" sz="2000" kern="1200" dirty="0" err="1" smtClean="0"/>
            <a:t>Eğitim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Sorumluları</a:t>
          </a:r>
          <a:r>
            <a:rPr lang="tr-TR" sz="2000" kern="1200" dirty="0" smtClean="0"/>
            <a:t> (8)</a:t>
          </a:r>
          <a:endParaRPr lang="en-GB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Adana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Gaziantep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Mersin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Hatay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Kahramanmaraş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Osmaniye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Karaman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Kilis</a:t>
          </a:r>
          <a:endParaRPr lang="en-GB" sz="2000" kern="1200" dirty="0"/>
        </a:p>
      </dsp:txBody>
      <dsp:txXfrm>
        <a:off x="799434" y="1568801"/>
        <a:ext cx="4702630" cy="34534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4EA30-5D75-4000-B52D-EBF206D87C00}">
      <dsp:nvSpPr>
        <dsp:cNvPr id="0" name=""/>
        <dsp:cNvSpPr/>
      </dsp:nvSpPr>
      <dsp:spPr>
        <a:xfrm>
          <a:off x="4224571" y="1156774"/>
          <a:ext cx="276597" cy="1565137"/>
        </a:xfrm>
        <a:custGeom>
          <a:avLst/>
          <a:gdLst/>
          <a:ahLst/>
          <a:cxnLst/>
          <a:rect l="0" t="0" r="0" b="0"/>
          <a:pathLst>
            <a:path>
              <a:moveTo>
                <a:pt x="276597" y="0"/>
              </a:moveTo>
              <a:lnTo>
                <a:pt x="276597" y="1565137"/>
              </a:lnTo>
              <a:lnTo>
                <a:pt x="0" y="156513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A29E3-FDE7-437C-A74F-951894D0375D}">
      <dsp:nvSpPr>
        <dsp:cNvPr id="0" name=""/>
        <dsp:cNvSpPr/>
      </dsp:nvSpPr>
      <dsp:spPr>
        <a:xfrm>
          <a:off x="2910300" y="330144"/>
          <a:ext cx="3181735" cy="826630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/>
            <a:t>Zafer</a:t>
          </a:r>
          <a:r>
            <a:rPr lang="en-GB" sz="2400" kern="1200" dirty="0" smtClean="0"/>
            <a:t> </a:t>
          </a:r>
          <a:r>
            <a:rPr lang="en-GB" sz="2400" kern="1200" dirty="0" err="1" smtClean="0"/>
            <a:t>Demir</a:t>
          </a:r>
          <a:endParaRPr lang="en-GB" sz="2400" kern="1200" dirty="0"/>
        </a:p>
      </dsp:txBody>
      <dsp:txXfrm>
        <a:off x="2910300" y="330144"/>
        <a:ext cx="3181735" cy="826630"/>
      </dsp:txXfrm>
    </dsp:sp>
    <dsp:sp modelId="{B7370FB6-89D4-4EB0-BD34-88138F71A643}">
      <dsp:nvSpPr>
        <dsp:cNvPr id="0" name=""/>
        <dsp:cNvSpPr/>
      </dsp:nvSpPr>
      <dsp:spPr>
        <a:xfrm>
          <a:off x="3963" y="1709968"/>
          <a:ext cx="4220607" cy="202388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İl </a:t>
          </a:r>
          <a:r>
            <a:rPr lang="en-GB" sz="2000" kern="1200" dirty="0" err="1" smtClean="0"/>
            <a:t>Eğitim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Sorumluları</a:t>
          </a:r>
          <a:r>
            <a:rPr lang="tr-TR" sz="2000" kern="1200" dirty="0" smtClean="0"/>
            <a:t> (4)</a:t>
          </a:r>
          <a:endParaRPr lang="en-GB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Malatya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Elazığ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Adıyaman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Tunceli</a:t>
          </a:r>
          <a:endParaRPr lang="en-GB" sz="2000" kern="1200" dirty="0"/>
        </a:p>
      </dsp:txBody>
      <dsp:txXfrm>
        <a:off x="3963" y="1709968"/>
        <a:ext cx="4220607" cy="202388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4EA30-5D75-4000-B52D-EBF206D87C00}">
      <dsp:nvSpPr>
        <dsp:cNvPr id="0" name=""/>
        <dsp:cNvSpPr/>
      </dsp:nvSpPr>
      <dsp:spPr>
        <a:xfrm>
          <a:off x="4389490" y="905502"/>
          <a:ext cx="219168" cy="1765852"/>
        </a:xfrm>
        <a:custGeom>
          <a:avLst/>
          <a:gdLst/>
          <a:ahLst/>
          <a:cxnLst/>
          <a:rect l="0" t="0" r="0" b="0"/>
          <a:pathLst>
            <a:path>
              <a:moveTo>
                <a:pt x="219168" y="0"/>
              </a:moveTo>
              <a:lnTo>
                <a:pt x="219168" y="1765852"/>
              </a:lnTo>
              <a:lnTo>
                <a:pt x="0" y="176585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A29E3-FDE7-437C-A74F-951894D0375D}">
      <dsp:nvSpPr>
        <dsp:cNvPr id="0" name=""/>
        <dsp:cNvSpPr/>
      </dsp:nvSpPr>
      <dsp:spPr>
        <a:xfrm>
          <a:off x="3122731" y="65128"/>
          <a:ext cx="2971855" cy="84037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Doğan Şen</a:t>
          </a:r>
          <a:endParaRPr lang="en-GB" sz="2400" kern="1200" dirty="0"/>
        </a:p>
      </dsp:txBody>
      <dsp:txXfrm>
        <a:off x="3122731" y="65128"/>
        <a:ext cx="2971855" cy="840373"/>
      </dsp:txXfrm>
    </dsp:sp>
    <dsp:sp modelId="{B7370FB6-89D4-4EB0-BD34-88138F71A643}">
      <dsp:nvSpPr>
        <dsp:cNvPr id="0" name=""/>
        <dsp:cNvSpPr/>
      </dsp:nvSpPr>
      <dsp:spPr>
        <a:xfrm>
          <a:off x="1413" y="1343838"/>
          <a:ext cx="4388077" cy="265503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İl </a:t>
          </a:r>
          <a:r>
            <a:rPr lang="en-GB" sz="2000" kern="1200" dirty="0" err="1" smtClean="0"/>
            <a:t>Eğitim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Sorumluları</a:t>
          </a:r>
          <a:r>
            <a:rPr lang="tr-TR" sz="2000" kern="1200" dirty="0" smtClean="0"/>
            <a:t> (6)</a:t>
          </a:r>
          <a:endParaRPr lang="en-GB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Erzurum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Erzincan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Kars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Ağrı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Bayburt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Ardahan</a:t>
          </a:r>
          <a:endParaRPr lang="en-GB" sz="2000" kern="1200" dirty="0"/>
        </a:p>
      </dsp:txBody>
      <dsp:txXfrm>
        <a:off x="1413" y="1343838"/>
        <a:ext cx="4388077" cy="265503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52E29-71BD-4B8B-94ED-F23F67075287}">
      <dsp:nvSpPr>
        <dsp:cNvPr id="0" name=""/>
        <dsp:cNvSpPr/>
      </dsp:nvSpPr>
      <dsp:spPr>
        <a:xfrm>
          <a:off x="3093658" y="897293"/>
          <a:ext cx="877849" cy="1123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3672"/>
              </a:lnTo>
              <a:lnTo>
                <a:pt x="877849" y="112367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4EA30-5D75-4000-B52D-EBF206D87C00}">
      <dsp:nvSpPr>
        <dsp:cNvPr id="0" name=""/>
        <dsp:cNvSpPr/>
      </dsp:nvSpPr>
      <dsp:spPr>
        <a:xfrm>
          <a:off x="2025415" y="897293"/>
          <a:ext cx="1068243" cy="785377"/>
        </a:xfrm>
        <a:custGeom>
          <a:avLst/>
          <a:gdLst/>
          <a:ahLst/>
          <a:cxnLst/>
          <a:rect l="0" t="0" r="0" b="0"/>
          <a:pathLst>
            <a:path>
              <a:moveTo>
                <a:pt x="1068243" y="0"/>
              </a:moveTo>
              <a:lnTo>
                <a:pt x="1068243" y="785377"/>
              </a:lnTo>
              <a:lnTo>
                <a:pt x="0" y="78537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049D8-70E6-4602-8593-75C77A312691}">
      <dsp:nvSpPr>
        <dsp:cNvPr id="0" name=""/>
        <dsp:cNvSpPr/>
      </dsp:nvSpPr>
      <dsp:spPr>
        <a:xfrm>
          <a:off x="3047938" y="897293"/>
          <a:ext cx="91440" cy="22536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363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A29E3-FDE7-437C-A74F-951894D0375D}">
      <dsp:nvSpPr>
        <dsp:cNvPr id="0" name=""/>
        <dsp:cNvSpPr/>
      </dsp:nvSpPr>
      <dsp:spPr>
        <a:xfrm>
          <a:off x="1907098" y="815"/>
          <a:ext cx="2373120" cy="89647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O</a:t>
          </a:r>
          <a:r>
            <a:rPr lang="tr-TR" sz="2400" b="1" kern="1200" dirty="0" smtClean="0"/>
            <a:t>ğ</a:t>
          </a:r>
          <a:r>
            <a:rPr lang="en-GB" sz="2400" b="1" kern="1200" dirty="0" err="1" smtClean="0"/>
            <a:t>uz</a:t>
          </a:r>
          <a:r>
            <a:rPr lang="tr-TR" sz="2400" b="1" kern="1200" dirty="0" smtClean="0"/>
            <a:t> Sarvan</a:t>
          </a:r>
          <a:endParaRPr lang="en-GB" sz="2400" b="1" kern="1200" dirty="0"/>
        </a:p>
      </dsp:txBody>
      <dsp:txXfrm>
        <a:off x="1907098" y="815"/>
        <a:ext cx="2373120" cy="896477"/>
      </dsp:txXfrm>
    </dsp:sp>
    <dsp:sp modelId="{72125390-0490-4093-A790-866D972DEB63}">
      <dsp:nvSpPr>
        <dsp:cNvPr id="0" name=""/>
        <dsp:cNvSpPr/>
      </dsp:nvSpPr>
      <dsp:spPr>
        <a:xfrm>
          <a:off x="1735584" y="3150930"/>
          <a:ext cx="2716148" cy="89647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err="1" smtClean="0"/>
            <a:t>Bölgesel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Eğitimciler</a:t>
          </a:r>
          <a:endParaRPr lang="tr-TR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bg1"/>
              </a:solidFill>
            </a:rPr>
            <a:t>14 </a:t>
          </a:r>
          <a:r>
            <a:rPr lang="en-GB" sz="1200" b="1" kern="1200" dirty="0" err="1" smtClean="0">
              <a:solidFill>
                <a:schemeClr val="bg1"/>
              </a:solidFill>
            </a:rPr>
            <a:t>Bölge</a:t>
          </a:r>
          <a:endParaRPr lang="en-GB" sz="1200" b="1" kern="1200" dirty="0">
            <a:solidFill>
              <a:schemeClr val="bg1"/>
            </a:solidFill>
          </a:endParaRPr>
        </a:p>
      </dsp:txBody>
      <dsp:txXfrm>
        <a:off x="1735584" y="3150930"/>
        <a:ext cx="2716148" cy="896477"/>
      </dsp:txXfrm>
    </dsp:sp>
    <dsp:sp modelId="{B7370FB6-89D4-4EB0-BD34-88138F71A643}">
      <dsp:nvSpPr>
        <dsp:cNvPr id="0" name=""/>
        <dsp:cNvSpPr/>
      </dsp:nvSpPr>
      <dsp:spPr>
        <a:xfrm>
          <a:off x="232459" y="1234431"/>
          <a:ext cx="1792955" cy="89647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err="1" smtClean="0"/>
            <a:t>Esat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Eriş</a:t>
          </a:r>
          <a:endParaRPr lang="en-GB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err="1" smtClean="0"/>
            <a:t>Eğitim</a:t>
          </a:r>
          <a:r>
            <a:rPr lang="en-GB" sz="1200" b="0" kern="1200" dirty="0" smtClean="0"/>
            <a:t> </a:t>
          </a:r>
          <a:r>
            <a:rPr lang="en-GB" sz="1200" b="0" kern="1200" dirty="0" err="1" smtClean="0"/>
            <a:t>Sorumlusu</a:t>
          </a:r>
          <a:endParaRPr lang="en-GB" sz="1200" b="0" kern="1200" dirty="0"/>
        </a:p>
      </dsp:txBody>
      <dsp:txXfrm>
        <a:off x="232459" y="1234431"/>
        <a:ext cx="1792955" cy="896477"/>
      </dsp:txXfrm>
    </dsp:sp>
    <dsp:sp modelId="{54234A8D-A555-41F4-A601-097884D798A9}">
      <dsp:nvSpPr>
        <dsp:cNvPr id="0" name=""/>
        <dsp:cNvSpPr/>
      </dsp:nvSpPr>
      <dsp:spPr>
        <a:xfrm>
          <a:off x="3971507" y="1270667"/>
          <a:ext cx="2542070" cy="1500596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err="1" smtClean="0"/>
            <a:t>Ulusal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Eğitimciler</a:t>
          </a:r>
          <a:endParaRPr lang="tr-TR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Murat Ilgaz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Fahir Ersoy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Sebahattin Şahin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Muammer Tokat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Nurettin Karakoç</a:t>
          </a:r>
          <a:endParaRPr lang="en-GB" sz="11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Mehmet Doğan</a:t>
          </a:r>
          <a:endParaRPr lang="en-GB" sz="1100" kern="1200" dirty="0"/>
        </a:p>
      </dsp:txBody>
      <dsp:txXfrm>
        <a:off x="3971507" y="1270667"/>
        <a:ext cx="2542070" cy="15005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4EA30-5D75-4000-B52D-EBF206D87C00}">
      <dsp:nvSpPr>
        <dsp:cNvPr id="0" name=""/>
        <dsp:cNvSpPr/>
      </dsp:nvSpPr>
      <dsp:spPr>
        <a:xfrm>
          <a:off x="4320761" y="1030273"/>
          <a:ext cx="234147" cy="971759"/>
        </a:xfrm>
        <a:custGeom>
          <a:avLst/>
          <a:gdLst/>
          <a:ahLst/>
          <a:cxnLst/>
          <a:rect l="0" t="0" r="0" b="0"/>
          <a:pathLst>
            <a:path>
              <a:moveTo>
                <a:pt x="234147" y="0"/>
              </a:moveTo>
              <a:lnTo>
                <a:pt x="234147" y="971759"/>
              </a:lnTo>
              <a:lnTo>
                <a:pt x="0" y="97175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049D8-70E6-4602-8593-75C77A312691}">
      <dsp:nvSpPr>
        <dsp:cNvPr id="0" name=""/>
        <dsp:cNvSpPr/>
      </dsp:nvSpPr>
      <dsp:spPr>
        <a:xfrm>
          <a:off x="4554909" y="1030273"/>
          <a:ext cx="293689" cy="172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6594"/>
              </a:lnTo>
              <a:lnTo>
                <a:pt x="293689" y="1496594"/>
              </a:lnTo>
              <a:lnTo>
                <a:pt x="293689" y="172210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A29E3-FDE7-437C-A74F-951894D0375D}">
      <dsp:nvSpPr>
        <dsp:cNvPr id="0" name=""/>
        <dsp:cNvSpPr/>
      </dsp:nvSpPr>
      <dsp:spPr>
        <a:xfrm>
          <a:off x="3468030" y="16332"/>
          <a:ext cx="2173758" cy="1013941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Ali </a:t>
          </a:r>
          <a:r>
            <a:rPr lang="en-GB" sz="2400" kern="1200" dirty="0" err="1" smtClean="0"/>
            <a:t>Kızılet</a:t>
          </a:r>
          <a:endParaRPr lang="en-GB" sz="2400" kern="1200" dirty="0"/>
        </a:p>
      </dsp:txBody>
      <dsp:txXfrm>
        <a:off x="3468030" y="16332"/>
        <a:ext cx="2173758" cy="1013941"/>
      </dsp:txXfrm>
    </dsp:sp>
    <dsp:sp modelId="{72125390-0490-4093-A790-866D972DEB63}">
      <dsp:nvSpPr>
        <dsp:cNvPr id="0" name=""/>
        <dsp:cNvSpPr/>
      </dsp:nvSpPr>
      <dsp:spPr>
        <a:xfrm>
          <a:off x="3192812" y="2752381"/>
          <a:ext cx="3311571" cy="1073874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İl </a:t>
          </a:r>
          <a:r>
            <a:rPr lang="en-GB" sz="2000" kern="1200" dirty="0" err="1" smtClean="0"/>
            <a:t>Hakem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Fiziksel</a:t>
          </a:r>
          <a:r>
            <a:rPr lang="en-GB" sz="2000" kern="1200" dirty="0" smtClean="0"/>
            <a:t> Gelişim </a:t>
          </a:r>
          <a:r>
            <a:rPr lang="en-GB" sz="2000" kern="1200" dirty="0" err="1" smtClean="0"/>
            <a:t>Görevlileri</a:t>
          </a:r>
          <a:endParaRPr lang="en-GB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(45)</a:t>
          </a:r>
          <a:endParaRPr lang="en-GB" sz="2000" kern="1200" dirty="0"/>
        </a:p>
      </dsp:txBody>
      <dsp:txXfrm>
        <a:off x="3192812" y="2752381"/>
        <a:ext cx="3311571" cy="1073874"/>
      </dsp:txXfrm>
    </dsp:sp>
    <dsp:sp modelId="{B7370FB6-89D4-4EB0-BD34-88138F71A643}">
      <dsp:nvSpPr>
        <dsp:cNvPr id="0" name=""/>
        <dsp:cNvSpPr/>
      </dsp:nvSpPr>
      <dsp:spPr>
        <a:xfrm>
          <a:off x="302323" y="1513613"/>
          <a:ext cx="4018438" cy="976839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Tuba </a:t>
          </a:r>
          <a:r>
            <a:rPr lang="en-GB" sz="2400" kern="1200" dirty="0" err="1" smtClean="0"/>
            <a:t>Bozdoğan</a:t>
          </a:r>
          <a:endParaRPr lang="en-GB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/>
            <a:t>Fiziksel</a:t>
          </a:r>
          <a:r>
            <a:rPr lang="en-GB" sz="2400" kern="1200" dirty="0" smtClean="0"/>
            <a:t> Gelişim </a:t>
          </a:r>
          <a:r>
            <a:rPr lang="en-GB" sz="2400" kern="1200" dirty="0" err="1" smtClean="0"/>
            <a:t>Uzman</a:t>
          </a:r>
          <a:r>
            <a:rPr lang="en-GB" sz="2400" kern="1200" dirty="0" smtClean="0"/>
            <a:t> </a:t>
          </a:r>
          <a:r>
            <a:rPr lang="en-GB" sz="2400" kern="1200" dirty="0" err="1" smtClean="0"/>
            <a:t>Yrd</a:t>
          </a:r>
          <a:r>
            <a:rPr lang="en-GB" sz="2400" kern="1200" dirty="0" smtClean="0"/>
            <a:t>.</a:t>
          </a:r>
          <a:endParaRPr lang="en-GB" sz="2400" kern="1200" dirty="0"/>
        </a:p>
      </dsp:txBody>
      <dsp:txXfrm>
        <a:off x="302323" y="1513613"/>
        <a:ext cx="4018438" cy="9768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4EA30-5D75-4000-B52D-EBF206D87C00}">
      <dsp:nvSpPr>
        <dsp:cNvPr id="0" name=""/>
        <dsp:cNvSpPr/>
      </dsp:nvSpPr>
      <dsp:spPr>
        <a:xfrm>
          <a:off x="3931741" y="908884"/>
          <a:ext cx="366842" cy="1812010"/>
        </a:xfrm>
        <a:custGeom>
          <a:avLst/>
          <a:gdLst/>
          <a:ahLst/>
          <a:cxnLst/>
          <a:rect l="0" t="0" r="0" b="0"/>
          <a:pathLst>
            <a:path>
              <a:moveTo>
                <a:pt x="366842" y="0"/>
              </a:moveTo>
              <a:lnTo>
                <a:pt x="366842" y="1812010"/>
              </a:lnTo>
              <a:lnTo>
                <a:pt x="0" y="181201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A29E3-FDE7-437C-A74F-951894D0375D}">
      <dsp:nvSpPr>
        <dsp:cNvPr id="0" name=""/>
        <dsp:cNvSpPr/>
      </dsp:nvSpPr>
      <dsp:spPr>
        <a:xfrm>
          <a:off x="2502417" y="264778"/>
          <a:ext cx="3592333" cy="644105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Ahmet Erdoğan</a:t>
          </a:r>
          <a:endParaRPr lang="en-GB" sz="2400" kern="1200" dirty="0"/>
        </a:p>
      </dsp:txBody>
      <dsp:txXfrm>
        <a:off x="2502417" y="264778"/>
        <a:ext cx="3592333" cy="644105"/>
      </dsp:txXfrm>
    </dsp:sp>
    <dsp:sp modelId="{B7370FB6-89D4-4EB0-BD34-88138F71A643}">
      <dsp:nvSpPr>
        <dsp:cNvPr id="0" name=""/>
        <dsp:cNvSpPr/>
      </dsp:nvSpPr>
      <dsp:spPr>
        <a:xfrm>
          <a:off x="1248" y="1642570"/>
          <a:ext cx="3930492" cy="2156650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İl </a:t>
          </a:r>
          <a:r>
            <a:rPr lang="en-GB" sz="2000" kern="1200" dirty="0" err="1" smtClean="0"/>
            <a:t>Eğitim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Sorumluları</a:t>
          </a:r>
          <a:r>
            <a:rPr lang="tr-TR" sz="2000" kern="1200" dirty="0" smtClean="0"/>
            <a:t> (4) </a:t>
          </a:r>
          <a:endParaRPr lang="en-GB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Edirne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Kırklareli</a:t>
          </a:r>
          <a:endParaRPr lang="en-GB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İstanbul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Tekirdağ</a:t>
          </a:r>
          <a:endParaRPr lang="en-GB" sz="2000" kern="1200" dirty="0"/>
        </a:p>
      </dsp:txBody>
      <dsp:txXfrm>
        <a:off x="1248" y="1642570"/>
        <a:ext cx="3930492" cy="21566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4EA30-5D75-4000-B52D-EBF206D87C00}">
      <dsp:nvSpPr>
        <dsp:cNvPr id="0" name=""/>
        <dsp:cNvSpPr/>
      </dsp:nvSpPr>
      <dsp:spPr>
        <a:xfrm>
          <a:off x="5172925" y="1041938"/>
          <a:ext cx="252092" cy="2167125"/>
        </a:xfrm>
        <a:custGeom>
          <a:avLst/>
          <a:gdLst/>
          <a:ahLst/>
          <a:cxnLst/>
          <a:rect l="0" t="0" r="0" b="0"/>
          <a:pathLst>
            <a:path>
              <a:moveTo>
                <a:pt x="252092" y="0"/>
              </a:moveTo>
              <a:lnTo>
                <a:pt x="252092" y="2167125"/>
              </a:lnTo>
              <a:lnTo>
                <a:pt x="0" y="216712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A29E3-FDE7-437C-A74F-951894D0375D}">
      <dsp:nvSpPr>
        <dsp:cNvPr id="0" name=""/>
        <dsp:cNvSpPr/>
      </dsp:nvSpPr>
      <dsp:spPr>
        <a:xfrm>
          <a:off x="3492249" y="236975"/>
          <a:ext cx="3865534" cy="80496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/>
            <a:t>Nurettin</a:t>
          </a:r>
          <a:r>
            <a:rPr lang="en-GB" sz="2400" kern="1200" dirty="0" smtClean="0"/>
            <a:t> </a:t>
          </a:r>
          <a:r>
            <a:rPr lang="en-GB" sz="2400" kern="1200" dirty="0" err="1" smtClean="0"/>
            <a:t>Karakoç</a:t>
          </a:r>
          <a:endParaRPr lang="en-GB" sz="2400" kern="1200" dirty="0"/>
        </a:p>
      </dsp:txBody>
      <dsp:txXfrm>
        <a:off x="3492249" y="236975"/>
        <a:ext cx="3865534" cy="804962"/>
      </dsp:txXfrm>
    </dsp:sp>
    <dsp:sp modelId="{B7370FB6-89D4-4EB0-BD34-88138F71A643}">
      <dsp:nvSpPr>
        <dsp:cNvPr id="0" name=""/>
        <dsp:cNvSpPr/>
      </dsp:nvSpPr>
      <dsp:spPr>
        <a:xfrm>
          <a:off x="1049" y="1594157"/>
          <a:ext cx="5171875" cy="322981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İl </a:t>
          </a:r>
          <a:r>
            <a:rPr lang="en-GB" sz="2000" kern="1200" dirty="0" err="1" smtClean="0"/>
            <a:t>Eğitim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Sorumluları</a:t>
          </a:r>
          <a:r>
            <a:rPr lang="tr-TR" sz="2000" kern="1200" dirty="0" smtClean="0"/>
            <a:t> (7)</a:t>
          </a:r>
          <a:endParaRPr lang="en-GB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Bursa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Balıkesir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Eskişehir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Çanakkale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Yalova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Bilecik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Kütahya</a:t>
          </a:r>
          <a:endParaRPr lang="en-GB" sz="2000" kern="1200" dirty="0" smtClean="0"/>
        </a:p>
      </dsp:txBody>
      <dsp:txXfrm>
        <a:off x="1049" y="1594157"/>
        <a:ext cx="5171875" cy="32298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4EA30-5D75-4000-B52D-EBF206D87C00}">
      <dsp:nvSpPr>
        <dsp:cNvPr id="0" name=""/>
        <dsp:cNvSpPr/>
      </dsp:nvSpPr>
      <dsp:spPr>
        <a:xfrm>
          <a:off x="5212584" y="1241734"/>
          <a:ext cx="566976" cy="2396650"/>
        </a:xfrm>
        <a:custGeom>
          <a:avLst/>
          <a:gdLst/>
          <a:ahLst/>
          <a:cxnLst/>
          <a:rect l="0" t="0" r="0" b="0"/>
          <a:pathLst>
            <a:path>
              <a:moveTo>
                <a:pt x="566976" y="0"/>
              </a:moveTo>
              <a:lnTo>
                <a:pt x="566976" y="2396650"/>
              </a:lnTo>
              <a:lnTo>
                <a:pt x="0" y="239665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A29E3-FDE7-437C-A74F-951894D0375D}">
      <dsp:nvSpPr>
        <dsp:cNvPr id="0" name=""/>
        <dsp:cNvSpPr/>
      </dsp:nvSpPr>
      <dsp:spPr>
        <a:xfrm>
          <a:off x="3785604" y="518113"/>
          <a:ext cx="3987912" cy="723620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Murat </a:t>
          </a:r>
          <a:r>
            <a:rPr lang="en-GB" sz="2400" kern="1200" dirty="0" err="1" smtClean="0"/>
            <a:t>Ilgaz</a:t>
          </a:r>
          <a:endParaRPr lang="en-GB" sz="2400" kern="1200" dirty="0"/>
        </a:p>
      </dsp:txBody>
      <dsp:txXfrm>
        <a:off x="3785604" y="518113"/>
        <a:ext cx="3987912" cy="723620"/>
      </dsp:txXfrm>
    </dsp:sp>
    <dsp:sp modelId="{B7370FB6-89D4-4EB0-BD34-88138F71A643}">
      <dsp:nvSpPr>
        <dsp:cNvPr id="0" name=""/>
        <dsp:cNvSpPr/>
      </dsp:nvSpPr>
      <dsp:spPr>
        <a:xfrm>
          <a:off x="564256" y="2447510"/>
          <a:ext cx="4648328" cy="2381749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İl </a:t>
          </a:r>
          <a:r>
            <a:rPr lang="en-GB" sz="2000" kern="1200" dirty="0" err="1" smtClean="0"/>
            <a:t>Eğitim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Sorumluları</a:t>
          </a:r>
          <a:r>
            <a:rPr lang="tr-TR" sz="2000" kern="1200" dirty="0" smtClean="0"/>
            <a:t> (5)</a:t>
          </a:r>
          <a:endParaRPr lang="en-GB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Ankara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Konya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Kırıkkale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Kastamonu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Çankırı</a:t>
          </a:r>
          <a:endParaRPr lang="en-GB" sz="2000" kern="1200" dirty="0"/>
        </a:p>
      </dsp:txBody>
      <dsp:txXfrm>
        <a:off x="564256" y="2447510"/>
        <a:ext cx="4648328" cy="23817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4EA30-5D75-4000-B52D-EBF206D87C00}">
      <dsp:nvSpPr>
        <dsp:cNvPr id="0" name=""/>
        <dsp:cNvSpPr/>
      </dsp:nvSpPr>
      <dsp:spPr>
        <a:xfrm>
          <a:off x="4090719" y="731526"/>
          <a:ext cx="353403" cy="2019237"/>
        </a:xfrm>
        <a:custGeom>
          <a:avLst/>
          <a:gdLst/>
          <a:ahLst/>
          <a:cxnLst/>
          <a:rect l="0" t="0" r="0" b="0"/>
          <a:pathLst>
            <a:path>
              <a:moveTo>
                <a:pt x="353403" y="0"/>
              </a:moveTo>
              <a:lnTo>
                <a:pt x="353403" y="2019237"/>
              </a:lnTo>
              <a:lnTo>
                <a:pt x="0" y="201923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A29E3-FDE7-437C-A74F-951894D0375D}">
      <dsp:nvSpPr>
        <dsp:cNvPr id="0" name=""/>
        <dsp:cNvSpPr/>
      </dsp:nvSpPr>
      <dsp:spPr>
        <a:xfrm>
          <a:off x="2620864" y="805"/>
          <a:ext cx="3646517" cy="730720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Münir </a:t>
          </a:r>
          <a:r>
            <a:rPr lang="tr-TR" sz="2400" kern="1200" dirty="0" err="1" smtClean="0"/>
            <a:t>Takpak</a:t>
          </a:r>
          <a:endParaRPr lang="en-GB" sz="2400" kern="1200" dirty="0"/>
        </a:p>
      </dsp:txBody>
      <dsp:txXfrm>
        <a:off x="2620864" y="805"/>
        <a:ext cx="3646517" cy="730720"/>
      </dsp:txXfrm>
    </dsp:sp>
    <dsp:sp modelId="{B7370FB6-89D4-4EB0-BD34-88138F71A643}">
      <dsp:nvSpPr>
        <dsp:cNvPr id="0" name=""/>
        <dsp:cNvSpPr/>
      </dsp:nvSpPr>
      <dsp:spPr>
        <a:xfrm>
          <a:off x="92986" y="1438332"/>
          <a:ext cx="3997732" cy="2624861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İl </a:t>
          </a:r>
          <a:r>
            <a:rPr lang="en-GB" sz="2000" kern="1200" dirty="0" err="1" smtClean="0"/>
            <a:t>Eğitim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Sorumluları</a:t>
          </a:r>
          <a:r>
            <a:rPr lang="tr-TR" sz="2000" kern="1200" dirty="0" smtClean="0"/>
            <a:t> (6)</a:t>
          </a:r>
          <a:endParaRPr lang="en-GB" sz="20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İzmir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Manisa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Denizli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Aydın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Muğla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Uşak</a:t>
          </a:r>
          <a:endParaRPr lang="en-GB" sz="2000" kern="1200" dirty="0"/>
        </a:p>
      </dsp:txBody>
      <dsp:txXfrm>
        <a:off x="92986" y="1438332"/>
        <a:ext cx="3997732" cy="26248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4EA30-5D75-4000-B52D-EBF206D87C00}">
      <dsp:nvSpPr>
        <dsp:cNvPr id="0" name=""/>
        <dsp:cNvSpPr/>
      </dsp:nvSpPr>
      <dsp:spPr>
        <a:xfrm>
          <a:off x="3470632" y="1136514"/>
          <a:ext cx="350434" cy="1608210"/>
        </a:xfrm>
        <a:custGeom>
          <a:avLst/>
          <a:gdLst/>
          <a:ahLst/>
          <a:cxnLst/>
          <a:rect l="0" t="0" r="0" b="0"/>
          <a:pathLst>
            <a:path>
              <a:moveTo>
                <a:pt x="350434" y="0"/>
              </a:moveTo>
              <a:lnTo>
                <a:pt x="350434" y="1608210"/>
              </a:lnTo>
              <a:lnTo>
                <a:pt x="0" y="160821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A29E3-FDE7-437C-A74F-951894D0375D}">
      <dsp:nvSpPr>
        <dsp:cNvPr id="0" name=""/>
        <dsp:cNvSpPr/>
      </dsp:nvSpPr>
      <dsp:spPr>
        <a:xfrm>
          <a:off x="1549000" y="411933"/>
          <a:ext cx="4544133" cy="724581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Ali Cumhur Doğan</a:t>
          </a:r>
          <a:endParaRPr lang="en-GB" sz="2400" kern="1200" dirty="0"/>
        </a:p>
      </dsp:txBody>
      <dsp:txXfrm>
        <a:off x="1549000" y="411933"/>
        <a:ext cx="4544133" cy="724581"/>
      </dsp:txXfrm>
    </dsp:sp>
    <dsp:sp modelId="{B7370FB6-89D4-4EB0-BD34-88138F71A643}">
      <dsp:nvSpPr>
        <dsp:cNvPr id="0" name=""/>
        <dsp:cNvSpPr/>
      </dsp:nvSpPr>
      <dsp:spPr>
        <a:xfrm>
          <a:off x="2866" y="1837383"/>
          <a:ext cx="3467765" cy="181468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İl </a:t>
          </a:r>
          <a:r>
            <a:rPr lang="en-GB" sz="2000" kern="1200" dirty="0" err="1" smtClean="0"/>
            <a:t>Eğitim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Sorumluları</a:t>
          </a:r>
          <a:r>
            <a:rPr lang="tr-TR" sz="2000" kern="1200" dirty="0" smtClean="0"/>
            <a:t> (4)</a:t>
          </a:r>
          <a:endParaRPr lang="en-GB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Antalya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Afyon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Isparta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Burdur</a:t>
          </a:r>
          <a:endParaRPr lang="en-GB" sz="2000" kern="1200" dirty="0"/>
        </a:p>
      </dsp:txBody>
      <dsp:txXfrm>
        <a:off x="2866" y="1837383"/>
        <a:ext cx="3467765" cy="18146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4EA30-5D75-4000-B52D-EBF206D87C00}">
      <dsp:nvSpPr>
        <dsp:cNvPr id="0" name=""/>
        <dsp:cNvSpPr/>
      </dsp:nvSpPr>
      <dsp:spPr>
        <a:xfrm>
          <a:off x="4059034" y="941566"/>
          <a:ext cx="343011" cy="1788062"/>
        </a:xfrm>
        <a:custGeom>
          <a:avLst/>
          <a:gdLst/>
          <a:ahLst/>
          <a:cxnLst/>
          <a:rect l="0" t="0" r="0" b="0"/>
          <a:pathLst>
            <a:path>
              <a:moveTo>
                <a:pt x="343011" y="0"/>
              </a:moveTo>
              <a:lnTo>
                <a:pt x="343011" y="1788062"/>
              </a:lnTo>
              <a:lnTo>
                <a:pt x="0" y="17880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A29E3-FDE7-437C-A74F-951894D0375D}">
      <dsp:nvSpPr>
        <dsp:cNvPr id="0" name=""/>
        <dsp:cNvSpPr/>
      </dsp:nvSpPr>
      <dsp:spPr>
        <a:xfrm>
          <a:off x="2708124" y="232332"/>
          <a:ext cx="3387844" cy="70923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/>
            <a:t>Şeref</a:t>
          </a:r>
          <a:r>
            <a:rPr lang="en-GB" sz="2400" kern="1200" dirty="0" smtClean="0"/>
            <a:t> </a:t>
          </a:r>
          <a:r>
            <a:rPr lang="en-GB" sz="2400" kern="1200" dirty="0" err="1" smtClean="0"/>
            <a:t>Küskün</a:t>
          </a:r>
          <a:endParaRPr lang="en-GB" sz="2400" kern="1200" dirty="0"/>
        </a:p>
      </dsp:txBody>
      <dsp:txXfrm>
        <a:off x="2708124" y="232332"/>
        <a:ext cx="3387844" cy="709233"/>
      </dsp:txXfrm>
    </dsp:sp>
    <dsp:sp modelId="{B7370FB6-89D4-4EB0-BD34-88138F71A643}">
      <dsp:nvSpPr>
        <dsp:cNvPr id="0" name=""/>
        <dsp:cNvSpPr/>
      </dsp:nvSpPr>
      <dsp:spPr>
        <a:xfrm>
          <a:off x="31" y="1627589"/>
          <a:ext cx="4059003" cy="220407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İl </a:t>
          </a:r>
          <a:r>
            <a:rPr lang="en-GB" sz="2000" kern="1200" dirty="0" err="1" smtClean="0"/>
            <a:t>Eğitim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Sorumluları</a:t>
          </a:r>
          <a:r>
            <a:rPr lang="tr-TR" sz="2000" kern="1200" dirty="0" smtClean="0"/>
            <a:t> (5)</a:t>
          </a:r>
          <a:endParaRPr lang="en-GB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Trabzon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Giresun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Rize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Gümüşhane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Artvin</a:t>
          </a:r>
          <a:endParaRPr lang="en-GB" sz="2000" kern="1200" dirty="0"/>
        </a:p>
      </dsp:txBody>
      <dsp:txXfrm>
        <a:off x="31" y="1627589"/>
        <a:ext cx="4059003" cy="2204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75F06-A3BE-48ED-9E50-ABEB9BC726F5}" type="datetimeFigureOut">
              <a:rPr lang="en-GB" smtClean="0"/>
              <a:t>02/05/2014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8D7D9-1DC9-490F-A221-D12DF0C3F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22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5253-532F-4DD1-B907-3A00AB75FEE4}" type="slidenum">
              <a:rPr lang="tr-TR" smtClean="0">
                <a:solidFill>
                  <a:prstClr val="black"/>
                </a:solidFill>
              </a:rPr>
              <a:pPr/>
              <a:t>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7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4AC9FC-9D03-4523-B957-F55AF0F3AEA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tr-T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D28B4-4FED-4574-8136-FBC6EA0926F9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2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91176-F4CB-4015-9264-ED142BB155C4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9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53E6B-85FC-4EEA-BCF9-B04B4999686B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8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F08E3-3808-45AB-A71C-1F83A8D126CB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2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EE391-ABAF-4911-B576-15B26892D9E4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3F444-D5C7-468D-84DC-B88E720C6FD4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5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89F49-BF00-4463-A343-198AB5DB2EFF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1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23206-C3DF-484D-B810-423A6C4E9869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78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566F4-86D0-4125-AD71-B8A9A825B17A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8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CE10E-9979-4729-BDE7-A62D79B74091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3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0932C-D012-4B61-80B9-3A69C086FEF8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8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4C6815-1DA7-4504-98EC-4EDEDA682B65}" type="slidenum">
              <a:rPr lang="tr-T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  <p:pic>
        <p:nvPicPr>
          <p:cNvPr id="8199" name="Picture 7" descr="presentation_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107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2" name="Picture 4" descr="presentation_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232190" y="4039019"/>
            <a:ext cx="6679649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Hakem</a:t>
            </a:r>
            <a:r>
              <a:rPr lang="en-GB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GB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İşleri</a:t>
            </a: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GB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Organizasyon</a:t>
            </a: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GB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Şeması</a:t>
            </a:r>
            <a:endParaRPr lang="en-GB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2013-2014 Futbol Sezonu</a:t>
            </a:r>
            <a:endParaRPr lang="tr-T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8691" y="248334"/>
            <a:ext cx="656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	Antalya –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Bölge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5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826016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778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8691" y="248334"/>
            <a:ext cx="656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	Trabzon –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Bölge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6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2869495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29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8691" y="248334"/>
            <a:ext cx="656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	Adana –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Bölge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7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79798174"/>
              </p:ext>
            </p:extLst>
          </p:nvPr>
        </p:nvGraphicFramePr>
        <p:xfrm>
          <a:off x="904738" y="1143000"/>
          <a:ext cx="8239261" cy="5022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949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8691" y="248334"/>
            <a:ext cx="656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	Malatya –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Bölge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8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2456985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0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3" y="248334"/>
            <a:ext cx="680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	Erzurum –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Bölge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9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5293480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2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5" y="248334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	Kayseri –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Bölge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10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09464798"/>
              </p:ext>
            </p:extLst>
          </p:nvPr>
        </p:nvGraphicFramePr>
        <p:xfrm>
          <a:off x="1524000" y="1340768"/>
          <a:ext cx="6504384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261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5" y="248334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	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Sakarya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–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Bölge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11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002890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09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1" y="248334"/>
            <a:ext cx="673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	Samsun –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Bölge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12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1037943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33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248334"/>
            <a:ext cx="7380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	Diyarbakır –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Bölge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13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32663450"/>
              </p:ext>
            </p:extLst>
          </p:nvPr>
        </p:nvGraphicFramePr>
        <p:xfrm>
          <a:off x="1524000" y="1397000"/>
          <a:ext cx="664840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49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9" y="248334"/>
            <a:ext cx="702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	Van –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Bölge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14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35474686"/>
              </p:ext>
            </p:extLst>
          </p:nvPr>
        </p:nvGraphicFramePr>
        <p:xfrm>
          <a:off x="1524000" y="11967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1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60350"/>
            <a:ext cx="7200900" cy="706438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Organizasyon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Şeması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77505718"/>
              </p:ext>
            </p:extLst>
          </p:nvPr>
        </p:nvGraphicFramePr>
        <p:xfrm>
          <a:off x="179512" y="980728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971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83432372"/>
              </p:ext>
            </p:extLst>
          </p:nvPr>
        </p:nvGraphicFramePr>
        <p:xfrm>
          <a:off x="1619672" y="1340768"/>
          <a:ext cx="6936432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60350"/>
            <a:ext cx="7200900" cy="706438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Organizasyon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Şeması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 </a:t>
            </a:r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Eğitimciler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2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780" y="257467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TFF-14 </a:t>
            </a:r>
            <a:r>
              <a:rPr lang="en-GB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Bölge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409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39411101"/>
              </p:ext>
            </p:extLst>
          </p:nvPr>
        </p:nvGraphicFramePr>
        <p:xfrm>
          <a:off x="1115616" y="1397000"/>
          <a:ext cx="65043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60350"/>
            <a:ext cx="7200900" cy="706438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Organizasyon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Şeması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– </a:t>
            </a:r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Fiziksel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Gelişim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1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8691" y="248334"/>
            <a:ext cx="656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	İstanbul –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Bölge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1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6928051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55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8691" y="248334"/>
            <a:ext cx="656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	Bursa –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Bölge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2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28474753"/>
              </p:ext>
            </p:extLst>
          </p:nvPr>
        </p:nvGraphicFramePr>
        <p:xfrm>
          <a:off x="714375" y="1143000"/>
          <a:ext cx="7386017" cy="505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037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8691" y="248334"/>
            <a:ext cx="656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	Ankara –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Bölge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3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55052385"/>
              </p:ext>
            </p:extLst>
          </p:nvPr>
        </p:nvGraphicFramePr>
        <p:xfrm>
          <a:off x="714375" y="894665"/>
          <a:ext cx="7818065" cy="534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483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8691" y="248334"/>
            <a:ext cx="656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	İzmir –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Bölge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4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57013130"/>
              </p:ext>
            </p:extLst>
          </p:nvPr>
        </p:nvGraphicFramePr>
        <p:xfrm>
          <a:off x="1524000" y="1397000"/>
          <a:ext cx="63603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08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Özel Tasarım">
  <a:themeElements>
    <a:clrScheme name="Özel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Özel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Özel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357</Words>
  <Application>Microsoft Office PowerPoint</Application>
  <PresentationFormat>Ekran Gösterisi (4:3)</PresentationFormat>
  <Paragraphs>182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Özel Tasarım</vt:lpstr>
      <vt:lpstr>PowerPoint Sunusu</vt:lpstr>
      <vt:lpstr>Organizasyon Şeması</vt:lpstr>
      <vt:lpstr>Organizasyon Şeması - Eğitimciler</vt:lpstr>
      <vt:lpstr>PowerPoint Sunusu</vt:lpstr>
      <vt:lpstr>Organizasyon Şeması – Fiziksel Gelişim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Burçin Keskin</dc:creator>
  <cp:lastModifiedBy>Burçin Keskin</cp:lastModifiedBy>
  <cp:revision>23</cp:revision>
  <dcterms:created xsi:type="dcterms:W3CDTF">2012-11-06T10:55:47Z</dcterms:created>
  <dcterms:modified xsi:type="dcterms:W3CDTF">2014-05-02T06:06:57Z</dcterms:modified>
</cp:coreProperties>
</file>