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A403D-49CB-4254-89A0-D4578A6101A9}" type="datetimeFigureOut">
              <a:rPr lang="tr-TR" smtClean="0"/>
              <a:t>9.12.2015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86EA8-F18A-45D4-95C5-ADEB97439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48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>
          <a:xfrm>
            <a:off x="685800" y="4399420"/>
            <a:ext cx="5486400" cy="3601581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4874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3"/>
            <a:ext cx="6600452" cy="226278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2" cy="112628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7" cy="365126"/>
          </a:xfrm>
        </p:spPr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028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5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9" y="3244141"/>
            <a:ext cx="584977" cy="365126"/>
          </a:xfrm>
        </p:spPr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99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4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099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59" indent="0">
              <a:buFontTx/>
              <a:buNone/>
              <a:defRPr/>
            </a:lvl2pPr>
            <a:lvl3pPr marL="914319" indent="0">
              <a:buFontTx/>
              <a:buNone/>
              <a:defRPr/>
            </a:lvl3pPr>
            <a:lvl4pPr marL="1371477" indent="0">
              <a:buFontTx/>
              <a:buNone/>
              <a:defRPr/>
            </a:lvl4pPr>
            <a:lvl5pPr marL="1828636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5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9" y="3244141"/>
            <a:ext cx="584977" cy="365126"/>
          </a:xfrm>
        </p:spPr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6"/>
            <a:ext cx="457319" cy="584776"/>
          </a:xfrm>
          <a:prstGeom prst="rect">
            <a:avLst/>
          </a:prstGeom>
        </p:spPr>
        <p:txBody>
          <a:bodyPr vert="horz" lIns="91430" tIns="45716" rIns="91430" bIns="45716" rtlCol="0" anchor="ctr">
            <a:noAutofit/>
          </a:bodyPr>
          <a:lstStyle/>
          <a:p>
            <a:pPr defTabSz="1222187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4" y="2905306"/>
            <a:ext cx="457319" cy="584776"/>
          </a:xfrm>
          <a:prstGeom prst="rect">
            <a:avLst/>
          </a:prstGeom>
        </p:spPr>
        <p:txBody>
          <a:bodyPr vert="horz" lIns="91430" tIns="45716" rIns="91430" bIns="45716" rtlCol="0" anchor="ctr">
            <a:noAutofit/>
          </a:bodyPr>
          <a:lstStyle/>
          <a:p>
            <a:pPr defTabSz="1222187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6526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1"/>
            <a:ext cx="6591985" cy="729622"/>
          </a:xfrm>
        </p:spPr>
        <p:txBody>
          <a:bodyPr vert="horz" lIns="122219" tIns="61109" rIns="122219" bIns="61109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9" y="4983088"/>
            <a:ext cx="584977" cy="365126"/>
          </a:xfrm>
        </p:spPr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572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4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6" y="4343401"/>
            <a:ext cx="668829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59" indent="0">
              <a:buFontTx/>
              <a:buNone/>
              <a:defRPr/>
            </a:lvl2pPr>
            <a:lvl3pPr marL="914319" indent="0">
              <a:buFontTx/>
              <a:buNone/>
              <a:defRPr/>
            </a:lvl3pPr>
            <a:lvl4pPr marL="1371477" indent="0">
              <a:buFontTx/>
              <a:buNone/>
              <a:defRPr/>
            </a:lvl4pPr>
            <a:lvl5pPr marL="1828636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181601"/>
            <a:ext cx="6688293" cy="729622"/>
          </a:xfrm>
        </p:spPr>
        <p:txBody>
          <a:bodyPr vert="horz" lIns="122219" tIns="61109" rIns="122219" bIns="61109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9" y="4983088"/>
            <a:ext cx="584977" cy="365126"/>
          </a:xfrm>
        </p:spPr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6"/>
            <a:ext cx="457319" cy="584776"/>
          </a:xfrm>
          <a:prstGeom prst="rect">
            <a:avLst/>
          </a:prstGeom>
        </p:spPr>
        <p:txBody>
          <a:bodyPr vert="horz" lIns="91430" tIns="45716" rIns="91430" bIns="45716" rtlCol="0" anchor="ctr">
            <a:noAutofit/>
          </a:bodyPr>
          <a:lstStyle/>
          <a:p>
            <a:pPr defTabSz="1222187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4" y="2905306"/>
            <a:ext cx="457319" cy="584776"/>
          </a:xfrm>
          <a:prstGeom prst="rect">
            <a:avLst/>
          </a:prstGeom>
        </p:spPr>
        <p:txBody>
          <a:bodyPr vert="horz" lIns="91430" tIns="45716" rIns="91430" bIns="45716" rtlCol="0" anchor="ctr">
            <a:noAutofit/>
          </a:bodyPr>
          <a:lstStyle/>
          <a:p>
            <a:pPr defTabSz="1222187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1774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27407"/>
            <a:ext cx="6591985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1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59" indent="0">
              <a:buFontTx/>
              <a:buNone/>
              <a:defRPr/>
            </a:lvl2pPr>
            <a:lvl3pPr marL="914319" indent="0">
              <a:buFontTx/>
              <a:buNone/>
              <a:defRPr/>
            </a:lvl3pPr>
            <a:lvl4pPr marL="1371477" indent="0">
              <a:buFontTx/>
              <a:buNone/>
              <a:defRPr/>
            </a:lvl4pPr>
            <a:lvl5pPr marL="1828636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1"/>
            <a:ext cx="6591985" cy="729622"/>
          </a:xfrm>
        </p:spPr>
        <p:txBody>
          <a:bodyPr vert="horz" lIns="122219" tIns="61109" rIns="122219" bIns="61109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9" y="4983088"/>
            <a:ext cx="584977" cy="365126"/>
          </a:xfrm>
        </p:spPr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358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597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7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7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239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1" y="2130425"/>
            <a:ext cx="7772400" cy="493662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8" name="Metin kutusu 7"/>
          <p:cNvSpPr txBox="1"/>
          <p:nvPr userDrawn="1"/>
        </p:nvSpPr>
        <p:spPr>
          <a:xfrm>
            <a:off x="192048" y="6501877"/>
            <a:ext cx="1277556" cy="246522"/>
          </a:xfrm>
          <a:prstGeom prst="rect">
            <a:avLst/>
          </a:prstGeom>
          <a:noFill/>
        </p:spPr>
        <p:txBody>
          <a:bodyPr wrap="none" lIns="122219" tIns="61109" rIns="122219" bIns="61109" rtlCol="0">
            <a:spAutoFit/>
          </a:bodyPr>
          <a:lstStyle/>
          <a:p>
            <a:pPr defTabSz="1222187"/>
            <a:r>
              <a:rPr lang="tr-TR" sz="800" dirty="0">
                <a:solidFill>
                  <a:prstClr val="white"/>
                </a:solidFill>
              </a:rPr>
              <a:t>UEFA Pro Lisans Kursu</a:t>
            </a:r>
          </a:p>
        </p:txBody>
      </p:sp>
    </p:spTree>
    <p:extLst>
      <p:ext uri="{BB962C8B-B14F-4D97-AF65-F5344CB8AC3E}">
        <p14:creationId xmlns:p14="http://schemas.microsoft.com/office/powerpoint/2010/main" val="1082510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247651" y="658814"/>
            <a:ext cx="8683625" cy="402291"/>
          </a:xfrm>
          <a:prstGeom prst="rect">
            <a:avLst/>
          </a:prstGeom>
        </p:spPr>
        <p:txBody>
          <a:bodyPr vert="horz" lIns="0" tIns="62553" rIns="0" bIns="62553" rtlCol="0" anchor="t" anchorCtr="0">
            <a:noAutofit/>
          </a:bodyPr>
          <a:lstStyle>
            <a:lvl1pPr marL="0" indent="0">
              <a:buNone/>
              <a:defRPr lang="de-DE" sz="2000" b="0" smtClean="0">
                <a:solidFill>
                  <a:schemeClr val="tx1"/>
                </a:solidFill>
                <a:ea typeface="+mj-ea"/>
              </a:defRPr>
            </a:lvl1pPr>
            <a:lvl2pPr marL="0" indent="0">
              <a:buNone/>
              <a:defRPr lang="de-DE" sz="2000" b="0" smtClean="0"/>
            </a:lvl2pPr>
            <a:lvl3pPr marL="0" indent="0">
              <a:buNone/>
              <a:defRPr lang="de-DE" sz="2000" b="0" smtClean="0"/>
            </a:lvl3pPr>
            <a:lvl4pPr marL="0" indent="0">
              <a:buNone/>
              <a:defRPr lang="de-DE" sz="2000" b="0" smtClean="0"/>
            </a:lvl4pPr>
            <a:lvl5pPr marL="0" indent="0">
              <a:buNone/>
              <a:defRPr lang="de-DE" sz="2000" b="0"/>
            </a:lvl5pPr>
          </a:lstStyle>
          <a:p>
            <a:pPr lvl="0">
              <a:spcBef>
                <a:spcPct val="0"/>
              </a:spcBef>
            </a:pPr>
            <a:r>
              <a:rPr lang="de-DE" dirty="0" smtClean="0"/>
              <a:t>Textmasterformat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531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41"/>
            <a:ext cx="8497091" cy="61645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F149-83C4-4179-9681-702531CCFD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98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1"/>
            <a:ext cx="6589199" cy="12808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1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839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F149-83C4-4179-9681-702531CCFDAC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09.12.2015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34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1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5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9" y="3244141"/>
            <a:ext cx="584977" cy="365126"/>
          </a:xfrm>
        </p:spPr>
        <p:txBody>
          <a:bodyPr/>
          <a:lstStyle/>
          <a:p>
            <a:pPr>
              <a:defRPr/>
            </a:pPr>
            <a:fld id="{B802269C-588A-44DD-8B3D-4063EA1E3D7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01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7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7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9" y="787784"/>
            <a:ext cx="584977" cy="365126"/>
          </a:xfrm>
        </p:spPr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11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3" y="2226626"/>
            <a:ext cx="28745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59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6" indent="0">
              <a:buNone/>
              <a:defRPr sz="1600" b="1"/>
            </a:lvl5pPr>
            <a:lvl6pPr marL="2285796" indent="0">
              <a:buNone/>
              <a:defRPr sz="1600" b="1"/>
            </a:lvl6pPr>
            <a:lvl7pPr marL="2742954" indent="0">
              <a:buNone/>
              <a:defRPr sz="1600" b="1"/>
            </a:lvl7pPr>
            <a:lvl8pPr marL="3200113" indent="0">
              <a:buNone/>
              <a:defRPr sz="1600" b="1"/>
            </a:lvl8pPr>
            <a:lvl9pPr marL="365727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6" y="2802889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5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59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6" indent="0">
              <a:buNone/>
              <a:defRPr sz="1600" b="1"/>
            </a:lvl5pPr>
            <a:lvl6pPr marL="2285796" indent="0">
              <a:buNone/>
              <a:defRPr sz="1600" b="1"/>
            </a:lvl6pPr>
            <a:lvl7pPr marL="2742954" indent="0">
              <a:buNone/>
              <a:defRPr sz="1600" b="1"/>
            </a:lvl7pPr>
            <a:lvl8pPr marL="3200113" indent="0">
              <a:buNone/>
              <a:defRPr sz="1600" b="1"/>
            </a:lvl8pPr>
            <a:lvl9pPr marL="365727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6" y="2799661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9" y="787784"/>
            <a:ext cx="584977" cy="365126"/>
          </a:xfrm>
        </p:spPr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037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1"/>
            <a:ext cx="6589200" cy="12808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099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978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90"/>
            <a:ext cx="3790906" cy="5414964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2"/>
            <a:ext cx="2629584" cy="4262437"/>
          </a:xfrm>
        </p:spPr>
        <p:txBody>
          <a:bodyPr/>
          <a:lstStyle>
            <a:lvl1pPr marL="0" indent="0">
              <a:buNone/>
              <a:defRPr sz="1400"/>
            </a:lvl1pPr>
            <a:lvl2pPr marL="457159" indent="0">
              <a:buNone/>
              <a:defRPr sz="1200"/>
            </a:lvl2pPr>
            <a:lvl3pPr marL="914319" indent="0">
              <a:buNone/>
              <a:defRPr sz="1000"/>
            </a:lvl3pPr>
            <a:lvl4pPr marL="1371477" indent="0">
              <a:buNone/>
              <a:defRPr sz="900"/>
            </a:lvl4pPr>
            <a:lvl5pPr marL="1828636" indent="0">
              <a:buNone/>
              <a:defRPr sz="900"/>
            </a:lvl5pPr>
            <a:lvl6pPr marL="2285796" indent="0">
              <a:buNone/>
              <a:defRPr sz="900"/>
            </a:lvl6pPr>
            <a:lvl7pPr marL="2742954" indent="0">
              <a:buNone/>
              <a:defRPr sz="900"/>
            </a:lvl7pPr>
            <a:lvl8pPr marL="3200113" indent="0">
              <a:buNone/>
              <a:defRPr sz="900"/>
            </a:lvl8pPr>
            <a:lvl9pPr marL="365727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574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6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59" indent="0">
              <a:buNone/>
              <a:defRPr sz="1600"/>
            </a:lvl2pPr>
            <a:lvl3pPr marL="914319" indent="0">
              <a:buNone/>
              <a:defRPr sz="1600"/>
            </a:lvl3pPr>
            <a:lvl4pPr marL="1371477" indent="0">
              <a:buNone/>
              <a:defRPr sz="1600"/>
            </a:lvl4pPr>
            <a:lvl5pPr marL="1828636" indent="0">
              <a:buNone/>
              <a:defRPr sz="1600"/>
            </a:lvl5pPr>
            <a:lvl6pPr marL="2285796" indent="0">
              <a:buNone/>
              <a:defRPr sz="1600"/>
            </a:lvl6pPr>
            <a:lvl7pPr marL="2742954" indent="0">
              <a:buNone/>
              <a:defRPr sz="1600"/>
            </a:lvl7pPr>
            <a:lvl8pPr marL="3200113" indent="0">
              <a:buNone/>
              <a:defRPr sz="1600"/>
            </a:lvl8pPr>
            <a:lvl9pPr marL="3657273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59" indent="0">
              <a:buNone/>
              <a:defRPr sz="1200"/>
            </a:lvl2pPr>
            <a:lvl3pPr marL="914319" indent="0">
              <a:buNone/>
              <a:defRPr sz="1000"/>
            </a:lvl3pPr>
            <a:lvl4pPr marL="1371477" indent="0">
              <a:buNone/>
              <a:defRPr sz="900"/>
            </a:lvl4pPr>
            <a:lvl5pPr marL="1828636" indent="0">
              <a:buNone/>
              <a:defRPr sz="900"/>
            </a:lvl5pPr>
            <a:lvl6pPr marL="2285796" indent="0">
              <a:buNone/>
              <a:defRPr sz="900"/>
            </a:lvl6pPr>
            <a:lvl7pPr marL="2742954" indent="0">
              <a:buNone/>
              <a:defRPr sz="900"/>
            </a:lvl7pPr>
            <a:lvl8pPr marL="3200113" indent="0">
              <a:buNone/>
              <a:defRPr sz="900"/>
            </a:lvl8pPr>
            <a:lvl9pPr marL="365727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9" y="4983088"/>
            <a:ext cx="584977" cy="365126"/>
          </a:xfrm>
        </p:spPr>
        <p:txBody>
          <a:bodyPr/>
          <a:lstStyle/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172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" y="228601"/>
            <a:ext cx="1981201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1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1"/>
            <a:ext cx="6589200" cy="1280889"/>
          </a:xfrm>
          <a:prstGeom prst="rect">
            <a:avLst/>
          </a:prstGeom>
        </p:spPr>
        <p:txBody>
          <a:bodyPr vert="horz" lIns="122219" tIns="61109" rIns="122219" bIns="61109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1"/>
            <a:ext cx="6591985" cy="3886200"/>
          </a:xfrm>
          <a:prstGeom prst="rect">
            <a:avLst/>
          </a:prstGeom>
        </p:spPr>
        <p:txBody>
          <a:bodyPr vert="horz" lIns="122219" tIns="61109" rIns="122219" bIns="61109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2" y="6135091"/>
            <a:ext cx="766379" cy="370171"/>
          </a:xfrm>
          <a:prstGeom prst="rect">
            <a:avLst/>
          </a:prstGeom>
        </p:spPr>
        <p:txBody>
          <a:bodyPr vert="horz" lIns="122219" tIns="61109" rIns="122219" bIns="6110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22187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22187"/>
              <a:t>12/9/2015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6" y="6135809"/>
            <a:ext cx="5716487" cy="365126"/>
          </a:xfrm>
          <a:prstGeom prst="rect">
            <a:avLst/>
          </a:prstGeom>
        </p:spPr>
        <p:txBody>
          <a:bodyPr vert="horz" lIns="122219" tIns="61109" rIns="122219" bIns="6110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22187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9" y="787784"/>
            <a:ext cx="584977" cy="365126"/>
          </a:xfrm>
          <a:prstGeom prst="rect">
            <a:avLst/>
          </a:prstGeom>
        </p:spPr>
        <p:txBody>
          <a:bodyPr vert="horz" lIns="122219" tIns="61109" rIns="122219" bIns="61109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1222187"/>
            <a:fld id="{B6F15528-21DE-4FAA-801E-634DDDAF4B2B}" type="slidenum">
              <a:rPr lang="tr-TR" smtClean="0"/>
              <a:pPr defTabSz="1222187"/>
              <a:t>‹#›</a:t>
            </a:fld>
            <a:endParaRPr lang="tr-TR"/>
          </a:p>
        </p:txBody>
      </p:sp>
      <p:sp>
        <p:nvSpPr>
          <p:cNvPr id="34" name="bk object 16"/>
          <p:cNvSpPr/>
          <p:nvPr userDrawn="1"/>
        </p:nvSpPr>
        <p:spPr>
          <a:xfrm>
            <a:off x="0" y="2"/>
            <a:ext cx="9144000" cy="6854604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222187"/>
            <a:endParaRPr sz="2400">
              <a:solidFill>
                <a:prstClr val="black"/>
              </a:solidFill>
            </a:endParaRPr>
          </a:p>
        </p:txBody>
      </p:sp>
      <p:sp>
        <p:nvSpPr>
          <p:cNvPr id="35" name="bk object 18"/>
          <p:cNvSpPr/>
          <p:nvPr userDrawn="1"/>
        </p:nvSpPr>
        <p:spPr>
          <a:xfrm>
            <a:off x="0" y="6324976"/>
            <a:ext cx="9144000" cy="529628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6239"/>
                </a:moveTo>
                <a:lnTo>
                  <a:pt x="9144000" y="396239"/>
                </a:lnTo>
                <a:lnTo>
                  <a:pt x="9144000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solidFill>
            <a:srgbClr val="39AA3B"/>
          </a:solidFill>
        </p:spPr>
        <p:txBody>
          <a:bodyPr wrap="square" lIns="0" tIns="0" rIns="0" bIns="0" rtlCol="0"/>
          <a:lstStyle/>
          <a:p>
            <a:pPr defTabSz="1222187"/>
            <a:endParaRPr sz="2400">
              <a:solidFill>
                <a:prstClr val="black"/>
              </a:solidFill>
            </a:endParaRPr>
          </a:p>
        </p:txBody>
      </p:sp>
      <p:sp>
        <p:nvSpPr>
          <p:cNvPr id="63" name="Metin kutusu 62"/>
          <p:cNvSpPr txBox="1"/>
          <p:nvPr userDrawn="1"/>
        </p:nvSpPr>
        <p:spPr>
          <a:xfrm>
            <a:off x="6941375" y="6490669"/>
            <a:ext cx="2211792" cy="246831"/>
          </a:xfrm>
          <a:prstGeom prst="rect">
            <a:avLst/>
          </a:prstGeom>
          <a:noFill/>
        </p:spPr>
        <p:txBody>
          <a:bodyPr wrap="none" lIns="122219" tIns="61109" rIns="122219" bIns="61109" rtlCol="0">
            <a:spAutoFit/>
          </a:bodyPr>
          <a:lstStyle/>
          <a:p>
            <a:pPr defTabSz="1222187"/>
            <a:r>
              <a:rPr lang="tr-TR" sz="800" dirty="0">
                <a:solidFill>
                  <a:prstClr val="white"/>
                </a:solidFill>
              </a:rPr>
              <a:t>TFF – OYUNCU İZLEME ORGANİZASYONU</a:t>
            </a:r>
          </a:p>
        </p:txBody>
      </p:sp>
      <p:sp>
        <p:nvSpPr>
          <p:cNvPr id="64" name="Metin kutusu 63"/>
          <p:cNvSpPr txBox="1"/>
          <p:nvPr userDrawn="1"/>
        </p:nvSpPr>
        <p:spPr>
          <a:xfrm>
            <a:off x="192048" y="6501877"/>
            <a:ext cx="1178966" cy="246831"/>
          </a:xfrm>
          <a:prstGeom prst="rect">
            <a:avLst/>
          </a:prstGeom>
          <a:noFill/>
        </p:spPr>
        <p:txBody>
          <a:bodyPr wrap="none" lIns="122219" tIns="61109" rIns="122219" bIns="61109" rtlCol="0">
            <a:spAutoFit/>
          </a:bodyPr>
          <a:lstStyle/>
          <a:p>
            <a:pPr defTabSz="1222187"/>
            <a:r>
              <a:rPr lang="tr-TR" sz="800" dirty="0">
                <a:solidFill>
                  <a:prstClr val="white"/>
                </a:solidFill>
              </a:rPr>
              <a:t>YURT İÇİ – YURT DIŞI</a:t>
            </a:r>
          </a:p>
        </p:txBody>
      </p:sp>
      <p:sp>
        <p:nvSpPr>
          <p:cNvPr id="65" name="bk object 17"/>
          <p:cNvSpPr/>
          <p:nvPr userDrawn="1"/>
        </p:nvSpPr>
        <p:spPr>
          <a:xfrm>
            <a:off x="-1" y="9891"/>
            <a:ext cx="9144000" cy="482097"/>
          </a:xfrm>
          <a:custGeom>
            <a:avLst/>
            <a:gdLst/>
            <a:ahLst/>
            <a:cxnLst/>
            <a:rect l="l" t="t" r="r" b="b"/>
            <a:pathLst>
              <a:path w="9144000" h="360680">
                <a:moveTo>
                  <a:pt x="0" y="360679"/>
                </a:moveTo>
                <a:lnTo>
                  <a:pt x="9144000" y="360679"/>
                </a:lnTo>
                <a:lnTo>
                  <a:pt x="9144000" y="0"/>
                </a:lnTo>
                <a:lnTo>
                  <a:pt x="0" y="0"/>
                </a:lnTo>
                <a:lnTo>
                  <a:pt x="0" y="360679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</p:spPr>
        <p:txBody>
          <a:bodyPr wrap="square" lIns="0" tIns="0" rIns="0" bIns="0" rtlCol="0"/>
          <a:lstStyle/>
          <a:p>
            <a:pPr defTabSz="1222187"/>
            <a:endParaRPr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03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iming>
    <p:tnLst>
      <p:par>
        <p:cTn id="1" dur="indefinite" restart="never" nodeType="tmRoot"/>
      </p:par>
    </p:tnLst>
  </p:timing>
  <p:txStyles>
    <p:titleStyle>
      <a:lvl1pPr algn="l" defTabSz="457159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69" indent="-342869" algn="l" defTabSz="45715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884" indent="-285725" algn="l" defTabSz="45715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897" indent="-228580" algn="l" defTabSz="45715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057" indent="-228580" algn="l" defTabSz="45715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216" indent="-228580" algn="l" defTabSz="45715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374" indent="-228580" algn="l" defTabSz="45715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534" indent="-228580" algn="l" defTabSz="45715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693" indent="-228580" algn="l" defTabSz="45715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852" indent="-228580" algn="l" defTabSz="45715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9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6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4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3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3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/>
        </p:nvGrpSpPr>
        <p:grpSpPr bwMode="gray">
          <a:xfrm>
            <a:off x="880363" y="653096"/>
            <a:ext cx="8281481" cy="5459270"/>
            <a:chOff x="862518" y="681942"/>
            <a:chExt cx="8281482" cy="5459692"/>
          </a:xfrm>
          <a:gradFill>
            <a:gsLst>
              <a:gs pos="0">
                <a:schemeClr val="bg1">
                  <a:lumMod val="85000"/>
                </a:schemeClr>
              </a:gs>
              <a:gs pos="100000">
                <a:srgbClr val="9D9D9D"/>
              </a:gs>
            </a:gsLst>
            <a:path path="circle">
              <a:fillToRect r="100000" b="100000"/>
            </a:path>
          </a:gradFill>
          <a:effectLst>
            <a:outerShdw blurRad="127000" dist="50800" dir="2700000" algn="ctr" rotWithShape="0">
              <a:schemeClr val="tx1">
                <a:alpha val="40000"/>
              </a:schemeClr>
            </a:outerShdw>
          </a:effectLst>
        </p:grpSpPr>
        <p:sp>
          <p:nvSpPr>
            <p:cNvPr id="155" name="Israel" descr="© INSCALE GmbH, 05.05.2010&#10;http://www.presentationload.com/"/>
            <p:cNvSpPr>
              <a:spLocks/>
            </p:cNvSpPr>
            <p:nvPr/>
          </p:nvSpPr>
          <p:spPr bwMode="gray">
            <a:xfrm>
              <a:off x="7708694" y="5961001"/>
              <a:ext cx="126932" cy="180633"/>
            </a:xfrm>
            <a:custGeom>
              <a:avLst/>
              <a:gdLst/>
              <a:ahLst/>
              <a:cxnLst>
                <a:cxn ang="0">
                  <a:pos x="4" y="64"/>
                </a:cxn>
                <a:cxn ang="0">
                  <a:pos x="14" y="64"/>
                </a:cxn>
                <a:cxn ang="0">
                  <a:pos x="27" y="53"/>
                </a:cxn>
                <a:cxn ang="0">
                  <a:pos x="35" y="58"/>
                </a:cxn>
                <a:cxn ang="0">
                  <a:pos x="43" y="58"/>
                </a:cxn>
                <a:cxn ang="0">
                  <a:pos x="41" y="50"/>
                </a:cxn>
                <a:cxn ang="0">
                  <a:pos x="38" y="40"/>
                </a:cxn>
                <a:cxn ang="0">
                  <a:pos x="43" y="37"/>
                </a:cxn>
                <a:cxn ang="0">
                  <a:pos x="33" y="19"/>
                </a:cxn>
                <a:cxn ang="0">
                  <a:pos x="33" y="2"/>
                </a:cxn>
                <a:cxn ang="0">
                  <a:pos x="28" y="0"/>
                </a:cxn>
                <a:cxn ang="0">
                  <a:pos x="21" y="0"/>
                </a:cxn>
                <a:cxn ang="0">
                  <a:pos x="21" y="6"/>
                </a:cxn>
                <a:cxn ang="0">
                  <a:pos x="21" y="16"/>
                </a:cxn>
                <a:cxn ang="0">
                  <a:pos x="14" y="15"/>
                </a:cxn>
                <a:cxn ang="0">
                  <a:pos x="10" y="19"/>
                </a:cxn>
                <a:cxn ang="0">
                  <a:pos x="4" y="20"/>
                </a:cxn>
                <a:cxn ang="0">
                  <a:pos x="0" y="22"/>
                </a:cxn>
                <a:cxn ang="0">
                  <a:pos x="1" y="32"/>
                </a:cxn>
                <a:cxn ang="0">
                  <a:pos x="6" y="38"/>
                </a:cxn>
                <a:cxn ang="0">
                  <a:pos x="0" y="40"/>
                </a:cxn>
                <a:cxn ang="0">
                  <a:pos x="0" y="46"/>
                </a:cxn>
                <a:cxn ang="0">
                  <a:pos x="4" y="47"/>
                </a:cxn>
                <a:cxn ang="0">
                  <a:pos x="4" y="64"/>
                </a:cxn>
              </a:cxnLst>
              <a:rect l="0" t="0" r="r" b="b"/>
              <a:pathLst>
                <a:path w="45" h="64">
                  <a:moveTo>
                    <a:pt x="4" y="64"/>
                  </a:moveTo>
                  <a:cubicBezTo>
                    <a:pt x="14" y="64"/>
                    <a:pt x="14" y="64"/>
                    <a:pt x="14" y="64"/>
                  </a:cubicBezTo>
                  <a:cubicBezTo>
                    <a:pt x="16" y="58"/>
                    <a:pt x="20" y="53"/>
                    <a:pt x="27" y="53"/>
                  </a:cubicBezTo>
                  <a:cubicBezTo>
                    <a:pt x="34" y="53"/>
                    <a:pt x="35" y="58"/>
                    <a:pt x="35" y="58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43" y="58"/>
                    <a:pt x="45" y="53"/>
                    <a:pt x="41" y="50"/>
                  </a:cubicBezTo>
                  <a:cubicBezTo>
                    <a:pt x="38" y="48"/>
                    <a:pt x="38" y="40"/>
                    <a:pt x="38" y="40"/>
                  </a:cubicBezTo>
                  <a:cubicBezTo>
                    <a:pt x="43" y="37"/>
                    <a:pt x="43" y="37"/>
                    <a:pt x="43" y="37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7" y="9"/>
                    <a:pt x="21" y="16"/>
                  </a:cubicBezTo>
                  <a:cubicBezTo>
                    <a:pt x="17" y="23"/>
                    <a:pt x="14" y="15"/>
                    <a:pt x="14" y="15"/>
                  </a:cubicBezTo>
                  <a:cubicBezTo>
                    <a:pt x="14" y="15"/>
                    <a:pt x="12" y="17"/>
                    <a:pt x="10" y="19"/>
                  </a:cubicBezTo>
                  <a:cubicBezTo>
                    <a:pt x="7" y="20"/>
                    <a:pt x="4" y="20"/>
                    <a:pt x="4" y="2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1" y="32"/>
                    <a:pt x="8" y="36"/>
                    <a:pt x="6" y="38"/>
                  </a:cubicBezTo>
                  <a:cubicBezTo>
                    <a:pt x="4" y="41"/>
                    <a:pt x="0" y="40"/>
                    <a:pt x="0" y="40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4" y="47"/>
                    <a:pt x="4" y="47"/>
                    <a:pt x="4" y="47"/>
                  </a:cubicBezTo>
                  <a:lnTo>
                    <a:pt x="4" y="64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56" name="Saudi Arabia" descr="© INSCALE GmbH, 05.05.2010&#10;http://www.presentationload.com/"/>
            <p:cNvSpPr>
              <a:spLocks/>
            </p:cNvSpPr>
            <p:nvPr/>
          </p:nvSpPr>
          <p:spPr bwMode="gray">
            <a:xfrm>
              <a:off x="8203403" y="5915435"/>
              <a:ext cx="940597" cy="226199"/>
            </a:xfrm>
            <a:custGeom>
              <a:avLst/>
              <a:gdLst/>
              <a:ahLst/>
              <a:cxnLst>
                <a:cxn ang="0">
                  <a:pos x="333" y="80"/>
                </a:cxn>
                <a:cxn ang="0">
                  <a:pos x="333" y="30"/>
                </a:cxn>
                <a:cxn ang="0">
                  <a:pos x="319" y="13"/>
                </a:cxn>
                <a:cxn ang="0">
                  <a:pos x="224" y="11"/>
                </a:cxn>
                <a:cxn ang="0">
                  <a:pos x="122" y="0"/>
                </a:cxn>
                <a:cxn ang="0">
                  <a:pos x="78" y="7"/>
                </a:cxn>
                <a:cxn ang="0">
                  <a:pos x="66" y="29"/>
                </a:cxn>
                <a:cxn ang="0">
                  <a:pos x="15" y="68"/>
                </a:cxn>
                <a:cxn ang="0">
                  <a:pos x="0" y="80"/>
                </a:cxn>
                <a:cxn ang="0">
                  <a:pos x="333" y="80"/>
                </a:cxn>
              </a:cxnLst>
              <a:rect l="0" t="0" r="r" b="b"/>
              <a:pathLst>
                <a:path w="333" h="80">
                  <a:moveTo>
                    <a:pt x="333" y="80"/>
                  </a:moveTo>
                  <a:cubicBezTo>
                    <a:pt x="333" y="30"/>
                    <a:pt x="333" y="30"/>
                    <a:pt x="333" y="30"/>
                  </a:cubicBezTo>
                  <a:cubicBezTo>
                    <a:pt x="319" y="13"/>
                    <a:pt x="319" y="13"/>
                    <a:pt x="319" y="13"/>
                  </a:cubicBezTo>
                  <a:cubicBezTo>
                    <a:pt x="319" y="13"/>
                    <a:pt x="251" y="13"/>
                    <a:pt x="224" y="11"/>
                  </a:cubicBezTo>
                  <a:cubicBezTo>
                    <a:pt x="197" y="11"/>
                    <a:pt x="135" y="0"/>
                    <a:pt x="122" y="0"/>
                  </a:cubicBezTo>
                  <a:cubicBezTo>
                    <a:pt x="108" y="0"/>
                    <a:pt x="78" y="7"/>
                    <a:pt x="78" y="7"/>
                  </a:cubicBezTo>
                  <a:cubicBezTo>
                    <a:pt x="66" y="29"/>
                    <a:pt x="66" y="29"/>
                    <a:pt x="66" y="29"/>
                  </a:cubicBezTo>
                  <a:cubicBezTo>
                    <a:pt x="66" y="29"/>
                    <a:pt x="25" y="61"/>
                    <a:pt x="15" y="68"/>
                  </a:cubicBezTo>
                  <a:cubicBezTo>
                    <a:pt x="11" y="70"/>
                    <a:pt x="6" y="74"/>
                    <a:pt x="0" y="80"/>
                  </a:cubicBezTo>
                  <a:lnTo>
                    <a:pt x="333" y="80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57" name="Jordan" descr="© INSCALE GmbH, 05.05.2010&#10;http://www.presentationload.com/"/>
            <p:cNvSpPr>
              <a:spLocks/>
            </p:cNvSpPr>
            <p:nvPr/>
          </p:nvSpPr>
          <p:spPr bwMode="gray">
            <a:xfrm>
              <a:off x="7816099" y="5764092"/>
              <a:ext cx="606994" cy="377540"/>
            </a:xfrm>
            <a:custGeom>
              <a:avLst/>
              <a:gdLst/>
              <a:ahLst/>
              <a:cxnLst>
                <a:cxn ang="0">
                  <a:pos x="5" y="128"/>
                </a:cxn>
                <a:cxn ang="0">
                  <a:pos x="7" y="134"/>
                </a:cxn>
                <a:cxn ang="0">
                  <a:pos x="137" y="134"/>
                </a:cxn>
                <a:cxn ang="0">
                  <a:pos x="152" y="122"/>
                </a:cxn>
                <a:cxn ang="0">
                  <a:pos x="203" y="83"/>
                </a:cxn>
                <a:cxn ang="0">
                  <a:pos x="215" y="61"/>
                </a:cxn>
                <a:cxn ang="0">
                  <a:pos x="158" y="0"/>
                </a:cxn>
                <a:cxn ang="0">
                  <a:pos x="76" y="109"/>
                </a:cxn>
                <a:cxn ang="0">
                  <a:pos x="49" y="110"/>
                </a:cxn>
                <a:cxn ang="0">
                  <a:pos x="42" y="105"/>
                </a:cxn>
                <a:cxn ang="0">
                  <a:pos x="34" y="109"/>
                </a:cxn>
                <a:cxn ang="0">
                  <a:pos x="30" y="109"/>
                </a:cxn>
                <a:cxn ang="0">
                  <a:pos x="18" y="99"/>
                </a:cxn>
                <a:cxn ang="0">
                  <a:pos x="5" y="107"/>
                </a:cxn>
                <a:cxn ang="0">
                  <a:pos x="0" y="110"/>
                </a:cxn>
                <a:cxn ang="0">
                  <a:pos x="3" y="120"/>
                </a:cxn>
                <a:cxn ang="0">
                  <a:pos x="5" y="128"/>
                </a:cxn>
              </a:cxnLst>
              <a:rect l="0" t="0" r="r" b="b"/>
              <a:pathLst>
                <a:path w="215" h="134">
                  <a:moveTo>
                    <a:pt x="5" y="128"/>
                  </a:moveTo>
                  <a:cubicBezTo>
                    <a:pt x="7" y="134"/>
                    <a:pt x="7" y="134"/>
                    <a:pt x="7" y="134"/>
                  </a:cubicBezTo>
                  <a:cubicBezTo>
                    <a:pt x="137" y="134"/>
                    <a:pt x="137" y="134"/>
                    <a:pt x="137" y="134"/>
                  </a:cubicBezTo>
                  <a:cubicBezTo>
                    <a:pt x="143" y="128"/>
                    <a:pt x="148" y="124"/>
                    <a:pt x="152" y="122"/>
                  </a:cubicBezTo>
                  <a:cubicBezTo>
                    <a:pt x="162" y="115"/>
                    <a:pt x="203" y="83"/>
                    <a:pt x="203" y="83"/>
                  </a:cubicBezTo>
                  <a:cubicBezTo>
                    <a:pt x="215" y="61"/>
                    <a:pt x="215" y="61"/>
                    <a:pt x="215" y="61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76" y="109"/>
                    <a:pt x="76" y="109"/>
                    <a:pt x="76" y="109"/>
                  </a:cubicBezTo>
                  <a:cubicBezTo>
                    <a:pt x="49" y="110"/>
                    <a:pt x="49" y="110"/>
                    <a:pt x="49" y="110"/>
                  </a:cubicBezTo>
                  <a:cubicBezTo>
                    <a:pt x="49" y="110"/>
                    <a:pt x="48" y="106"/>
                    <a:pt x="42" y="105"/>
                  </a:cubicBezTo>
                  <a:cubicBezTo>
                    <a:pt x="35" y="105"/>
                    <a:pt x="34" y="109"/>
                    <a:pt x="34" y="109"/>
                  </a:cubicBezTo>
                  <a:cubicBezTo>
                    <a:pt x="30" y="109"/>
                    <a:pt x="30" y="109"/>
                    <a:pt x="30" y="109"/>
                  </a:cubicBezTo>
                  <a:cubicBezTo>
                    <a:pt x="30" y="109"/>
                    <a:pt x="26" y="100"/>
                    <a:pt x="18" y="99"/>
                  </a:cubicBezTo>
                  <a:cubicBezTo>
                    <a:pt x="10" y="99"/>
                    <a:pt x="5" y="107"/>
                    <a:pt x="5" y="107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10"/>
                    <a:pt x="0" y="118"/>
                    <a:pt x="3" y="120"/>
                  </a:cubicBezTo>
                  <a:cubicBezTo>
                    <a:pt x="7" y="123"/>
                    <a:pt x="5" y="128"/>
                    <a:pt x="5" y="128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58" name="The Netherlands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2943873" y="2826764"/>
              <a:ext cx="475181" cy="499590"/>
            </a:xfrm>
            <a:custGeom>
              <a:avLst/>
              <a:gdLst/>
              <a:ahLst/>
              <a:cxnLst>
                <a:cxn ang="0">
                  <a:pos x="154" y="5"/>
                </a:cxn>
                <a:cxn ang="0">
                  <a:pos x="131" y="10"/>
                </a:cxn>
                <a:cxn ang="0">
                  <a:pos x="96" y="34"/>
                </a:cxn>
                <a:cxn ang="0">
                  <a:pos x="105" y="45"/>
                </a:cxn>
                <a:cxn ang="0">
                  <a:pos x="104" y="55"/>
                </a:cxn>
                <a:cxn ang="0">
                  <a:pos x="101" y="57"/>
                </a:cxn>
                <a:cxn ang="0">
                  <a:pos x="83" y="73"/>
                </a:cxn>
                <a:cxn ang="0">
                  <a:pos x="99" y="72"/>
                </a:cxn>
                <a:cxn ang="0">
                  <a:pos x="109" y="72"/>
                </a:cxn>
                <a:cxn ang="0">
                  <a:pos x="76" y="71"/>
                </a:cxn>
                <a:cxn ang="0">
                  <a:pos x="82" y="64"/>
                </a:cxn>
                <a:cxn ang="0">
                  <a:pos x="84" y="44"/>
                </a:cxn>
                <a:cxn ang="0">
                  <a:pos x="67" y="32"/>
                </a:cxn>
                <a:cxn ang="0">
                  <a:pos x="47" y="101"/>
                </a:cxn>
                <a:cxn ang="0">
                  <a:pos x="33" y="94"/>
                </a:cxn>
                <a:cxn ang="0">
                  <a:pos x="61" y="109"/>
                </a:cxn>
                <a:cxn ang="0">
                  <a:pos x="48" y="113"/>
                </a:cxn>
                <a:cxn ang="0">
                  <a:pos x="40" y="119"/>
                </a:cxn>
                <a:cxn ang="0">
                  <a:pos x="32" y="119"/>
                </a:cxn>
                <a:cxn ang="0">
                  <a:pos x="40" y="126"/>
                </a:cxn>
                <a:cxn ang="0">
                  <a:pos x="19" y="121"/>
                </a:cxn>
                <a:cxn ang="0">
                  <a:pos x="10" y="124"/>
                </a:cxn>
                <a:cxn ang="0">
                  <a:pos x="26" y="127"/>
                </a:cxn>
                <a:cxn ang="0">
                  <a:pos x="33" y="135"/>
                </a:cxn>
                <a:cxn ang="0">
                  <a:pos x="23" y="133"/>
                </a:cxn>
                <a:cxn ang="0">
                  <a:pos x="2" y="129"/>
                </a:cxn>
                <a:cxn ang="0">
                  <a:pos x="7" y="139"/>
                </a:cxn>
                <a:cxn ang="0">
                  <a:pos x="22" y="143"/>
                </a:cxn>
                <a:cxn ang="0">
                  <a:pos x="46" y="135"/>
                </a:cxn>
                <a:cxn ang="0">
                  <a:pos x="54" y="131"/>
                </a:cxn>
                <a:cxn ang="0">
                  <a:pos x="67" y="134"/>
                </a:cxn>
                <a:cxn ang="0">
                  <a:pos x="76" y="138"/>
                </a:cxn>
                <a:cxn ang="0">
                  <a:pos x="92" y="145"/>
                </a:cxn>
                <a:cxn ang="0">
                  <a:pos x="99" y="159"/>
                </a:cxn>
                <a:cxn ang="0">
                  <a:pos x="93" y="170"/>
                </a:cxn>
                <a:cxn ang="0">
                  <a:pos x="110" y="175"/>
                </a:cxn>
                <a:cxn ang="0">
                  <a:pos x="106" y="161"/>
                </a:cxn>
                <a:cxn ang="0">
                  <a:pos x="118" y="149"/>
                </a:cxn>
                <a:cxn ang="0">
                  <a:pos x="119" y="124"/>
                </a:cxn>
                <a:cxn ang="0">
                  <a:pos x="120" y="106"/>
                </a:cxn>
                <a:cxn ang="0">
                  <a:pos x="131" y="104"/>
                </a:cxn>
                <a:cxn ang="0">
                  <a:pos x="150" y="88"/>
                </a:cxn>
                <a:cxn ang="0">
                  <a:pos x="147" y="58"/>
                </a:cxn>
                <a:cxn ang="0">
                  <a:pos x="166" y="29"/>
                </a:cxn>
                <a:cxn ang="0">
                  <a:pos x="76" y="17"/>
                </a:cxn>
                <a:cxn ang="0">
                  <a:pos x="70" y="29"/>
                </a:cxn>
                <a:cxn ang="0">
                  <a:pos x="27" y="115"/>
                </a:cxn>
                <a:cxn ang="0">
                  <a:pos x="31" y="112"/>
                </a:cxn>
                <a:cxn ang="0">
                  <a:pos x="22" y="110"/>
                </a:cxn>
                <a:cxn ang="0">
                  <a:pos x="24" y="116"/>
                </a:cxn>
                <a:cxn ang="0">
                  <a:pos x="18" y="118"/>
                </a:cxn>
                <a:cxn ang="0">
                  <a:pos x="32" y="106"/>
                </a:cxn>
                <a:cxn ang="0">
                  <a:pos x="45" y="112"/>
                </a:cxn>
                <a:cxn ang="0">
                  <a:pos x="27" y="105"/>
                </a:cxn>
                <a:cxn ang="0">
                  <a:pos x="82" y="13"/>
                </a:cxn>
                <a:cxn ang="0">
                  <a:pos x="99" y="7"/>
                </a:cxn>
                <a:cxn ang="0">
                  <a:pos x="98" y="3"/>
                </a:cxn>
                <a:cxn ang="0">
                  <a:pos x="90" y="9"/>
                </a:cxn>
                <a:cxn ang="0">
                  <a:pos x="109" y="3"/>
                </a:cxn>
                <a:cxn ang="0">
                  <a:pos x="135" y="0"/>
                </a:cxn>
                <a:cxn ang="0">
                  <a:pos x="136" y="2"/>
                </a:cxn>
              </a:cxnLst>
              <a:rect l="0" t="0" r="r" b="b"/>
              <a:pathLst>
                <a:path w="168" h="177">
                  <a:moveTo>
                    <a:pt x="168" y="18"/>
                  </a:moveTo>
                  <a:cubicBezTo>
                    <a:pt x="164" y="17"/>
                    <a:pt x="160" y="15"/>
                    <a:pt x="159" y="14"/>
                  </a:cubicBezTo>
                  <a:cubicBezTo>
                    <a:pt x="155" y="12"/>
                    <a:pt x="155" y="7"/>
                    <a:pt x="154" y="5"/>
                  </a:cubicBezTo>
                  <a:cubicBezTo>
                    <a:pt x="153" y="3"/>
                    <a:pt x="149" y="7"/>
                    <a:pt x="149" y="7"/>
                  </a:cubicBezTo>
                  <a:cubicBezTo>
                    <a:pt x="130" y="8"/>
                    <a:pt x="130" y="8"/>
                    <a:pt x="130" y="8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1" y="10"/>
                    <a:pt x="128" y="10"/>
                    <a:pt x="127" y="8"/>
                  </a:cubicBezTo>
                  <a:cubicBezTo>
                    <a:pt x="125" y="6"/>
                    <a:pt x="108" y="11"/>
                    <a:pt x="102" y="14"/>
                  </a:cubicBezTo>
                  <a:cubicBezTo>
                    <a:pt x="96" y="16"/>
                    <a:pt x="95" y="29"/>
                    <a:pt x="96" y="34"/>
                  </a:cubicBezTo>
                  <a:cubicBezTo>
                    <a:pt x="96" y="40"/>
                    <a:pt x="95" y="39"/>
                    <a:pt x="95" y="39"/>
                  </a:cubicBezTo>
                  <a:cubicBezTo>
                    <a:pt x="95" y="39"/>
                    <a:pt x="96" y="40"/>
                    <a:pt x="99" y="41"/>
                  </a:cubicBezTo>
                  <a:cubicBezTo>
                    <a:pt x="102" y="43"/>
                    <a:pt x="105" y="45"/>
                    <a:pt x="105" y="45"/>
                  </a:cubicBezTo>
                  <a:cubicBezTo>
                    <a:pt x="105" y="45"/>
                    <a:pt x="101" y="47"/>
                    <a:pt x="101" y="48"/>
                  </a:cubicBezTo>
                  <a:cubicBezTo>
                    <a:pt x="101" y="50"/>
                    <a:pt x="104" y="50"/>
                    <a:pt x="104" y="50"/>
                  </a:cubicBezTo>
                  <a:cubicBezTo>
                    <a:pt x="104" y="50"/>
                    <a:pt x="101" y="54"/>
                    <a:pt x="104" y="55"/>
                  </a:cubicBezTo>
                  <a:cubicBezTo>
                    <a:pt x="109" y="56"/>
                    <a:pt x="113" y="57"/>
                    <a:pt x="113" y="57"/>
                  </a:cubicBezTo>
                  <a:cubicBezTo>
                    <a:pt x="112" y="59"/>
                    <a:pt x="112" y="59"/>
                    <a:pt x="112" y="59"/>
                  </a:cubicBezTo>
                  <a:cubicBezTo>
                    <a:pt x="112" y="59"/>
                    <a:pt x="105" y="57"/>
                    <a:pt x="101" y="57"/>
                  </a:cubicBezTo>
                  <a:cubicBezTo>
                    <a:pt x="98" y="57"/>
                    <a:pt x="94" y="62"/>
                    <a:pt x="90" y="64"/>
                  </a:cubicBezTo>
                  <a:cubicBezTo>
                    <a:pt x="87" y="66"/>
                    <a:pt x="79" y="70"/>
                    <a:pt x="79" y="70"/>
                  </a:cubicBezTo>
                  <a:cubicBezTo>
                    <a:pt x="79" y="70"/>
                    <a:pt x="81" y="73"/>
                    <a:pt x="83" y="73"/>
                  </a:cubicBezTo>
                  <a:cubicBezTo>
                    <a:pt x="87" y="73"/>
                    <a:pt x="87" y="73"/>
                    <a:pt x="87" y="73"/>
                  </a:cubicBezTo>
                  <a:cubicBezTo>
                    <a:pt x="87" y="73"/>
                    <a:pt x="94" y="77"/>
                    <a:pt x="96" y="76"/>
                  </a:cubicBezTo>
                  <a:cubicBezTo>
                    <a:pt x="99" y="74"/>
                    <a:pt x="99" y="72"/>
                    <a:pt x="99" y="72"/>
                  </a:cubicBezTo>
                  <a:cubicBezTo>
                    <a:pt x="99" y="72"/>
                    <a:pt x="106" y="69"/>
                    <a:pt x="108" y="66"/>
                  </a:cubicBezTo>
                  <a:cubicBezTo>
                    <a:pt x="109" y="65"/>
                    <a:pt x="111" y="65"/>
                    <a:pt x="112" y="65"/>
                  </a:cubicBezTo>
                  <a:cubicBezTo>
                    <a:pt x="113" y="66"/>
                    <a:pt x="109" y="72"/>
                    <a:pt x="109" y="72"/>
                  </a:cubicBezTo>
                  <a:cubicBezTo>
                    <a:pt x="96" y="78"/>
                    <a:pt x="96" y="78"/>
                    <a:pt x="96" y="78"/>
                  </a:cubicBezTo>
                  <a:cubicBezTo>
                    <a:pt x="86" y="77"/>
                    <a:pt x="86" y="77"/>
                    <a:pt x="86" y="77"/>
                  </a:cubicBezTo>
                  <a:cubicBezTo>
                    <a:pt x="76" y="71"/>
                    <a:pt x="76" y="71"/>
                    <a:pt x="76" y="71"/>
                  </a:cubicBezTo>
                  <a:cubicBezTo>
                    <a:pt x="73" y="69"/>
                    <a:pt x="73" y="69"/>
                    <a:pt x="73" y="69"/>
                  </a:cubicBezTo>
                  <a:cubicBezTo>
                    <a:pt x="80" y="68"/>
                    <a:pt x="80" y="68"/>
                    <a:pt x="80" y="68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2" y="64"/>
                    <a:pt x="79" y="55"/>
                    <a:pt x="79" y="53"/>
                  </a:cubicBezTo>
                  <a:cubicBezTo>
                    <a:pt x="78" y="50"/>
                    <a:pt x="85" y="54"/>
                    <a:pt x="88" y="50"/>
                  </a:cubicBezTo>
                  <a:cubicBezTo>
                    <a:pt x="90" y="48"/>
                    <a:pt x="87" y="45"/>
                    <a:pt x="84" y="44"/>
                  </a:cubicBezTo>
                  <a:cubicBezTo>
                    <a:pt x="80" y="43"/>
                    <a:pt x="82" y="33"/>
                    <a:pt x="78" y="33"/>
                  </a:cubicBezTo>
                  <a:cubicBezTo>
                    <a:pt x="74" y="32"/>
                    <a:pt x="77" y="35"/>
                    <a:pt x="73" y="34"/>
                  </a:cubicBezTo>
                  <a:cubicBezTo>
                    <a:pt x="71" y="33"/>
                    <a:pt x="69" y="30"/>
                    <a:pt x="67" y="32"/>
                  </a:cubicBezTo>
                  <a:cubicBezTo>
                    <a:pt x="65" y="33"/>
                    <a:pt x="60" y="63"/>
                    <a:pt x="56" y="70"/>
                  </a:cubicBezTo>
                  <a:cubicBezTo>
                    <a:pt x="53" y="76"/>
                    <a:pt x="37" y="91"/>
                    <a:pt x="37" y="91"/>
                  </a:cubicBezTo>
                  <a:cubicBezTo>
                    <a:pt x="47" y="101"/>
                    <a:pt x="47" y="101"/>
                    <a:pt x="47" y="101"/>
                  </a:cubicBezTo>
                  <a:cubicBezTo>
                    <a:pt x="47" y="104"/>
                    <a:pt x="47" y="104"/>
                    <a:pt x="47" y="104"/>
                  </a:cubicBezTo>
                  <a:cubicBezTo>
                    <a:pt x="47" y="104"/>
                    <a:pt x="40" y="97"/>
                    <a:pt x="39" y="97"/>
                  </a:cubicBezTo>
                  <a:cubicBezTo>
                    <a:pt x="37" y="96"/>
                    <a:pt x="35" y="94"/>
                    <a:pt x="33" y="94"/>
                  </a:cubicBezTo>
                  <a:cubicBezTo>
                    <a:pt x="32" y="94"/>
                    <a:pt x="34" y="101"/>
                    <a:pt x="34" y="101"/>
                  </a:cubicBezTo>
                  <a:cubicBezTo>
                    <a:pt x="34" y="101"/>
                    <a:pt x="50" y="112"/>
                    <a:pt x="51" y="112"/>
                  </a:cubicBezTo>
                  <a:cubicBezTo>
                    <a:pt x="53" y="112"/>
                    <a:pt x="56" y="110"/>
                    <a:pt x="61" y="109"/>
                  </a:cubicBezTo>
                  <a:cubicBezTo>
                    <a:pt x="65" y="109"/>
                    <a:pt x="64" y="112"/>
                    <a:pt x="62" y="112"/>
                  </a:cubicBezTo>
                  <a:cubicBezTo>
                    <a:pt x="60" y="112"/>
                    <a:pt x="52" y="115"/>
                    <a:pt x="52" y="115"/>
                  </a:cubicBezTo>
                  <a:cubicBezTo>
                    <a:pt x="52" y="115"/>
                    <a:pt x="50" y="113"/>
                    <a:pt x="48" y="113"/>
                  </a:cubicBezTo>
                  <a:cubicBezTo>
                    <a:pt x="45" y="113"/>
                    <a:pt x="43" y="116"/>
                    <a:pt x="43" y="116"/>
                  </a:cubicBezTo>
                  <a:cubicBezTo>
                    <a:pt x="36" y="115"/>
                    <a:pt x="36" y="115"/>
                    <a:pt x="36" y="115"/>
                  </a:cubicBezTo>
                  <a:cubicBezTo>
                    <a:pt x="40" y="119"/>
                    <a:pt x="40" y="119"/>
                    <a:pt x="40" y="119"/>
                  </a:cubicBezTo>
                  <a:cubicBezTo>
                    <a:pt x="40" y="119"/>
                    <a:pt x="35" y="117"/>
                    <a:pt x="34" y="117"/>
                  </a:cubicBezTo>
                  <a:cubicBezTo>
                    <a:pt x="32" y="116"/>
                    <a:pt x="29" y="119"/>
                    <a:pt x="29" y="119"/>
                  </a:cubicBezTo>
                  <a:cubicBezTo>
                    <a:pt x="32" y="119"/>
                    <a:pt x="32" y="119"/>
                    <a:pt x="32" y="119"/>
                  </a:cubicBezTo>
                  <a:cubicBezTo>
                    <a:pt x="33" y="120"/>
                    <a:pt x="33" y="120"/>
                    <a:pt x="33" y="120"/>
                  </a:cubicBezTo>
                  <a:cubicBezTo>
                    <a:pt x="40" y="124"/>
                    <a:pt x="40" y="124"/>
                    <a:pt x="40" y="124"/>
                  </a:cubicBezTo>
                  <a:cubicBezTo>
                    <a:pt x="40" y="126"/>
                    <a:pt x="40" y="126"/>
                    <a:pt x="40" y="126"/>
                  </a:cubicBezTo>
                  <a:cubicBezTo>
                    <a:pt x="35" y="126"/>
                    <a:pt x="35" y="126"/>
                    <a:pt x="35" y="126"/>
                  </a:cubicBezTo>
                  <a:cubicBezTo>
                    <a:pt x="35" y="126"/>
                    <a:pt x="31" y="122"/>
                    <a:pt x="27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7" y="120"/>
                    <a:pt x="15" y="118"/>
                  </a:cubicBezTo>
                  <a:cubicBezTo>
                    <a:pt x="14" y="117"/>
                    <a:pt x="7" y="119"/>
                    <a:pt x="7" y="119"/>
                  </a:cubicBezTo>
                  <a:cubicBezTo>
                    <a:pt x="7" y="119"/>
                    <a:pt x="7" y="122"/>
                    <a:pt x="10" y="124"/>
                  </a:cubicBezTo>
                  <a:cubicBezTo>
                    <a:pt x="13" y="126"/>
                    <a:pt x="17" y="125"/>
                    <a:pt x="17" y="125"/>
                  </a:cubicBezTo>
                  <a:cubicBezTo>
                    <a:pt x="17" y="125"/>
                    <a:pt x="17" y="128"/>
                    <a:pt x="19" y="129"/>
                  </a:cubicBezTo>
                  <a:cubicBezTo>
                    <a:pt x="22" y="131"/>
                    <a:pt x="26" y="127"/>
                    <a:pt x="26" y="127"/>
                  </a:cubicBezTo>
                  <a:cubicBezTo>
                    <a:pt x="29" y="127"/>
                    <a:pt x="29" y="127"/>
                    <a:pt x="29" y="127"/>
                  </a:cubicBezTo>
                  <a:cubicBezTo>
                    <a:pt x="29" y="127"/>
                    <a:pt x="35" y="131"/>
                    <a:pt x="38" y="132"/>
                  </a:cubicBezTo>
                  <a:cubicBezTo>
                    <a:pt x="41" y="132"/>
                    <a:pt x="33" y="135"/>
                    <a:pt x="33" y="135"/>
                  </a:cubicBezTo>
                  <a:cubicBezTo>
                    <a:pt x="31" y="134"/>
                    <a:pt x="31" y="134"/>
                    <a:pt x="31" y="134"/>
                  </a:cubicBezTo>
                  <a:cubicBezTo>
                    <a:pt x="31" y="134"/>
                    <a:pt x="30" y="131"/>
                    <a:pt x="28" y="131"/>
                  </a:cubicBezTo>
                  <a:cubicBezTo>
                    <a:pt x="26" y="129"/>
                    <a:pt x="23" y="133"/>
                    <a:pt x="23" y="133"/>
                  </a:cubicBezTo>
                  <a:cubicBezTo>
                    <a:pt x="23" y="133"/>
                    <a:pt x="19" y="133"/>
                    <a:pt x="16" y="132"/>
                  </a:cubicBezTo>
                  <a:cubicBezTo>
                    <a:pt x="14" y="132"/>
                    <a:pt x="11" y="127"/>
                    <a:pt x="8" y="127"/>
                  </a:cubicBezTo>
                  <a:cubicBezTo>
                    <a:pt x="7" y="127"/>
                    <a:pt x="2" y="129"/>
                    <a:pt x="2" y="129"/>
                  </a:cubicBezTo>
                  <a:cubicBezTo>
                    <a:pt x="2" y="129"/>
                    <a:pt x="1" y="133"/>
                    <a:pt x="0" y="134"/>
                  </a:cubicBezTo>
                  <a:cubicBezTo>
                    <a:pt x="0" y="135"/>
                    <a:pt x="1" y="138"/>
                    <a:pt x="1" y="138"/>
                  </a:cubicBezTo>
                  <a:cubicBezTo>
                    <a:pt x="7" y="139"/>
                    <a:pt x="7" y="139"/>
                    <a:pt x="7" y="139"/>
                  </a:cubicBezTo>
                  <a:cubicBezTo>
                    <a:pt x="8" y="135"/>
                    <a:pt x="8" y="135"/>
                    <a:pt x="8" y="135"/>
                  </a:cubicBezTo>
                  <a:cubicBezTo>
                    <a:pt x="18" y="138"/>
                    <a:pt x="18" y="138"/>
                    <a:pt x="18" y="138"/>
                  </a:cubicBezTo>
                  <a:cubicBezTo>
                    <a:pt x="18" y="138"/>
                    <a:pt x="15" y="143"/>
                    <a:pt x="22" y="143"/>
                  </a:cubicBezTo>
                  <a:cubicBezTo>
                    <a:pt x="29" y="144"/>
                    <a:pt x="39" y="134"/>
                    <a:pt x="39" y="134"/>
                  </a:cubicBezTo>
                  <a:cubicBezTo>
                    <a:pt x="43" y="135"/>
                    <a:pt x="43" y="135"/>
                    <a:pt x="43" y="135"/>
                  </a:cubicBezTo>
                  <a:cubicBezTo>
                    <a:pt x="46" y="135"/>
                    <a:pt x="46" y="135"/>
                    <a:pt x="46" y="135"/>
                  </a:cubicBezTo>
                  <a:cubicBezTo>
                    <a:pt x="46" y="135"/>
                    <a:pt x="44" y="129"/>
                    <a:pt x="48" y="128"/>
                  </a:cubicBezTo>
                  <a:cubicBezTo>
                    <a:pt x="51" y="126"/>
                    <a:pt x="51" y="131"/>
                    <a:pt x="51" y="131"/>
                  </a:cubicBezTo>
                  <a:cubicBezTo>
                    <a:pt x="54" y="131"/>
                    <a:pt x="54" y="131"/>
                    <a:pt x="54" y="131"/>
                  </a:cubicBezTo>
                  <a:cubicBezTo>
                    <a:pt x="54" y="131"/>
                    <a:pt x="59" y="127"/>
                    <a:pt x="63" y="127"/>
                  </a:cubicBezTo>
                  <a:cubicBezTo>
                    <a:pt x="66" y="127"/>
                    <a:pt x="62" y="134"/>
                    <a:pt x="62" y="134"/>
                  </a:cubicBezTo>
                  <a:cubicBezTo>
                    <a:pt x="67" y="134"/>
                    <a:pt x="67" y="134"/>
                    <a:pt x="67" y="134"/>
                  </a:cubicBezTo>
                  <a:cubicBezTo>
                    <a:pt x="67" y="134"/>
                    <a:pt x="69" y="128"/>
                    <a:pt x="72" y="129"/>
                  </a:cubicBezTo>
                  <a:cubicBezTo>
                    <a:pt x="74" y="131"/>
                    <a:pt x="71" y="136"/>
                    <a:pt x="71" y="136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8"/>
                    <a:pt x="77" y="143"/>
                    <a:pt x="80" y="143"/>
                  </a:cubicBezTo>
                  <a:cubicBezTo>
                    <a:pt x="83" y="144"/>
                    <a:pt x="86" y="141"/>
                    <a:pt x="89" y="142"/>
                  </a:cubicBezTo>
                  <a:cubicBezTo>
                    <a:pt x="93" y="142"/>
                    <a:pt x="92" y="145"/>
                    <a:pt x="92" y="145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6" y="150"/>
                    <a:pt x="99" y="150"/>
                    <a:pt x="102" y="153"/>
                  </a:cubicBezTo>
                  <a:cubicBezTo>
                    <a:pt x="104" y="155"/>
                    <a:pt x="101" y="157"/>
                    <a:pt x="99" y="159"/>
                  </a:cubicBezTo>
                  <a:cubicBezTo>
                    <a:pt x="98" y="160"/>
                    <a:pt x="99" y="163"/>
                    <a:pt x="99" y="163"/>
                  </a:cubicBezTo>
                  <a:cubicBezTo>
                    <a:pt x="98" y="168"/>
                    <a:pt x="98" y="168"/>
                    <a:pt x="98" y="168"/>
                  </a:cubicBezTo>
                  <a:cubicBezTo>
                    <a:pt x="98" y="168"/>
                    <a:pt x="94" y="168"/>
                    <a:pt x="93" y="170"/>
                  </a:cubicBezTo>
                  <a:cubicBezTo>
                    <a:pt x="90" y="173"/>
                    <a:pt x="94" y="174"/>
                    <a:pt x="94" y="174"/>
                  </a:cubicBezTo>
                  <a:cubicBezTo>
                    <a:pt x="94" y="174"/>
                    <a:pt x="98" y="176"/>
                    <a:pt x="102" y="176"/>
                  </a:cubicBezTo>
                  <a:cubicBezTo>
                    <a:pt x="105" y="177"/>
                    <a:pt x="109" y="175"/>
                    <a:pt x="110" y="175"/>
                  </a:cubicBezTo>
                  <a:cubicBezTo>
                    <a:pt x="110" y="174"/>
                    <a:pt x="109" y="173"/>
                    <a:pt x="109" y="173"/>
                  </a:cubicBezTo>
                  <a:cubicBezTo>
                    <a:pt x="111" y="171"/>
                    <a:pt x="112" y="170"/>
                    <a:pt x="114" y="170"/>
                  </a:cubicBezTo>
                  <a:cubicBezTo>
                    <a:pt x="113" y="166"/>
                    <a:pt x="113" y="159"/>
                    <a:pt x="106" y="161"/>
                  </a:cubicBezTo>
                  <a:cubicBezTo>
                    <a:pt x="105" y="159"/>
                    <a:pt x="105" y="156"/>
                    <a:pt x="108" y="155"/>
                  </a:cubicBezTo>
                  <a:cubicBezTo>
                    <a:pt x="109" y="156"/>
                    <a:pt x="109" y="157"/>
                    <a:pt x="110" y="158"/>
                  </a:cubicBezTo>
                  <a:cubicBezTo>
                    <a:pt x="111" y="153"/>
                    <a:pt x="117" y="154"/>
                    <a:pt x="118" y="149"/>
                  </a:cubicBezTo>
                  <a:cubicBezTo>
                    <a:pt x="115" y="150"/>
                    <a:pt x="115" y="150"/>
                    <a:pt x="115" y="150"/>
                  </a:cubicBezTo>
                  <a:cubicBezTo>
                    <a:pt x="113" y="142"/>
                    <a:pt x="121" y="141"/>
                    <a:pt x="121" y="136"/>
                  </a:cubicBezTo>
                  <a:cubicBezTo>
                    <a:pt x="121" y="132"/>
                    <a:pt x="121" y="127"/>
                    <a:pt x="119" y="124"/>
                  </a:cubicBezTo>
                  <a:cubicBezTo>
                    <a:pt x="117" y="121"/>
                    <a:pt x="115" y="117"/>
                    <a:pt x="115" y="113"/>
                  </a:cubicBezTo>
                  <a:cubicBezTo>
                    <a:pt x="115" y="115"/>
                    <a:pt x="112" y="105"/>
                    <a:pt x="112" y="105"/>
                  </a:cubicBezTo>
                  <a:cubicBezTo>
                    <a:pt x="115" y="105"/>
                    <a:pt x="117" y="104"/>
                    <a:pt x="120" y="106"/>
                  </a:cubicBezTo>
                  <a:cubicBezTo>
                    <a:pt x="119" y="105"/>
                    <a:pt x="119" y="103"/>
                    <a:pt x="118" y="102"/>
                  </a:cubicBezTo>
                  <a:cubicBezTo>
                    <a:pt x="122" y="102"/>
                    <a:pt x="128" y="104"/>
                    <a:pt x="131" y="106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5" y="105"/>
                    <a:pt x="139" y="98"/>
                    <a:pt x="144" y="102"/>
                  </a:cubicBezTo>
                  <a:cubicBezTo>
                    <a:pt x="146" y="103"/>
                    <a:pt x="150" y="93"/>
                    <a:pt x="142" y="93"/>
                  </a:cubicBezTo>
                  <a:cubicBezTo>
                    <a:pt x="144" y="90"/>
                    <a:pt x="146" y="88"/>
                    <a:pt x="150" y="88"/>
                  </a:cubicBezTo>
                  <a:cubicBezTo>
                    <a:pt x="150" y="88"/>
                    <a:pt x="157" y="81"/>
                    <a:pt x="159" y="80"/>
                  </a:cubicBezTo>
                  <a:cubicBezTo>
                    <a:pt x="154" y="77"/>
                    <a:pt x="161" y="71"/>
                    <a:pt x="155" y="65"/>
                  </a:cubicBezTo>
                  <a:cubicBezTo>
                    <a:pt x="152" y="72"/>
                    <a:pt x="138" y="62"/>
                    <a:pt x="147" y="58"/>
                  </a:cubicBezTo>
                  <a:cubicBezTo>
                    <a:pt x="142" y="49"/>
                    <a:pt x="154" y="56"/>
                    <a:pt x="157" y="55"/>
                  </a:cubicBezTo>
                  <a:cubicBezTo>
                    <a:pt x="162" y="53"/>
                    <a:pt x="159" y="45"/>
                    <a:pt x="162" y="41"/>
                  </a:cubicBezTo>
                  <a:cubicBezTo>
                    <a:pt x="164" y="38"/>
                    <a:pt x="167" y="33"/>
                    <a:pt x="166" y="29"/>
                  </a:cubicBezTo>
                  <a:cubicBezTo>
                    <a:pt x="166" y="26"/>
                    <a:pt x="168" y="22"/>
                    <a:pt x="168" y="18"/>
                  </a:cubicBezTo>
                  <a:close/>
                  <a:moveTo>
                    <a:pt x="77" y="26"/>
                  </a:moveTo>
                  <a:cubicBezTo>
                    <a:pt x="81" y="19"/>
                    <a:pt x="77" y="18"/>
                    <a:pt x="76" y="17"/>
                  </a:cubicBezTo>
                  <a:cubicBezTo>
                    <a:pt x="74" y="16"/>
                    <a:pt x="72" y="18"/>
                    <a:pt x="72" y="18"/>
                  </a:cubicBezTo>
                  <a:cubicBezTo>
                    <a:pt x="68" y="26"/>
                    <a:pt x="68" y="26"/>
                    <a:pt x="68" y="26"/>
                  </a:cubicBezTo>
                  <a:cubicBezTo>
                    <a:pt x="70" y="29"/>
                    <a:pt x="70" y="29"/>
                    <a:pt x="70" y="29"/>
                  </a:cubicBezTo>
                  <a:cubicBezTo>
                    <a:pt x="70" y="29"/>
                    <a:pt x="73" y="30"/>
                    <a:pt x="77" y="26"/>
                  </a:cubicBezTo>
                  <a:close/>
                  <a:moveTo>
                    <a:pt x="22" y="110"/>
                  </a:moveTo>
                  <a:cubicBezTo>
                    <a:pt x="24" y="111"/>
                    <a:pt x="27" y="115"/>
                    <a:pt x="27" y="115"/>
                  </a:cubicBezTo>
                  <a:cubicBezTo>
                    <a:pt x="33" y="115"/>
                    <a:pt x="33" y="115"/>
                    <a:pt x="33" y="115"/>
                  </a:cubicBezTo>
                  <a:cubicBezTo>
                    <a:pt x="33" y="113"/>
                    <a:pt x="33" y="113"/>
                    <a:pt x="33" y="113"/>
                  </a:cubicBezTo>
                  <a:cubicBezTo>
                    <a:pt x="31" y="112"/>
                    <a:pt x="31" y="112"/>
                    <a:pt x="31" y="112"/>
                  </a:cubicBezTo>
                  <a:cubicBezTo>
                    <a:pt x="31" y="112"/>
                    <a:pt x="31" y="108"/>
                    <a:pt x="27" y="108"/>
                  </a:cubicBezTo>
                  <a:cubicBezTo>
                    <a:pt x="22" y="107"/>
                    <a:pt x="18" y="107"/>
                    <a:pt x="18" y="108"/>
                  </a:cubicBezTo>
                  <a:cubicBezTo>
                    <a:pt x="18" y="110"/>
                    <a:pt x="22" y="110"/>
                    <a:pt x="22" y="110"/>
                  </a:cubicBezTo>
                  <a:close/>
                  <a:moveTo>
                    <a:pt x="23" y="119"/>
                  </a:moveTo>
                  <a:cubicBezTo>
                    <a:pt x="27" y="119"/>
                    <a:pt x="27" y="119"/>
                    <a:pt x="27" y="119"/>
                  </a:cubicBezTo>
                  <a:cubicBezTo>
                    <a:pt x="28" y="119"/>
                    <a:pt x="24" y="116"/>
                    <a:pt x="24" y="116"/>
                  </a:cubicBezTo>
                  <a:cubicBezTo>
                    <a:pt x="21" y="117"/>
                    <a:pt x="21" y="117"/>
                    <a:pt x="21" y="117"/>
                  </a:cubicBezTo>
                  <a:cubicBezTo>
                    <a:pt x="19" y="115"/>
                    <a:pt x="19" y="115"/>
                    <a:pt x="19" y="115"/>
                  </a:cubicBezTo>
                  <a:cubicBezTo>
                    <a:pt x="19" y="115"/>
                    <a:pt x="16" y="116"/>
                    <a:pt x="18" y="118"/>
                  </a:cubicBezTo>
                  <a:cubicBezTo>
                    <a:pt x="21" y="120"/>
                    <a:pt x="22" y="119"/>
                    <a:pt x="23" y="119"/>
                  </a:cubicBezTo>
                  <a:close/>
                  <a:moveTo>
                    <a:pt x="27" y="105"/>
                  </a:moveTo>
                  <a:cubicBezTo>
                    <a:pt x="29" y="106"/>
                    <a:pt x="32" y="106"/>
                    <a:pt x="32" y="106"/>
                  </a:cubicBezTo>
                  <a:cubicBezTo>
                    <a:pt x="32" y="106"/>
                    <a:pt x="32" y="108"/>
                    <a:pt x="36" y="110"/>
                  </a:cubicBezTo>
                  <a:cubicBezTo>
                    <a:pt x="39" y="112"/>
                    <a:pt x="40" y="113"/>
                    <a:pt x="43" y="113"/>
                  </a:cubicBezTo>
                  <a:cubicBezTo>
                    <a:pt x="45" y="113"/>
                    <a:pt x="45" y="112"/>
                    <a:pt x="45" y="112"/>
                  </a:cubicBezTo>
                  <a:cubicBezTo>
                    <a:pt x="34" y="103"/>
                    <a:pt x="34" y="103"/>
                    <a:pt x="34" y="103"/>
                  </a:cubicBezTo>
                  <a:cubicBezTo>
                    <a:pt x="27" y="103"/>
                    <a:pt x="27" y="103"/>
                    <a:pt x="27" y="103"/>
                  </a:cubicBezTo>
                  <a:cubicBezTo>
                    <a:pt x="27" y="103"/>
                    <a:pt x="26" y="105"/>
                    <a:pt x="27" y="105"/>
                  </a:cubicBezTo>
                  <a:close/>
                  <a:moveTo>
                    <a:pt x="82" y="13"/>
                  </a:moveTo>
                  <a:cubicBezTo>
                    <a:pt x="87" y="10"/>
                    <a:pt x="86" y="7"/>
                    <a:pt x="81" y="11"/>
                  </a:cubicBezTo>
                  <a:cubicBezTo>
                    <a:pt x="77" y="14"/>
                    <a:pt x="82" y="13"/>
                    <a:pt x="82" y="13"/>
                  </a:cubicBezTo>
                  <a:close/>
                  <a:moveTo>
                    <a:pt x="90" y="9"/>
                  </a:moveTo>
                  <a:cubicBezTo>
                    <a:pt x="93" y="7"/>
                    <a:pt x="93" y="7"/>
                    <a:pt x="93" y="7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105" y="2"/>
                    <a:pt x="105" y="2"/>
                    <a:pt x="105" y="2"/>
                  </a:cubicBezTo>
                  <a:cubicBezTo>
                    <a:pt x="103" y="2"/>
                    <a:pt x="103" y="2"/>
                    <a:pt x="103" y="2"/>
                  </a:cubicBezTo>
                  <a:cubicBezTo>
                    <a:pt x="98" y="3"/>
                    <a:pt x="98" y="3"/>
                    <a:pt x="98" y="3"/>
                  </a:cubicBezTo>
                  <a:cubicBezTo>
                    <a:pt x="93" y="3"/>
                    <a:pt x="93" y="3"/>
                    <a:pt x="93" y="3"/>
                  </a:cubicBezTo>
                  <a:cubicBezTo>
                    <a:pt x="93" y="3"/>
                    <a:pt x="89" y="5"/>
                    <a:pt x="88" y="7"/>
                  </a:cubicBezTo>
                  <a:cubicBezTo>
                    <a:pt x="87" y="9"/>
                    <a:pt x="90" y="9"/>
                    <a:pt x="90" y="9"/>
                  </a:cubicBezTo>
                  <a:close/>
                  <a:moveTo>
                    <a:pt x="115" y="5"/>
                  </a:moveTo>
                  <a:cubicBezTo>
                    <a:pt x="118" y="5"/>
                    <a:pt x="126" y="2"/>
                    <a:pt x="118" y="2"/>
                  </a:cubicBezTo>
                  <a:cubicBezTo>
                    <a:pt x="112" y="2"/>
                    <a:pt x="109" y="3"/>
                    <a:pt x="109" y="3"/>
                  </a:cubicBezTo>
                  <a:cubicBezTo>
                    <a:pt x="109" y="6"/>
                    <a:pt x="112" y="5"/>
                    <a:pt x="115" y="5"/>
                  </a:cubicBezTo>
                  <a:close/>
                  <a:moveTo>
                    <a:pt x="136" y="2"/>
                  </a:moveTo>
                  <a:cubicBezTo>
                    <a:pt x="135" y="0"/>
                    <a:pt x="135" y="0"/>
                    <a:pt x="135" y="0"/>
                  </a:cubicBezTo>
                  <a:cubicBezTo>
                    <a:pt x="129" y="1"/>
                    <a:pt x="129" y="1"/>
                    <a:pt x="129" y="1"/>
                  </a:cubicBezTo>
                  <a:cubicBezTo>
                    <a:pt x="129" y="5"/>
                    <a:pt x="129" y="5"/>
                    <a:pt x="129" y="5"/>
                  </a:cubicBezTo>
                  <a:lnTo>
                    <a:pt x="136" y="2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59" name="Belgium" descr="© INSCALE GmbH, 05.05.2010&#10;http://www.presentationload.com/"/>
            <p:cNvSpPr>
              <a:spLocks/>
            </p:cNvSpPr>
            <p:nvPr/>
          </p:nvSpPr>
          <p:spPr bwMode="gray">
            <a:xfrm>
              <a:off x="2847861" y="3181522"/>
              <a:ext cx="452398" cy="375913"/>
            </a:xfrm>
            <a:custGeom>
              <a:avLst/>
              <a:gdLst/>
              <a:ahLst/>
              <a:cxnLst>
                <a:cxn ang="0">
                  <a:pos x="150" y="64"/>
                </a:cxn>
                <a:cxn ang="0">
                  <a:pos x="144" y="49"/>
                </a:cxn>
                <a:cxn ang="0">
                  <a:pos x="128" y="48"/>
                </a:cxn>
                <a:cxn ang="0">
                  <a:pos x="132" y="42"/>
                </a:cxn>
                <a:cxn ang="0">
                  <a:pos x="133" y="33"/>
                </a:cxn>
                <a:cxn ang="0">
                  <a:pos x="130" y="24"/>
                </a:cxn>
                <a:cxn ang="0">
                  <a:pos x="123" y="16"/>
                </a:cxn>
                <a:cxn ang="0">
                  <a:pos x="110" y="12"/>
                </a:cxn>
                <a:cxn ang="0">
                  <a:pos x="106" y="3"/>
                </a:cxn>
                <a:cxn ang="0">
                  <a:pos x="96" y="8"/>
                </a:cxn>
                <a:cxn ang="0">
                  <a:pos x="88" y="5"/>
                </a:cxn>
                <a:cxn ang="0">
                  <a:pos x="82" y="2"/>
                </a:cxn>
                <a:cxn ang="0">
                  <a:pos x="77" y="9"/>
                </a:cxn>
                <a:cxn ang="0">
                  <a:pos x="56" y="17"/>
                </a:cxn>
                <a:cxn ang="0">
                  <a:pos x="42" y="9"/>
                </a:cxn>
                <a:cxn ang="0">
                  <a:pos x="35" y="12"/>
                </a:cxn>
                <a:cxn ang="0">
                  <a:pos x="36" y="5"/>
                </a:cxn>
                <a:cxn ang="0">
                  <a:pos x="11" y="15"/>
                </a:cxn>
                <a:cxn ang="0">
                  <a:pos x="1" y="25"/>
                </a:cxn>
                <a:cxn ang="0">
                  <a:pos x="2" y="29"/>
                </a:cxn>
                <a:cxn ang="0">
                  <a:pos x="0" y="37"/>
                </a:cxn>
                <a:cxn ang="0">
                  <a:pos x="8" y="44"/>
                </a:cxn>
                <a:cxn ang="0">
                  <a:pos x="15" y="41"/>
                </a:cxn>
                <a:cxn ang="0">
                  <a:pos x="25" y="48"/>
                </a:cxn>
                <a:cxn ang="0">
                  <a:pos x="28" y="62"/>
                </a:cxn>
                <a:cxn ang="0">
                  <a:pos x="41" y="64"/>
                </a:cxn>
                <a:cxn ang="0">
                  <a:pos x="49" y="72"/>
                </a:cxn>
                <a:cxn ang="0">
                  <a:pos x="58" y="87"/>
                </a:cxn>
                <a:cxn ang="0">
                  <a:pos x="60" y="100"/>
                </a:cxn>
                <a:cxn ang="0">
                  <a:pos x="73" y="103"/>
                </a:cxn>
                <a:cxn ang="0">
                  <a:pos x="80" y="98"/>
                </a:cxn>
                <a:cxn ang="0">
                  <a:pos x="86" y="100"/>
                </a:cxn>
                <a:cxn ang="0">
                  <a:pos x="86" y="110"/>
                </a:cxn>
                <a:cxn ang="0">
                  <a:pos x="95" y="112"/>
                </a:cxn>
                <a:cxn ang="0">
                  <a:pos x="107" y="124"/>
                </a:cxn>
                <a:cxn ang="0">
                  <a:pos x="129" y="132"/>
                </a:cxn>
                <a:cxn ang="0">
                  <a:pos x="128" y="105"/>
                </a:cxn>
                <a:cxn ang="0">
                  <a:pos x="138" y="90"/>
                </a:cxn>
                <a:cxn ang="0">
                  <a:pos x="150" y="85"/>
                </a:cxn>
                <a:cxn ang="0">
                  <a:pos x="156" y="69"/>
                </a:cxn>
              </a:cxnLst>
              <a:rect l="0" t="0" r="r" b="b"/>
              <a:pathLst>
                <a:path w="160" h="133">
                  <a:moveTo>
                    <a:pt x="156" y="69"/>
                  </a:moveTo>
                  <a:cubicBezTo>
                    <a:pt x="154" y="66"/>
                    <a:pt x="150" y="70"/>
                    <a:pt x="150" y="64"/>
                  </a:cubicBezTo>
                  <a:cubicBezTo>
                    <a:pt x="150" y="63"/>
                    <a:pt x="153" y="61"/>
                    <a:pt x="154" y="60"/>
                  </a:cubicBezTo>
                  <a:cubicBezTo>
                    <a:pt x="150" y="59"/>
                    <a:pt x="146" y="54"/>
                    <a:pt x="144" y="49"/>
                  </a:cubicBezTo>
                  <a:cubicBezTo>
                    <a:pt x="143" y="49"/>
                    <a:pt x="139" y="51"/>
                    <a:pt x="136" y="50"/>
                  </a:cubicBezTo>
                  <a:cubicBezTo>
                    <a:pt x="132" y="50"/>
                    <a:pt x="128" y="48"/>
                    <a:pt x="128" y="48"/>
                  </a:cubicBezTo>
                  <a:cubicBezTo>
                    <a:pt x="128" y="48"/>
                    <a:pt x="124" y="47"/>
                    <a:pt x="127" y="44"/>
                  </a:cubicBezTo>
                  <a:cubicBezTo>
                    <a:pt x="128" y="42"/>
                    <a:pt x="132" y="42"/>
                    <a:pt x="132" y="42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33" y="37"/>
                    <a:pt x="132" y="34"/>
                    <a:pt x="133" y="33"/>
                  </a:cubicBezTo>
                  <a:cubicBezTo>
                    <a:pt x="135" y="31"/>
                    <a:pt x="138" y="29"/>
                    <a:pt x="136" y="27"/>
                  </a:cubicBezTo>
                  <a:cubicBezTo>
                    <a:pt x="133" y="24"/>
                    <a:pt x="130" y="24"/>
                    <a:pt x="130" y="24"/>
                  </a:cubicBezTo>
                  <a:cubicBezTo>
                    <a:pt x="126" y="19"/>
                    <a:pt x="126" y="19"/>
                    <a:pt x="126" y="19"/>
                  </a:cubicBezTo>
                  <a:cubicBezTo>
                    <a:pt x="126" y="19"/>
                    <a:pt x="127" y="16"/>
                    <a:pt x="123" y="16"/>
                  </a:cubicBezTo>
                  <a:cubicBezTo>
                    <a:pt x="120" y="15"/>
                    <a:pt x="117" y="18"/>
                    <a:pt x="114" y="17"/>
                  </a:cubicBezTo>
                  <a:cubicBezTo>
                    <a:pt x="111" y="17"/>
                    <a:pt x="110" y="12"/>
                    <a:pt x="110" y="12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5" y="10"/>
                    <a:pt x="108" y="5"/>
                    <a:pt x="106" y="3"/>
                  </a:cubicBezTo>
                  <a:cubicBezTo>
                    <a:pt x="103" y="2"/>
                    <a:pt x="101" y="8"/>
                    <a:pt x="101" y="8"/>
                  </a:cubicBezTo>
                  <a:cubicBezTo>
                    <a:pt x="96" y="8"/>
                    <a:pt x="96" y="8"/>
                    <a:pt x="96" y="8"/>
                  </a:cubicBezTo>
                  <a:cubicBezTo>
                    <a:pt x="96" y="8"/>
                    <a:pt x="100" y="1"/>
                    <a:pt x="97" y="1"/>
                  </a:cubicBezTo>
                  <a:cubicBezTo>
                    <a:pt x="93" y="1"/>
                    <a:pt x="88" y="5"/>
                    <a:pt x="88" y="5"/>
                  </a:cubicBezTo>
                  <a:cubicBezTo>
                    <a:pt x="85" y="5"/>
                    <a:pt x="85" y="5"/>
                    <a:pt x="85" y="5"/>
                  </a:cubicBezTo>
                  <a:cubicBezTo>
                    <a:pt x="85" y="5"/>
                    <a:pt x="85" y="0"/>
                    <a:pt x="82" y="2"/>
                  </a:cubicBezTo>
                  <a:cubicBezTo>
                    <a:pt x="78" y="3"/>
                    <a:pt x="80" y="9"/>
                    <a:pt x="80" y="9"/>
                  </a:cubicBezTo>
                  <a:cubicBezTo>
                    <a:pt x="77" y="9"/>
                    <a:pt x="77" y="9"/>
                    <a:pt x="77" y="9"/>
                  </a:cubicBezTo>
                  <a:cubicBezTo>
                    <a:pt x="73" y="8"/>
                    <a:pt x="73" y="8"/>
                    <a:pt x="73" y="8"/>
                  </a:cubicBezTo>
                  <a:cubicBezTo>
                    <a:pt x="73" y="8"/>
                    <a:pt x="63" y="18"/>
                    <a:pt x="56" y="17"/>
                  </a:cubicBezTo>
                  <a:cubicBezTo>
                    <a:pt x="49" y="17"/>
                    <a:pt x="52" y="12"/>
                    <a:pt x="52" y="12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5" y="12"/>
                    <a:pt x="34" y="9"/>
                    <a:pt x="34" y="8"/>
                  </a:cubicBezTo>
                  <a:cubicBezTo>
                    <a:pt x="35" y="7"/>
                    <a:pt x="35" y="6"/>
                    <a:pt x="36" y="5"/>
                  </a:cubicBezTo>
                  <a:cubicBezTo>
                    <a:pt x="34" y="5"/>
                    <a:pt x="31" y="5"/>
                    <a:pt x="24" y="7"/>
                  </a:cubicBezTo>
                  <a:cubicBezTo>
                    <a:pt x="16" y="11"/>
                    <a:pt x="14" y="13"/>
                    <a:pt x="11" y="15"/>
                  </a:cubicBezTo>
                  <a:cubicBezTo>
                    <a:pt x="7" y="16"/>
                    <a:pt x="1" y="18"/>
                    <a:pt x="1" y="18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1" y="35"/>
                    <a:pt x="3" y="37"/>
                  </a:cubicBezTo>
                  <a:cubicBezTo>
                    <a:pt x="6" y="38"/>
                    <a:pt x="8" y="44"/>
                    <a:pt x="8" y="44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3" y="41"/>
                    <a:pt x="15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8" y="62"/>
                    <a:pt x="28" y="62"/>
                    <a:pt x="28" y="62"/>
                  </a:cubicBezTo>
                  <a:cubicBezTo>
                    <a:pt x="35" y="59"/>
                    <a:pt x="35" y="59"/>
                    <a:pt x="35" y="59"/>
                  </a:cubicBezTo>
                  <a:cubicBezTo>
                    <a:pt x="41" y="64"/>
                    <a:pt x="41" y="64"/>
                    <a:pt x="41" y="64"/>
                  </a:cubicBezTo>
                  <a:cubicBezTo>
                    <a:pt x="41" y="64"/>
                    <a:pt x="38" y="77"/>
                    <a:pt x="40" y="76"/>
                  </a:cubicBezTo>
                  <a:cubicBezTo>
                    <a:pt x="44" y="76"/>
                    <a:pt x="44" y="71"/>
                    <a:pt x="49" y="72"/>
                  </a:cubicBezTo>
                  <a:cubicBezTo>
                    <a:pt x="53" y="73"/>
                    <a:pt x="61" y="74"/>
                    <a:pt x="61" y="78"/>
                  </a:cubicBezTo>
                  <a:cubicBezTo>
                    <a:pt x="61" y="84"/>
                    <a:pt x="58" y="87"/>
                    <a:pt x="58" y="87"/>
                  </a:cubicBezTo>
                  <a:cubicBezTo>
                    <a:pt x="62" y="91"/>
                    <a:pt x="62" y="91"/>
                    <a:pt x="62" y="91"/>
                  </a:cubicBezTo>
                  <a:cubicBezTo>
                    <a:pt x="62" y="91"/>
                    <a:pt x="53" y="97"/>
                    <a:pt x="60" y="100"/>
                  </a:cubicBezTo>
                  <a:cubicBezTo>
                    <a:pt x="65" y="102"/>
                    <a:pt x="70" y="100"/>
                    <a:pt x="70" y="100"/>
                  </a:cubicBezTo>
                  <a:cubicBezTo>
                    <a:pt x="73" y="103"/>
                    <a:pt x="73" y="103"/>
                    <a:pt x="73" y="103"/>
                  </a:cubicBezTo>
                  <a:cubicBezTo>
                    <a:pt x="77" y="100"/>
                    <a:pt x="77" y="100"/>
                    <a:pt x="77" y="100"/>
                  </a:cubicBezTo>
                  <a:cubicBezTo>
                    <a:pt x="80" y="98"/>
                    <a:pt x="80" y="98"/>
                    <a:pt x="80" y="98"/>
                  </a:cubicBezTo>
                  <a:cubicBezTo>
                    <a:pt x="80" y="98"/>
                    <a:pt x="86" y="85"/>
                    <a:pt x="89" y="88"/>
                  </a:cubicBezTo>
                  <a:cubicBezTo>
                    <a:pt x="93" y="91"/>
                    <a:pt x="86" y="100"/>
                    <a:pt x="86" y="100"/>
                  </a:cubicBezTo>
                  <a:cubicBezTo>
                    <a:pt x="86" y="100"/>
                    <a:pt x="88" y="100"/>
                    <a:pt x="88" y="103"/>
                  </a:cubicBezTo>
                  <a:cubicBezTo>
                    <a:pt x="89" y="105"/>
                    <a:pt x="86" y="110"/>
                    <a:pt x="86" y="110"/>
                  </a:cubicBezTo>
                  <a:cubicBezTo>
                    <a:pt x="88" y="112"/>
                    <a:pt x="88" y="112"/>
                    <a:pt x="88" y="112"/>
                  </a:cubicBezTo>
                  <a:cubicBezTo>
                    <a:pt x="95" y="112"/>
                    <a:pt x="95" y="112"/>
                    <a:pt x="95" y="112"/>
                  </a:cubicBezTo>
                  <a:cubicBezTo>
                    <a:pt x="107" y="122"/>
                    <a:pt x="107" y="122"/>
                    <a:pt x="107" y="122"/>
                  </a:cubicBezTo>
                  <a:cubicBezTo>
                    <a:pt x="107" y="124"/>
                    <a:pt x="107" y="124"/>
                    <a:pt x="107" y="124"/>
                  </a:cubicBezTo>
                  <a:cubicBezTo>
                    <a:pt x="114" y="133"/>
                    <a:pt x="114" y="133"/>
                    <a:pt x="114" y="133"/>
                  </a:cubicBezTo>
                  <a:cubicBezTo>
                    <a:pt x="129" y="132"/>
                    <a:pt x="129" y="132"/>
                    <a:pt x="129" y="132"/>
                  </a:cubicBezTo>
                  <a:cubicBezTo>
                    <a:pt x="132" y="124"/>
                    <a:pt x="132" y="124"/>
                    <a:pt x="132" y="124"/>
                  </a:cubicBezTo>
                  <a:cubicBezTo>
                    <a:pt x="128" y="105"/>
                    <a:pt x="128" y="105"/>
                    <a:pt x="128" y="105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8" y="90"/>
                    <a:pt x="138" y="90"/>
                    <a:pt x="138" y="90"/>
                  </a:cubicBezTo>
                  <a:cubicBezTo>
                    <a:pt x="147" y="92"/>
                    <a:pt x="147" y="92"/>
                    <a:pt x="147" y="92"/>
                  </a:cubicBezTo>
                  <a:cubicBezTo>
                    <a:pt x="148" y="89"/>
                    <a:pt x="148" y="87"/>
                    <a:pt x="150" y="85"/>
                  </a:cubicBezTo>
                  <a:cubicBezTo>
                    <a:pt x="152" y="82"/>
                    <a:pt x="157" y="81"/>
                    <a:pt x="159" y="80"/>
                  </a:cubicBezTo>
                  <a:cubicBezTo>
                    <a:pt x="160" y="78"/>
                    <a:pt x="157" y="70"/>
                    <a:pt x="156" y="69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60" name="Luxembourg" descr="© INSCALE GmbH, 05.05.2010&#10;http://www.presentationload.com/"/>
            <p:cNvSpPr>
              <a:spLocks/>
            </p:cNvSpPr>
            <p:nvPr/>
          </p:nvSpPr>
          <p:spPr bwMode="gray">
            <a:xfrm>
              <a:off x="3209128" y="3435385"/>
              <a:ext cx="99266" cy="141577"/>
            </a:xfrm>
            <a:custGeom>
              <a:avLst/>
              <a:gdLst/>
              <a:ahLst/>
              <a:cxnLst>
                <a:cxn ang="0">
                  <a:pos x="34" y="30"/>
                </a:cxn>
                <a:cxn ang="0">
                  <a:pos x="28" y="21"/>
                </a:cxn>
                <a:cxn ang="0">
                  <a:pos x="19" y="5"/>
                </a:cxn>
                <a:cxn ang="0">
                  <a:pos x="19" y="2"/>
                </a:cxn>
                <a:cxn ang="0">
                  <a:pos x="10" y="0"/>
                </a:cxn>
                <a:cxn ang="0">
                  <a:pos x="3" y="14"/>
                </a:cxn>
                <a:cxn ang="0">
                  <a:pos x="0" y="15"/>
                </a:cxn>
                <a:cxn ang="0">
                  <a:pos x="4" y="34"/>
                </a:cxn>
                <a:cxn ang="0">
                  <a:pos x="1" y="42"/>
                </a:cxn>
                <a:cxn ang="0">
                  <a:pos x="0" y="42"/>
                </a:cxn>
                <a:cxn ang="0">
                  <a:pos x="5" y="44"/>
                </a:cxn>
                <a:cxn ang="0">
                  <a:pos x="10" y="49"/>
                </a:cxn>
                <a:cxn ang="0">
                  <a:pos x="18" y="45"/>
                </a:cxn>
                <a:cxn ang="0">
                  <a:pos x="23" y="47"/>
                </a:cxn>
                <a:cxn ang="0">
                  <a:pos x="27" y="46"/>
                </a:cxn>
                <a:cxn ang="0">
                  <a:pos x="26" y="43"/>
                </a:cxn>
                <a:cxn ang="0">
                  <a:pos x="27" y="37"/>
                </a:cxn>
                <a:cxn ang="0">
                  <a:pos x="34" y="30"/>
                </a:cxn>
              </a:cxnLst>
              <a:rect l="0" t="0" r="r" b="b"/>
              <a:pathLst>
                <a:path w="35" h="50">
                  <a:moveTo>
                    <a:pt x="34" y="30"/>
                  </a:moveTo>
                  <a:cubicBezTo>
                    <a:pt x="35" y="22"/>
                    <a:pt x="29" y="26"/>
                    <a:pt x="28" y="21"/>
                  </a:cubicBezTo>
                  <a:cubicBezTo>
                    <a:pt x="23" y="22"/>
                    <a:pt x="19" y="12"/>
                    <a:pt x="19" y="5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5" y="50"/>
                    <a:pt x="10" y="49"/>
                  </a:cubicBezTo>
                  <a:cubicBezTo>
                    <a:pt x="17" y="49"/>
                    <a:pt x="15" y="44"/>
                    <a:pt x="18" y="45"/>
                  </a:cubicBezTo>
                  <a:cubicBezTo>
                    <a:pt x="21" y="45"/>
                    <a:pt x="21" y="47"/>
                    <a:pt x="23" y="47"/>
                  </a:cubicBezTo>
                  <a:cubicBezTo>
                    <a:pt x="24" y="47"/>
                    <a:pt x="25" y="47"/>
                    <a:pt x="27" y="46"/>
                  </a:cubicBezTo>
                  <a:cubicBezTo>
                    <a:pt x="26" y="46"/>
                    <a:pt x="26" y="45"/>
                    <a:pt x="26" y="43"/>
                  </a:cubicBezTo>
                  <a:cubicBezTo>
                    <a:pt x="26" y="41"/>
                    <a:pt x="25" y="38"/>
                    <a:pt x="27" y="37"/>
                  </a:cubicBezTo>
                  <a:cubicBezTo>
                    <a:pt x="28" y="36"/>
                    <a:pt x="33" y="31"/>
                    <a:pt x="34" y="30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61" name="Czech Republic" descr="© INSCALE GmbH, 05.05.2010&#10;http://www.presentationload.com/"/>
            <p:cNvSpPr>
              <a:spLocks/>
            </p:cNvSpPr>
            <p:nvPr/>
          </p:nvSpPr>
          <p:spPr bwMode="gray">
            <a:xfrm>
              <a:off x="3972345" y="3274277"/>
              <a:ext cx="833193" cy="471926"/>
            </a:xfrm>
            <a:custGeom>
              <a:avLst/>
              <a:gdLst/>
              <a:ahLst/>
              <a:cxnLst>
                <a:cxn ang="0">
                  <a:pos x="282" y="79"/>
                </a:cxn>
                <a:cxn ang="0">
                  <a:pos x="269" y="64"/>
                </a:cxn>
                <a:cxn ang="0">
                  <a:pos x="252" y="63"/>
                </a:cxn>
                <a:cxn ang="0">
                  <a:pos x="243" y="58"/>
                </a:cxn>
                <a:cxn ang="0">
                  <a:pos x="243" y="48"/>
                </a:cxn>
                <a:cxn ang="0">
                  <a:pos x="227" y="48"/>
                </a:cxn>
                <a:cxn ang="0">
                  <a:pos x="204" y="37"/>
                </a:cxn>
                <a:cxn ang="0">
                  <a:pos x="211" y="46"/>
                </a:cxn>
                <a:cxn ang="0">
                  <a:pos x="207" y="51"/>
                </a:cxn>
                <a:cxn ang="0">
                  <a:pos x="191" y="58"/>
                </a:cxn>
                <a:cxn ang="0">
                  <a:pos x="175" y="41"/>
                </a:cxn>
                <a:cxn ang="0">
                  <a:pos x="179" y="25"/>
                </a:cxn>
                <a:cxn ang="0">
                  <a:pos x="165" y="25"/>
                </a:cxn>
                <a:cxn ang="0">
                  <a:pos x="143" y="22"/>
                </a:cxn>
                <a:cxn ang="0">
                  <a:pos x="137" y="7"/>
                </a:cxn>
                <a:cxn ang="0">
                  <a:pos x="121" y="8"/>
                </a:cxn>
                <a:cxn ang="0">
                  <a:pos x="121" y="13"/>
                </a:cxn>
                <a:cxn ang="0">
                  <a:pos x="110" y="14"/>
                </a:cxn>
                <a:cxn ang="0">
                  <a:pos x="101" y="9"/>
                </a:cxn>
                <a:cxn ang="0">
                  <a:pos x="89" y="5"/>
                </a:cxn>
                <a:cxn ang="0">
                  <a:pos x="89" y="12"/>
                </a:cxn>
                <a:cxn ang="0">
                  <a:pos x="64" y="23"/>
                </a:cxn>
                <a:cxn ang="0">
                  <a:pos x="47" y="37"/>
                </a:cxn>
                <a:cxn ang="0">
                  <a:pos x="30" y="44"/>
                </a:cxn>
                <a:cxn ang="0">
                  <a:pos x="16" y="49"/>
                </a:cxn>
                <a:cxn ang="0">
                  <a:pos x="2" y="52"/>
                </a:cxn>
                <a:cxn ang="0">
                  <a:pos x="7" y="67"/>
                </a:cxn>
                <a:cxn ang="0">
                  <a:pos x="19" y="77"/>
                </a:cxn>
                <a:cxn ang="0">
                  <a:pos x="14" y="88"/>
                </a:cxn>
                <a:cxn ang="0">
                  <a:pos x="23" y="103"/>
                </a:cxn>
                <a:cxn ang="0">
                  <a:pos x="50" y="130"/>
                </a:cxn>
                <a:cxn ang="0">
                  <a:pos x="69" y="141"/>
                </a:cxn>
                <a:cxn ang="0">
                  <a:pos x="81" y="153"/>
                </a:cxn>
                <a:cxn ang="0">
                  <a:pos x="89" y="161"/>
                </a:cxn>
                <a:cxn ang="0">
                  <a:pos x="91" y="165"/>
                </a:cxn>
                <a:cxn ang="0">
                  <a:pos x="106" y="161"/>
                </a:cxn>
                <a:cxn ang="0">
                  <a:pos x="112" y="162"/>
                </a:cxn>
                <a:cxn ang="0">
                  <a:pos x="116" y="156"/>
                </a:cxn>
                <a:cxn ang="0">
                  <a:pos x="128" y="153"/>
                </a:cxn>
                <a:cxn ang="0">
                  <a:pos x="135" y="136"/>
                </a:cxn>
                <a:cxn ang="0">
                  <a:pos x="143" y="136"/>
                </a:cxn>
                <a:cxn ang="0">
                  <a:pos x="161" y="143"/>
                </a:cxn>
                <a:cxn ang="0">
                  <a:pos x="177" y="150"/>
                </a:cxn>
                <a:cxn ang="0">
                  <a:pos x="193" y="144"/>
                </a:cxn>
                <a:cxn ang="0">
                  <a:pos x="206" y="150"/>
                </a:cxn>
                <a:cxn ang="0">
                  <a:pos x="216" y="152"/>
                </a:cxn>
                <a:cxn ang="0">
                  <a:pos x="242" y="141"/>
                </a:cxn>
                <a:cxn ang="0">
                  <a:pos x="256" y="126"/>
                </a:cxn>
                <a:cxn ang="0">
                  <a:pos x="266" y="107"/>
                </a:cxn>
                <a:cxn ang="0">
                  <a:pos x="281" y="92"/>
                </a:cxn>
                <a:cxn ang="0">
                  <a:pos x="295" y="90"/>
                </a:cxn>
              </a:cxnLst>
              <a:rect l="0" t="0" r="r" b="b"/>
              <a:pathLst>
                <a:path w="295" h="167">
                  <a:moveTo>
                    <a:pt x="291" y="79"/>
                  </a:moveTo>
                  <a:cubicBezTo>
                    <a:pt x="282" y="79"/>
                    <a:pt x="282" y="79"/>
                    <a:pt x="282" y="79"/>
                  </a:cubicBezTo>
                  <a:cubicBezTo>
                    <a:pt x="279" y="67"/>
                    <a:pt x="279" y="67"/>
                    <a:pt x="279" y="67"/>
                  </a:cubicBezTo>
                  <a:cubicBezTo>
                    <a:pt x="269" y="64"/>
                    <a:pt x="269" y="64"/>
                    <a:pt x="269" y="64"/>
                  </a:cubicBezTo>
                  <a:cubicBezTo>
                    <a:pt x="253" y="59"/>
                    <a:pt x="253" y="59"/>
                    <a:pt x="253" y="59"/>
                  </a:cubicBezTo>
                  <a:cubicBezTo>
                    <a:pt x="252" y="63"/>
                    <a:pt x="252" y="63"/>
                    <a:pt x="252" y="63"/>
                  </a:cubicBezTo>
                  <a:cubicBezTo>
                    <a:pt x="247" y="65"/>
                    <a:pt x="247" y="65"/>
                    <a:pt x="247" y="65"/>
                  </a:cubicBezTo>
                  <a:cubicBezTo>
                    <a:pt x="247" y="65"/>
                    <a:pt x="245" y="59"/>
                    <a:pt x="243" y="58"/>
                  </a:cubicBezTo>
                  <a:cubicBezTo>
                    <a:pt x="242" y="57"/>
                    <a:pt x="239" y="53"/>
                    <a:pt x="239" y="53"/>
                  </a:cubicBezTo>
                  <a:cubicBezTo>
                    <a:pt x="243" y="48"/>
                    <a:pt x="243" y="48"/>
                    <a:pt x="243" y="48"/>
                  </a:cubicBezTo>
                  <a:cubicBezTo>
                    <a:pt x="239" y="43"/>
                    <a:pt x="239" y="43"/>
                    <a:pt x="239" y="43"/>
                  </a:cubicBezTo>
                  <a:cubicBezTo>
                    <a:pt x="227" y="48"/>
                    <a:pt x="227" y="48"/>
                    <a:pt x="227" y="48"/>
                  </a:cubicBezTo>
                  <a:cubicBezTo>
                    <a:pt x="227" y="48"/>
                    <a:pt x="223" y="43"/>
                    <a:pt x="217" y="41"/>
                  </a:cubicBezTo>
                  <a:cubicBezTo>
                    <a:pt x="211" y="39"/>
                    <a:pt x="204" y="37"/>
                    <a:pt x="204" y="37"/>
                  </a:cubicBezTo>
                  <a:cubicBezTo>
                    <a:pt x="205" y="43"/>
                    <a:pt x="205" y="43"/>
                    <a:pt x="205" y="43"/>
                  </a:cubicBezTo>
                  <a:cubicBezTo>
                    <a:pt x="205" y="43"/>
                    <a:pt x="209" y="46"/>
                    <a:pt x="211" y="46"/>
                  </a:cubicBezTo>
                  <a:cubicBezTo>
                    <a:pt x="213" y="46"/>
                    <a:pt x="211" y="52"/>
                    <a:pt x="211" y="52"/>
                  </a:cubicBezTo>
                  <a:cubicBezTo>
                    <a:pt x="207" y="51"/>
                    <a:pt x="207" y="51"/>
                    <a:pt x="207" y="51"/>
                  </a:cubicBezTo>
                  <a:cubicBezTo>
                    <a:pt x="207" y="51"/>
                    <a:pt x="201" y="54"/>
                    <a:pt x="201" y="56"/>
                  </a:cubicBezTo>
                  <a:cubicBezTo>
                    <a:pt x="200" y="58"/>
                    <a:pt x="194" y="60"/>
                    <a:pt x="191" y="58"/>
                  </a:cubicBezTo>
                  <a:cubicBezTo>
                    <a:pt x="188" y="56"/>
                    <a:pt x="189" y="48"/>
                    <a:pt x="187" y="45"/>
                  </a:cubicBezTo>
                  <a:cubicBezTo>
                    <a:pt x="186" y="42"/>
                    <a:pt x="177" y="43"/>
                    <a:pt x="175" y="41"/>
                  </a:cubicBezTo>
                  <a:cubicBezTo>
                    <a:pt x="173" y="38"/>
                    <a:pt x="186" y="30"/>
                    <a:pt x="186" y="30"/>
                  </a:cubicBezTo>
                  <a:cubicBezTo>
                    <a:pt x="179" y="25"/>
                    <a:pt x="179" y="25"/>
                    <a:pt x="179" y="25"/>
                  </a:cubicBezTo>
                  <a:cubicBezTo>
                    <a:pt x="166" y="31"/>
                    <a:pt x="166" y="31"/>
                    <a:pt x="166" y="31"/>
                  </a:cubicBezTo>
                  <a:cubicBezTo>
                    <a:pt x="165" y="25"/>
                    <a:pt x="165" y="25"/>
                    <a:pt x="165" y="25"/>
                  </a:cubicBezTo>
                  <a:cubicBezTo>
                    <a:pt x="143" y="17"/>
                    <a:pt x="143" y="17"/>
                    <a:pt x="143" y="17"/>
                  </a:cubicBezTo>
                  <a:cubicBezTo>
                    <a:pt x="143" y="22"/>
                    <a:pt x="143" y="22"/>
                    <a:pt x="143" y="22"/>
                  </a:cubicBezTo>
                  <a:cubicBezTo>
                    <a:pt x="135" y="14"/>
                    <a:pt x="135" y="14"/>
                    <a:pt x="135" y="14"/>
                  </a:cubicBezTo>
                  <a:cubicBezTo>
                    <a:pt x="137" y="7"/>
                    <a:pt x="137" y="7"/>
                    <a:pt x="137" y="7"/>
                  </a:cubicBezTo>
                  <a:cubicBezTo>
                    <a:pt x="123" y="5"/>
                    <a:pt x="123" y="5"/>
                    <a:pt x="123" y="5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3" y="11"/>
                    <a:pt x="123" y="11"/>
                    <a:pt x="123" y="11"/>
                  </a:cubicBezTo>
                  <a:cubicBezTo>
                    <a:pt x="121" y="13"/>
                    <a:pt x="121" y="13"/>
                    <a:pt x="121" y="13"/>
                  </a:cubicBezTo>
                  <a:cubicBezTo>
                    <a:pt x="113" y="11"/>
                    <a:pt x="113" y="11"/>
                    <a:pt x="113" y="11"/>
                  </a:cubicBezTo>
                  <a:cubicBezTo>
                    <a:pt x="113" y="13"/>
                    <a:pt x="112" y="16"/>
                    <a:pt x="110" y="14"/>
                  </a:cubicBezTo>
                  <a:cubicBezTo>
                    <a:pt x="107" y="12"/>
                    <a:pt x="101" y="14"/>
                    <a:pt x="106" y="8"/>
                  </a:cubicBezTo>
                  <a:cubicBezTo>
                    <a:pt x="105" y="9"/>
                    <a:pt x="102" y="9"/>
                    <a:pt x="101" y="9"/>
                  </a:cubicBezTo>
                  <a:cubicBezTo>
                    <a:pt x="107" y="1"/>
                    <a:pt x="94" y="2"/>
                    <a:pt x="91" y="0"/>
                  </a:cubicBezTo>
                  <a:cubicBezTo>
                    <a:pt x="90" y="1"/>
                    <a:pt x="89" y="4"/>
                    <a:pt x="89" y="5"/>
                  </a:cubicBezTo>
                  <a:cubicBezTo>
                    <a:pt x="90" y="5"/>
                    <a:pt x="95" y="7"/>
                    <a:pt x="95" y="8"/>
                  </a:cubicBezTo>
                  <a:cubicBezTo>
                    <a:pt x="95" y="12"/>
                    <a:pt x="92" y="10"/>
                    <a:pt x="89" y="12"/>
                  </a:cubicBezTo>
                  <a:cubicBezTo>
                    <a:pt x="84" y="14"/>
                    <a:pt x="80" y="18"/>
                    <a:pt x="77" y="18"/>
                  </a:cubicBezTo>
                  <a:cubicBezTo>
                    <a:pt x="74" y="18"/>
                    <a:pt x="66" y="22"/>
                    <a:pt x="64" y="23"/>
                  </a:cubicBezTo>
                  <a:cubicBezTo>
                    <a:pt x="60" y="25"/>
                    <a:pt x="58" y="35"/>
                    <a:pt x="53" y="30"/>
                  </a:cubicBezTo>
                  <a:cubicBezTo>
                    <a:pt x="53" y="30"/>
                    <a:pt x="50" y="32"/>
                    <a:pt x="47" y="37"/>
                  </a:cubicBezTo>
                  <a:cubicBezTo>
                    <a:pt x="45" y="39"/>
                    <a:pt x="43" y="40"/>
                    <a:pt x="41" y="39"/>
                  </a:cubicBezTo>
                  <a:cubicBezTo>
                    <a:pt x="40" y="48"/>
                    <a:pt x="33" y="42"/>
                    <a:pt x="30" y="44"/>
                  </a:cubicBezTo>
                  <a:cubicBezTo>
                    <a:pt x="29" y="44"/>
                    <a:pt x="25" y="46"/>
                    <a:pt x="25" y="46"/>
                  </a:cubicBezTo>
                  <a:cubicBezTo>
                    <a:pt x="19" y="43"/>
                    <a:pt x="18" y="48"/>
                    <a:pt x="16" y="49"/>
                  </a:cubicBezTo>
                  <a:cubicBezTo>
                    <a:pt x="14" y="52"/>
                    <a:pt x="11" y="61"/>
                    <a:pt x="10" y="62"/>
                  </a:cubicBezTo>
                  <a:cubicBezTo>
                    <a:pt x="9" y="62"/>
                    <a:pt x="3" y="54"/>
                    <a:pt x="2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7"/>
                    <a:pt x="4" y="63"/>
                    <a:pt x="7" y="67"/>
                  </a:cubicBezTo>
                  <a:cubicBezTo>
                    <a:pt x="9" y="70"/>
                    <a:pt x="18" y="72"/>
                    <a:pt x="16" y="76"/>
                  </a:cubicBezTo>
                  <a:cubicBezTo>
                    <a:pt x="17" y="76"/>
                    <a:pt x="18" y="77"/>
                    <a:pt x="19" y="77"/>
                  </a:cubicBezTo>
                  <a:cubicBezTo>
                    <a:pt x="19" y="79"/>
                    <a:pt x="18" y="84"/>
                    <a:pt x="17" y="84"/>
                  </a:cubicBezTo>
                  <a:cubicBezTo>
                    <a:pt x="14" y="88"/>
                    <a:pt x="14" y="88"/>
                    <a:pt x="14" y="88"/>
                  </a:cubicBezTo>
                  <a:cubicBezTo>
                    <a:pt x="14" y="92"/>
                    <a:pt x="18" y="92"/>
                    <a:pt x="19" y="93"/>
                  </a:cubicBezTo>
                  <a:cubicBezTo>
                    <a:pt x="21" y="96"/>
                    <a:pt x="21" y="100"/>
                    <a:pt x="23" y="103"/>
                  </a:cubicBezTo>
                  <a:cubicBezTo>
                    <a:pt x="24" y="106"/>
                    <a:pt x="29" y="115"/>
                    <a:pt x="33" y="116"/>
                  </a:cubicBezTo>
                  <a:cubicBezTo>
                    <a:pt x="40" y="117"/>
                    <a:pt x="49" y="130"/>
                    <a:pt x="50" y="130"/>
                  </a:cubicBezTo>
                  <a:cubicBezTo>
                    <a:pt x="53" y="130"/>
                    <a:pt x="59" y="131"/>
                    <a:pt x="59" y="135"/>
                  </a:cubicBezTo>
                  <a:cubicBezTo>
                    <a:pt x="60" y="143"/>
                    <a:pt x="66" y="136"/>
                    <a:pt x="69" y="141"/>
                  </a:cubicBezTo>
                  <a:cubicBezTo>
                    <a:pt x="72" y="146"/>
                    <a:pt x="76" y="149"/>
                    <a:pt x="77" y="154"/>
                  </a:cubicBezTo>
                  <a:cubicBezTo>
                    <a:pt x="81" y="153"/>
                    <a:pt x="81" y="153"/>
                    <a:pt x="81" y="153"/>
                  </a:cubicBezTo>
                  <a:cubicBezTo>
                    <a:pt x="81" y="153"/>
                    <a:pt x="83" y="155"/>
                    <a:pt x="85" y="155"/>
                  </a:cubicBezTo>
                  <a:cubicBezTo>
                    <a:pt x="86" y="156"/>
                    <a:pt x="89" y="161"/>
                    <a:pt x="89" y="161"/>
                  </a:cubicBezTo>
                  <a:cubicBezTo>
                    <a:pt x="88" y="163"/>
                    <a:pt x="88" y="163"/>
                    <a:pt x="88" y="163"/>
                  </a:cubicBezTo>
                  <a:cubicBezTo>
                    <a:pt x="91" y="165"/>
                    <a:pt x="91" y="165"/>
                    <a:pt x="91" y="165"/>
                  </a:cubicBezTo>
                  <a:cubicBezTo>
                    <a:pt x="101" y="167"/>
                    <a:pt x="101" y="167"/>
                    <a:pt x="101" y="167"/>
                  </a:cubicBezTo>
                  <a:cubicBezTo>
                    <a:pt x="106" y="161"/>
                    <a:pt x="106" y="161"/>
                    <a:pt x="106" y="161"/>
                  </a:cubicBezTo>
                  <a:cubicBezTo>
                    <a:pt x="109" y="162"/>
                    <a:pt x="109" y="162"/>
                    <a:pt x="109" y="162"/>
                  </a:cubicBezTo>
                  <a:cubicBezTo>
                    <a:pt x="112" y="162"/>
                    <a:pt x="112" y="162"/>
                    <a:pt x="112" y="162"/>
                  </a:cubicBezTo>
                  <a:cubicBezTo>
                    <a:pt x="112" y="162"/>
                    <a:pt x="116" y="164"/>
                    <a:pt x="118" y="164"/>
                  </a:cubicBezTo>
                  <a:cubicBezTo>
                    <a:pt x="119" y="164"/>
                    <a:pt x="116" y="158"/>
                    <a:pt x="116" y="156"/>
                  </a:cubicBezTo>
                  <a:cubicBezTo>
                    <a:pt x="117" y="154"/>
                    <a:pt x="121" y="150"/>
                    <a:pt x="121" y="150"/>
                  </a:cubicBezTo>
                  <a:cubicBezTo>
                    <a:pt x="128" y="153"/>
                    <a:pt x="128" y="153"/>
                    <a:pt x="128" y="153"/>
                  </a:cubicBezTo>
                  <a:cubicBezTo>
                    <a:pt x="129" y="136"/>
                    <a:pt x="129" y="136"/>
                    <a:pt x="129" y="136"/>
                  </a:cubicBezTo>
                  <a:cubicBezTo>
                    <a:pt x="135" y="136"/>
                    <a:pt x="135" y="136"/>
                    <a:pt x="135" y="136"/>
                  </a:cubicBezTo>
                  <a:cubicBezTo>
                    <a:pt x="135" y="136"/>
                    <a:pt x="137" y="138"/>
                    <a:pt x="140" y="138"/>
                  </a:cubicBezTo>
                  <a:cubicBezTo>
                    <a:pt x="142" y="137"/>
                    <a:pt x="143" y="136"/>
                    <a:pt x="143" y="136"/>
                  </a:cubicBezTo>
                  <a:cubicBezTo>
                    <a:pt x="143" y="136"/>
                    <a:pt x="150" y="138"/>
                    <a:pt x="151" y="138"/>
                  </a:cubicBezTo>
                  <a:cubicBezTo>
                    <a:pt x="152" y="138"/>
                    <a:pt x="161" y="143"/>
                    <a:pt x="161" y="143"/>
                  </a:cubicBezTo>
                  <a:cubicBezTo>
                    <a:pt x="161" y="143"/>
                    <a:pt x="163" y="142"/>
                    <a:pt x="167" y="142"/>
                  </a:cubicBezTo>
                  <a:cubicBezTo>
                    <a:pt x="172" y="142"/>
                    <a:pt x="177" y="150"/>
                    <a:pt x="177" y="150"/>
                  </a:cubicBezTo>
                  <a:cubicBezTo>
                    <a:pt x="191" y="149"/>
                    <a:pt x="191" y="149"/>
                    <a:pt x="191" y="149"/>
                  </a:cubicBezTo>
                  <a:cubicBezTo>
                    <a:pt x="193" y="144"/>
                    <a:pt x="193" y="144"/>
                    <a:pt x="193" y="144"/>
                  </a:cubicBezTo>
                  <a:cubicBezTo>
                    <a:pt x="204" y="147"/>
                    <a:pt x="204" y="147"/>
                    <a:pt x="204" y="147"/>
                  </a:cubicBezTo>
                  <a:cubicBezTo>
                    <a:pt x="206" y="150"/>
                    <a:pt x="206" y="150"/>
                    <a:pt x="206" y="150"/>
                  </a:cubicBezTo>
                  <a:cubicBezTo>
                    <a:pt x="213" y="150"/>
                    <a:pt x="213" y="150"/>
                    <a:pt x="213" y="150"/>
                  </a:cubicBezTo>
                  <a:cubicBezTo>
                    <a:pt x="216" y="152"/>
                    <a:pt x="216" y="152"/>
                    <a:pt x="216" y="152"/>
                  </a:cubicBezTo>
                  <a:cubicBezTo>
                    <a:pt x="217" y="149"/>
                    <a:pt x="222" y="141"/>
                    <a:pt x="226" y="139"/>
                  </a:cubicBezTo>
                  <a:cubicBezTo>
                    <a:pt x="230" y="137"/>
                    <a:pt x="242" y="141"/>
                    <a:pt x="242" y="141"/>
                  </a:cubicBezTo>
                  <a:cubicBezTo>
                    <a:pt x="255" y="133"/>
                    <a:pt x="255" y="133"/>
                    <a:pt x="255" y="133"/>
                  </a:cubicBezTo>
                  <a:cubicBezTo>
                    <a:pt x="255" y="133"/>
                    <a:pt x="253" y="130"/>
                    <a:pt x="256" y="126"/>
                  </a:cubicBezTo>
                  <a:cubicBezTo>
                    <a:pt x="259" y="123"/>
                    <a:pt x="261" y="127"/>
                    <a:pt x="263" y="123"/>
                  </a:cubicBezTo>
                  <a:cubicBezTo>
                    <a:pt x="266" y="119"/>
                    <a:pt x="264" y="111"/>
                    <a:pt x="266" y="107"/>
                  </a:cubicBezTo>
                  <a:cubicBezTo>
                    <a:pt x="270" y="104"/>
                    <a:pt x="272" y="106"/>
                    <a:pt x="276" y="103"/>
                  </a:cubicBezTo>
                  <a:cubicBezTo>
                    <a:pt x="280" y="100"/>
                    <a:pt x="281" y="92"/>
                    <a:pt x="281" y="92"/>
                  </a:cubicBezTo>
                  <a:cubicBezTo>
                    <a:pt x="288" y="93"/>
                    <a:pt x="288" y="93"/>
                    <a:pt x="288" y="93"/>
                  </a:cubicBezTo>
                  <a:cubicBezTo>
                    <a:pt x="295" y="90"/>
                    <a:pt x="295" y="90"/>
                    <a:pt x="295" y="90"/>
                  </a:cubicBezTo>
                  <a:lnTo>
                    <a:pt x="291" y="79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62" name="Denmark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3534593" y="2053781"/>
              <a:ext cx="756708" cy="577702"/>
            </a:xfrm>
            <a:custGeom>
              <a:avLst/>
              <a:gdLst/>
              <a:ahLst/>
              <a:cxnLst>
                <a:cxn ang="0">
                  <a:pos x="148" y="197"/>
                </a:cxn>
                <a:cxn ang="0">
                  <a:pos x="162" y="174"/>
                </a:cxn>
                <a:cxn ang="0">
                  <a:pos x="155" y="185"/>
                </a:cxn>
                <a:cxn ang="0">
                  <a:pos x="81" y="186"/>
                </a:cxn>
                <a:cxn ang="0">
                  <a:pos x="98" y="185"/>
                </a:cxn>
                <a:cxn ang="0">
                  <a:pos x="97" y="176"/>
                </a:cxn>
                <a:cxn ang="0">
                  <a:pos x="84" y="179"/>
                </a:cxn>
                <a:cxn ang="0">
                  <a:pos x="65" y="179"/>
                </a:cxn>
                <a:cxn ang="0">
                  <a:pos x="68" y="176"/>
                </a:cxn>
                <a:cxn ang="0">
                  <a:pos x="99" y="173"/>
                </a:cxn>
                <a:cxn ang="0">
                  <a:pos x="94" y="137"/>
                </a:cxn>
                <a:cxn ang="0">
                  <a:pos x="84" y="138"/>
                </a:cxn>
                <a:cxn ang="0">
                  <a:pos x="63" y="150"/>
                </a:cxn>
                <a:cxn ang="0">
                  <a:pos x="75" y="165"/>
                </a:cxn>
                <a:cxn ang="0">
                  <a:pos x="93" y="113"/>
                </a:cxn>
                <a:cxn ang="0">
                  <a:pos x="127" y="188"/>
                </a:cxn>
                <a:cxn ang="0">
                  <a:pos x="108" y="187"/>
                </a:cxn>
                <a:cxn ang="0">
                  <a:pos x="132" y="200"/>
                </a:cxn>
                <a:cxn ang="0">
                  <a:pos x="17" y="66"/>
                </a:cxn>
                <a:cxn ang="0">
                  <a:pos x="35" y="48"/>
                </a:cxn>
                <a:cxn ang="0">
                  <a:pos x="66" y="43"/>
                </a:cxn>
                <a:cxn ang="0">
                  <a:pos x="89" y="13"/>
                </a:cxn>
                <a:cxn ang="0">
                  <a:pos x="63" y="28"/>
                </a:cxn>
                <a:cxn ang="0">
                  <a:pos x="10" y="63"/>
                </a:cxn>
                <a:cxn ang="0">
                  <a:pos x="20" y="67"/>
                </a:cxn>
                <a:cxn ang="0">
                  <a:pos x="20" y="64"/>
                </a:cxn>
                <a:cxn ang="0">
                  <a:pos x="120" y="123"/>
                </a:cxn>
                <a:cxn ang="0">
                  <a:pos x="107" y="29"/>
                </a:cxn>
                <a:cxn ang="0">
                  <a:pos x="15" y="163"/>
                </a:cxn>
                <a:cxn ang="0">
                  <a:pos x="50" y="175"/>
                </a:cxn>
                <a:cxn ang="0">
                  <a:pos x="59" y="159"/>
                </a:cxn>
                <a:cxn ang="0">
                  <a:pos x="59" y="133"/>
                </a:cxn>
                <a:cxn ang="0">
                  <a:pos x="73" y="120"/>
                </a:cxn>
                <a:cxn ang="0">
                  <a:pos x="89" y="95"/>
                </a:cxn>
                <a:cxn ang="0">
                  <a:pos x="96" y="99"/>
                </a:cxn>
                <a:cxn ang="0">
                  <a:pos x="106" y="86"/>
                </a:cxn>
                <a:cxn ang="0">
                  <a:pos x="82" y="78"/>
                </a:cxn>
                <a:cxn ang="0">
                  <a:pos x="84" y="54"/>
                </a:cxn>
                <a:cxn ang="0">
                  <a:pos x="57" y="48"/>
                </a:cxn>
                <a:cxn ang="0">
                  <a:pos x="48" y="76"/>
                </a:cxn>
                <a:cxn ang="0">
                  <a:pos x="39" y="76"/>
                </a:cxn>
                <a:cxn ang="0">
                  <a:pos x="24" y="75"/>
                </a:cxn>
                <a:cxn ang="0">
                  <a:pos x="5" y="70"/>
                </a:cxn>
                <a:cxn ang="0">
                  <a:pos x="5" y="95"/>
                </a:cxn>
                <a:cxn ang="0">
                  <a:pos x="8" y="107"/>
                </a:cxn>
                <a:cxn ang="0">
                  <a:pos x="2" y="132"/>
                </a:cxn>
                <a:cxn ang="0">
                  <a:pos x="17" y="147"/>
                </a:cxn>
                <a:cxn ang="0">
                  <a:pos x="39" y="185"/>
                </a:cxn>
                <a:cxn ang="0">
                  <a:pos x="61" y="188"/>
                </a:cxn>
                <a:cxn ang="0">
                  <a:pos x="157" y="104"/>
                </a:cxn>
                <a:cxn ang="0">
                  <a:pos x="151" y="133"/>
                </a:cxn>
                <a:cxn ang="0">
                  <a:pos x="145" y="122"/>
                </a:cxn>
                <a:cxn ang="0">
                  <a:pos x="133" y="125"/>
                </a:cxn>
                <a:cxn ang="0">
                  <a:pos x="130" y="117"/>
                </a:cxn>
                <a:cxn ang="0">
                  <a:pos x="108" y="131"/>
                </a:cxn>
                <a:cxn ang="0">
                  <a:pos x="114" y="144"/>
                </a:cxn>
                <a:cxn ang="0">
                  <a:pos x="137" y="166"/>
                </a:cxn>
                <a:cxn ang="0">
                  <a:pos x="142" y="177"/>
                </a:cxn>
                <a:cxn ang="0">
                  <a:pos x="165" y="158"/>
                </a:cxn>
                <a:cxn ang="0">
                  <a:pos x="169" y="142"/>
                </a:cxn>
                <a:cxn ang="0">
                  <a:pos x="12" y="151"/>
                </a:cxn>
                <a:cxn ang="0">
                  <a:pos x="249" y="169"/>
                </a:cxn>
                <a:cxn ang="0">
                  <a:pos x="174" y="134"/>
                </a:cxn>
              </a:cxnLst>
              <a:rect l="0" t="0" r="r" b="b"/>
              <a:pathLst>
                <a:path w="268" h="205">
                  <a:moveTo>
                    <a:pt x="143" y="181"/>
                  </a:moveTo>
                  <a:cubicBezTo>
                    <a:pt x="142" y="179"/>
                    <a:pt x="142" y="179"/>
                    <a:pt x="142" y="179"/>
                  </a:cubicBezTo>
                  <a:cubicBezTo>
                    <a:pt x="142" y="179"/>
                    <a:pt x="138" y="178"/>
                    <a:pt x="137" y="179"/>
                  </a:cubicBezTo>
                  <a:cubicBezTo>
                    <a:pt x="137" y="179"/>
                    <a:pt x="138" y="185"/>
                    <a:pt x="140" y="187"/>
                  </a:cubicBezTo>
                  <a:cubicBezTo>
                    <a:pt x="142" y="190"/>
                    <a:pt x="143" y="192"/>
                    <a:pt x="143" y="192"/>
                  </a:cubicBezTo>
                  <a:cubicBezTo>
                    <a:pt x="143" y="205"/>
                    <a:pt x="143" y="205"/>
                    <a:pt x="143" y="205"/>
                  </a:cubicBezTo>
                  <a:cubicBezTo>
                    <a:pt x="147" y="205"/>
                    <a:pt x="147" y="205"/>
                    <a:pt x="147" y="205"/>
                  </a:cubicBezTo>
                  <a:cubicBezTo>
                    <a:pt x="148" y="197"/>
                    <a:pt x="148" y="197"/>
                    <a:pt x="148" y="197"/>
                  </a:cubicBezTo>
                  <a:cubicBezTo>
                    <a:pt x="154" y="186"/>
                    <a:pt x="154" y="186"/>
                    <a:pt x="154" y="186"/>
                  </a:cubicBezTo>
                  <a:cubicBezTo>
                    <a:pt x="147" y="180"/>
                    <a:pt x="147" y="180"/>
                    <a:pt x="147" y="180"/>
                  </a:cubicBezTo>
                  <a:lnTo>
                    <a:pt x="143" y="181"/>
                  </a:lnTo>
                  <a:close/>
                  <a:moveTo>
                    <a:pt x="131" y="178"/>
                  </a:moveTo>
                  <a:cubicBezTo>
                    <a:pt x="131" y="176"/>
                    <a:pt x="129" y="177"/>
                    <a:pt x="129" y="178"/>
                  </a:cubicBezTo>
                  <a:cubicBezTo>
                    <a:pt x="130" y="180"/>
                    <a:pt x="131" y="178"/>
                    <a:pt x="131" y="178"/>
                  </a:cubicBezTo>
                  <a:close/>
                  <a:moveTo>
                    <a:pt x="166" y="175"/>
                  </a:moveTo>
                  <a:cubicBezTo>
                    <a:pt x="165" y="175"/>
                    <a:pt x="162" y="175"/>
                    <a:pt x="162" y="174"/>
                  </a:cubicBezTo>
                  <a:cubicBezTo>
                    <a:pt x="161" y="174"/>
                    <a:pt x="157" y="173"/>
                    <a:pt x="157" y="173"/>
                  </a:cubicBezTo>
                  <a:cubicBezTo>
                    <a:pt x="156" y="173"/>
                    <a:pt x="156" y="173"/>
                    <a:pt x="156" y="173"/>
                  </a:cubicBezTo>
                  <a:cubicBezTo>
                    <a:pt x="158" y="175"/>
                    <a:pt x="158" y="175"/>
                    <a:pt x="158" y="175"/>
                  </a:cubicBezTo>
                  <a:cubicBezTo>
                    <a:pt x="158" y="175"/>
                    <a:pt x="161" y="177"/>
                    <a:pt x="158" y="177"/>
                  </a:cubicBezTo>
                  <a:cubicBezTo>
                    <a:pt x="157" y="178"/>
                    <a:pt x="154" y="178"/>
                    <a:pt x="154" y="178"/>
                  </a:cubicBezTo>
                  <a:cubicBezTo>
                    <a:pt x="152" y="179"/>
                    <a:pt x="152" y="179"/>
                    <a:pt x="152" y="179"/>
                  </a:cubicBezTo>
                  <a:cubicBezTo>
                    <a:pt x="153" y="182"/>
                    <a:pt x="153" y="182"/>
                    <a:pt x="153" y="182"/>
                  </a:cubicBezTo>
                  <a:cubicBezTo>
                    <a:pt x="154" y="185"/>
                    <a:pt x="155" y="185"/>
                    <a:pt x="155" y="185"/>
                  </a:cubicBezTo>
                  <a:cubicBezTo>
                    <a:pt x="157" y="181"/>
                    <a:pt x="157" y="181"/>
                    <a:pt x="157" y="181"/>
                  </a:cubicBezTo>
                  <a:cubicBezTo>
                    <a:pt x="157" y="181"/>
                    <a:pt x="161" y="179"/>
                    <a:pt x="162" y="179"/>
                  </a:cubicBezTo>
                  <a:cubicBezTo>
                    <a:pt x="163" y="179"/>
                    <a:pt x="165" y="181"/>
                    <a:pt x="168" y="180"/>
                  </a:cubicBezTo>
                  <a:cubicBezTo>
                    <a:pt x="170" y="179"/>
                    <a:pt x="168" y="175"/>
                    <a:pt x="166" y="175"/>
                  </a:cubicBezTo>
                  <a:close/>
                  <a:moveTo>
                    <a:pt x="84" y="185"/>
                  </a:moveTo>
                  <a:cubicBezTo>
                    <a:pt x="84" y="185"/>
                    <a:pt x="84" y="183"/>
                    <a:pt x="82" y="181"/>
                  </a:cubicBezTo>
                  <a:cubicBezTo>
                    <a:pt x="81" y="180"/>
                    <a:pt x="79" y="179"/>
                    <a:pt x="79" y="179"/>
                  </a:cubicBezTo>
                  <a:cubicBezTo>
                    <a:pt x="79" y="179"/>
                    <a:pt x="80" y="185"/>
                    <a:pt x="81" y="186"/>
                  </a:cubicBezTo>
                  <a:cubicBezTo>
                    <a:pt x="83" y="187"/>
                    <a:pt x="84" y="189"/>
                    <a:pt x="84" y="189"/>
                  </a:cubicBezTo>
                  <a:cubicBezTo>
                    <a:pt x="90" y="188"/>
                    <a:pt x="90" y="188"/>
                    <a:pt x="90" y="188"/>
                  </a:cubicBezTo>
                  <a:cubicBezTo>
                    <a:pt x="86" y="185"/>
                    <a:pt x="86" y="185"/>
                    <a:pt x="86" y="185"/>
                  </a:cubicBezTo>
                  <a:lnTo>
                    <a:pt x="84" y="185"/>
                  </a:lnTo>
                  <a:close/>
                  <a:moveTo>
                    <a:pt x="106" y="167"/>
                  </a:moveTo>
                  <a:cubicBezTo>
                    <a:pt x="103" y="175"/>
                    <a:pt x="103" y="175"/>
                    <a:pt x="103" y="175"/>
                  </a:cubicBezTo>
                  <a:cubicBezTo>
                    <a:pt x="96" y="183"/>
                    <a:pt x="96" y="183"/>
                    <a:pt x="96" y="183"/>
                  </a:cubicBezTo>
                  <a:cubicBezTo>
                    <a:pt x="98" y="185"/>
                    <a:pt x="98" y="185"/>
                    <a:pt x="98" y="185"/>
                  </a:cubicBezTo>
                  <a:cubicBezTo>
                    <a:pt x="93" y="188"/>
                    <a:pt x="93" y="188"/>
                    <a:pt x="93" y="188"/>
                  </a:cubicBezTo>
                  <a:cubicBezTo>
                    <a:pt x="98" y="196"/>
                    <a:pt x="98" y="196"/>
                    <a:pt x="98" y="196"/>
                  </a:cubicBezTo>
                  <a:cubicBezTo>
                    <a:pt x="106" y="175"/>
                    <a:pt x="106" y="175"/>
                    <a:pt x="106" y="175"/>
                  </a:cubicBezTo>
                  <a:cubicBezTo>
                    <a:pt x="107" y="174"/>
                    <a:pt x="107" y="167"/>
                    <a:pt x="107" y="167"/>
                  </a:cubicBezTo>
                  <a:lnTo>
                    <a:pt x="106" y="167"/>
                  </a:lnTo>
                  <a:close/>
                  <a:moveTo>
                    <a:pt x="97" y="177"/>
                  </a:moveTo>
                  <a:cubicBezTo>
                    <a:pt x="94" y="177"/>
                    <a:pt x="94" y="177"/>
                    <a:pt x="94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6"/>
                    <a:pt x="96" y="175"/>
                    <a:pt x="94" y="175"/>
                  </a:cubicBezTo>
                  <a:cubicBezTo>
                    <a:pt x="90" y="177"/>
                    <a:pt x="90" y="177"/>
                    <a:pt x="90" y="177"/>
                  </a:cubicBezTo>
                  <a:cubicBezTo>
                    <a:pt x="91" y="181"/>
                    <a:pt x="91" y="181"/>
                    <a:pt x="91" y="181"/>
                  </a:cubicBezTo>
                  <a:cubicBezTo>
                    <a:pt x="91" y="181"/>
                    <a:pt x="96" y="180"/>
                    <a:pt x="97" y="180"/>
                  </a:cubicBezTo>
                  <a:cubicBezTo>
                    <a:pt x="98" y="179"/>
                    <a:pt x="97" y="177"/>
                    <a:pt x="97" y="177"/>
                  </a:cubicBezTo>
                  <a:close/>
                  <a:moveTo>
                    <a:pt x="87" y="180"/>
                  </a:moveTo>
                  <a:cubicBezTo>
                    <a:pt x="88" y="180"/>
                    <a:pt x="88" y="179"/>
                    <a:pt x="88" y="179"/>
                  </a:cubicBezTo>
                  <a:cubicBezTo>
                    <a:pt x="84" y="179"/>
                    <a:pt x="84" y="179"/>
                    <a:pt x="84" y="179"/>
                  </a:cubicBezTo>
                  <a:lnTo>
                    <a:pt x="87" y="180"/>
                  </a:lnTo>
                  <a:close/>
                  <a:moveTo>
                    <a:pt x="126" y="181"/>
                  </a:moveTo>
                  <a:cubicBezTo>
                    <a:pt x="129" y="180"/>
                    <a:pt x="129" y="179"/>
                    <a:pt x="125" y="179"/>
                  </a:cubicBezTo>
                  <a:cubicBezTo>
                    <a:pt x="125" y="179"/>
                    <a:pt x="123" y="179"/>
                    <a:pt x="123" y="180"/>
                  </a:cubicBezTo>
                  <a:cubicBezTo>
                    <a:pt x="123" y="181"/>
                    <a:pt x="124" y="182"/>
                    <a:pt x="126" y="181"/>
                  </a:cubicBezTo>
                  <a:close/>
                  <a:moveTo>
                    <a:pt x="61" y="172"/>
                  </a:moveTo>
                  <a:cubicBezTo>
                    <a:pt x="60" y="172"/>
                    <a:pt x="58" y="173"/>
                    <a:pt x="58" y="175"/>
                  </a:cubicBezTo>
                  <a:cubicBezTo>
                    <a:pt x="58" y="176"/>
                    <a:pt x="64" y="178"/>
                    <a:pt x="65" y="179"/>
                  </a:cubicBezTo>
                  <a:cubicBezTo>
                    <a:pt x="67" y="180"/>
                    <a:pt x="65" y="181"/>
                    <a:pt x="65" y="181"/>
                  </a:cubicBezTo>
                  <a:cubicBezTo>
                    <a:pt x="64" y="180"/>
                    <a:pt x="64" y="180"/>
                    <a:pt x="64" y="180"/>
                  </a:cubicBezTo>
                  <a:cubicBezTo>
                    <a:pt x="63" y="180"/>
                    <a:pt x="63" y="180"/>
                    <a:pt x="63" y="180"/>
                  </a:cubicBezTo>
                  <a:cubicBezTo>
                    <a:pt x="64" y="183"/>
                    <a:pt x="64" y="183"/>
                    <a:pt x="64" y="183"/>
                  </a:cubicBezTo>
                  <a:cubicBezTo>
                    <a:pt x="66" y="183"/>
                    <a:pt x="66" y="183"/>
                    <a:pt x="66" y="183"/>
                  </a:cubicBezTo>
                  <a:cubicBezTo>
                    <a:pt x="69" y="187"/>
                    <a:pt x="69" y="187"/>
                    <a:pt x="69" y="187"/>
                  </a:cubicBezTo>
                  <a:cubicBezTo>
                    <a:pt x="73" y="186"/>
                    <a:pt x="73" y="186"/>
                    <a:pt x="73" y="186"/>
                  </a:cubicBezTo>
                  <a:cubicBezTo>
                    <a:pt x="73" y="186"/>
                    <a:pt x="71" y="180"/>
                    <a:pt x="68" y="176"/>
                  </a:cubicBezTo>
                  <a:cubicBezTo>
                    <a:pt x="68" y="176"/>
                    <a:pt x="64" y="172"/>
                    <a:pt x="61" y="172"/>
                  </a:cubicBezTo>
                  <a:close/>
                  <a:moveTo>
                    <a:pt x="77" y="169"/>
                  </a:moveTo>
                  <a:cubicBezTo>
                    <a:pt x="74" y="171"/>
                    <a:pt x="74" y="171"/>
                    <a:pt x="74" y="171"/>
                  </a:cubicBezTo>
                  <a:cubicBezTo>
                    <a:pt x="79" y="173"/>
                    <a:pt x="79" y="173"/>
                    <a:pt x="79" y="173"/>
                  </a:cubicBezTo>
                  <a:cubicBezTo>
                    <a:pt x="80" y="172"/>
                    <a:pt x="80" y="172"/>
                    <a:pt x="80" y="172"/>
                  </a:cubicBezTo>
                  <a:cubicBezTo>
                    <a:pt x="80" y="172"/>
                    <a:pt x="81" y="174"/>
                    <a:pt x="86" y="175"/>
                  </a:cubicBezTo>
                  <a:cubicBezTo>
                    <a:pt x="91" y="176"/>
                    <a:pt x="92" y="172"/>
                    <a:pt x="92" y="172"/>
                  </a:cubicBezTo>
                  <a:cubicBezTo>
                    <a:pt x="92" y="172"/>
                    <a:pt x="98" y="175"/>
                    <a:pt x="99" y="173"/>
                  </a:cubicBezTo>
                  <a:cubicBezTo>
                    <a:pt x="101" y="170"/>
                    <a:pt x="103" y="163"/>
                    <a:pt x="103" y="163"/>
                  </a:cubicBezTo>
                  <a:cubicBezTo>
                    <a:pt x="103" y="163"/>
                    <a:pt x="100" y="161"/>
                    <a:pt x="101" y="159"/>
                  </a:cubicBezTo>
                  <a:cubicBezTo>
                    <a:pt x="101" y="158"/>
                    <a:pt x="102" y="158"/>
                    <a:pt x="102" y="158"/>
                  </a:cubicBezTo>
                  <a:cubicBezTo>
                    <a:pt x="99" y="149"/>
                    <a:pt x="99" y="149"/>
                    <a:pt x="99" y="149"/>
                  </a:cubicBezTo>
                  <a:cubicBezTo>
                    <a:pt x="92" y="149"/>
                    <a:pt x="92" y="149"/>
                    <a:pt x="92" y="149"/>
                  </a:cubicBezTo>
                  <a:cubicBezTo>
                    <a:pt x="94" y="148"/>
                    <a:pt x="97" y="148"/>
                    <a:pt x="98" y="147"/>
                  </a:cubicBezTo>
                  <a:cubicBezTo>
                    <a:pt x="99" y="145"/>
                    <a:pt x="100" y="145"/>
                    <a:pt x="99" y="143"/>
                  </a:cubicBezTo>
                  <a:cubicBezTo>
                    <a:pt x="97" y="141"/>
                    <a:pt x="94" y="137"/>
                    <a:pt x="94" y="137"/>
                  </a:cubicBezTo>
                  <a:cubicBezTo>
                    <a:pt x="93" y="138"/>
                    <a:pt x="93" y="138"/>
                    <a:pt x="93" y="138"/>
                  </a:cubicBezTo>
                  <a:cubicBezTo>
                    <a:pt x="94" y="142"/>
                    <a:pt x="94" y="142"/>
                    <a:pt x="94" y="142"/>
                  </a:cubicBezTo>
                  <a:cubicBezTo>
                    <a:pt x="93" y="143"/>
                    <a:pt x="93" y="143"/>
                    <a:pt x="93" y="143"/>
                  </a:cubicBezTo>
                  <a:cubicBezTo>
                    <a:pt x="94" y="145"/>
                    <a:pt x="94" y="145"/>
                    <a:pt x="94" y="145"/>
                  </a:cubicBezTo>
                  <a:cubicBezTo>
                    <a:pt x="89" y="149"/>
                    <a:pt x="89" y="149"/>
                    <a:pt x="89" y="149"/>
                  </a:cubicBezTo>
                  <a:cubicBezTo>
                    <a:pt x="88" y="147"/>
                    <a:pt x="88" y="147"/>
                    <a:pt x="88" y="147"/>
                  </a:cubicBezTo>
                  <a:cubicBezTo>
                    <a:pt x="91" y="144"/>
                    <a:pt x="91" y="144"/>
                    <a:pt x="91" y="144"/>
                  </a:cubicBezTo>
                  <a:cubicBezTo>
                    <a:pt x="84" y="138"/>
                    <a:pt x="84" y="138"/>
                    <a:pt x="84" y="138"/>
                  </a:cubicBezTo>
                  <a:cubicBezTo>
                    <a:pt x="83" y="140"/>
                    <a:pt x="83" y="140"/>
                    <a:pt x="83" y="140"/>
                  </a:cubicBezTo>
                  <a:cubicBezTo>
                    <a:pt x="81" y="138"/>
                    <a:pt x="81" y="138"/>
                    <a:pt x="81" y="138"/>
                  </a:cubicBezTo>
                  <a:cubicBezTo>
                    <a:pt x="67" y="144"/>
                    <a:pt x="67" y="144"/>
                    <a:pt x="67" y="144"/>
                  </a:cubicBezTo>
                  <a:cubicBezTo>
                    <a:pt x="65" y="142"/>
                    <a:pt x="65" y="142"/>
                    <a:pt x="65" y="142"/>
                  </a:cubicBezTo>
                  <a:cubicBezTo>
                    <a:pt x="61" y="145"/>
                    <a:pt x="61" y="145"/>
                    <a:pt x="61" y="145"/>
                  </a:cubicBezTo>
                  <a:cubicBezTo>
                    <a:pt x="64" y="147"/>
                    <a:pt x="64" y="147"/>
                    <a:pt x="64" y="147"/>
                  </a:cubicBezTo>
                  <a:cubicBezTo>
                    <a:pt x="61" y="147"/>
                    <a:pt x="61" y="147"/>
                    <a:pt x="61" y="147"/>
                  </a:cubicBezTo>
                  <a:cubicBezTo>
                    <a:pt x="63" y="150"/>
                    <a:pt x="63" y="150"/>
                    <a:pt x="63" y="150"/>
                  </a:cubicBezTo>
                  <a:cubicBezTo>
                    <a:pt x="65" y="150"/>
                    <a:pt x="65" y="150"/>
                    <a:pt x="65" y="150"/>
                  </a:cubicBezTo>
                  <a:cubicBezTo>
                    <a:pt x="64" y="154"/>
                    <a:pt x="64" y="154"/>
                    <a:pt x="64" y="154"/>
                  </a:cubicBezTo>
                  <a:cubicBezTo>
                    <a:pt x="67" y="155"/>
                    <a:pt x="67" y="155"/>
                    <a:pt x="67" y="155"/>
                  </a:cubicBezTo>
                  <a:cubicBezTo>
                    <a:pt x="67" y="155"/>
                    <a:pt x="66" y="161"/>
                    <a:pt x="68" y="162"/>
                  </a:cubicBezTo>
                  <a:cubicBezTo>
                    <a:pt x="70" y="163"/>
                    <a:pt x="71" y="170"/>
                    <a:pt x="71" y="170"/>
                  </a:cubicBezTo>
                  <a:cubicBezTo>
                    <a:pt x="72" y="170"/>
                    <a:pt x="72" y="170"/>
                    <a:pt x="72" y="170"/>
                  </a:cubicBezTo>
                  <a:cubicBezTo>
                    <a:pt x="72" y="165"/>
                    <a:pt x="72" y="165"/>
                    <a:pt x="72" y="165"/>
                  </a:cubicBezTo>
                  <a:cubicBezTo>
                    <a:pt x="75" y="165"/>
                    <a:pt x="75" y="165"/>
                    <a:pt x="75" y="165"/>
                  </a:cubicBezTo>
                  <a:lnTo>
                    <a:pt x="77" y="169"/>
                  </a:lnTo>
                  <a:close/>
                  <a:moveTo>
                    <a:pt x="91" y="123"/>
                  </a:moveTo>
                  <a:cubicBezTo>
                    <a:pt x="91" y="125"/>
                    <a:pt x="92" y="127"/>
                    <a:pt x="92" y="127"/>
                  </a:cubicBezTo>
                  <a:cubicBezTo>
                    <a:pt x="96" y="129"/>
                    <a:pt x="96" y="129"/>
                    <a:pt x="96" y="129"/>
                  </a:cubicBezTo>
                  <a:cubicBezTo>
                    <a:pt x="98" y="127"/>
                    <a:pt x="99" y="126"/>
                    <a:pt x="99" y="124"/>
                  </a:cubicBezTo>
                  <a:cubicBezTo>
                    <a:pt x="99" y="123"/>
                    <a:pt x="97" y="118"/>
                    <a:pt x="97" y="118"/>
                  </a:cubicBezTo>
                  <a:cubicBezTo>
                    <a:pt x="97" y="118"/>
                    <a:pt x="96" y="119"/>
                    <a:pt x="94" y="117"/>
                  </a:cubicBezTo>
                  <a:cubicBezTo>
                    <a:pt x="94" y="115"/>
                    <a:pt x="93" y="113"/>
                    <a:pt x="93" y="113"/>
                  </a:cubicBezTo>
                  <a:cubicBezTo>
                    <a:pt x="91" y="113"/>
                    <a:pt x="91" y="113"/>
                    <a:pt x="91" y="113"/>
                  </a:cubicBezTo>
                  <a:cubicBezTo>
                    <a:pt x="93" y="119"/>
                    <a:pt x="93" y="119"/>
                    <a:pt x="93" y="119"/>
                  </a:cubicBezTo>
                  <a:cubicBezTo>
                    <a:pt x="93" y="119"/>
                    <a:pt x="91" y="120"/>
                    <a:pt x="91" y="123"/>
                  </a:cubicBezTo>
                  <a:close/>
                  <a:moveTo>
                    <a:pt x="140" y="190"/>
                  </a:moveTo>
                  <a:cubicBezTo>
                    <a:pt x="139" y="188"/>
                    <a:pt x="135" y="182"/>
                    <a:pt x="135" y="182"/>
                  </a:cubicBezTo>
                  <a:cubicBezTo>
                    <a:pt x="133" y="182"/>
                    <a:pt x="133" y="182"/>
                    <a:pt x="133" y="182"/>
                  </a:cubicBezTo>
                  <a:cubicBezTo>
                    <a:pt x="133" y="186"/>
                    <a:pt x="133" y="186"/>
                    <a:pt x="133" y="186"/>
                  </a:cubicBezTo>
                  <a:cubicBezTo>
                    <a:pt x="127" y="188"/>
                    <a:pt x="127" y="188"/>
                    <a:pt x="127" y="188"/>
                  </a:cubicBezTo>
                  <a:cubicBezTo>
                    <a:pt x="127" y="186"/>
                    <a:pt x="127" y="186"/>
                    <a:pt x="127" y="186"/>
                  </a:cubicBezTo>
                  <a:cubicBezTo>
                    <a:pt x="125" y="185"/>
                    <a:pt x="125" y="185"/>
                    <a:pt x="125" y="185"/>
                  </a:cubicBezTo>
                  <a:cubicBezTo>
                    <a:pt x="125" y="185"/>
                    <a:pt x="124" y="180"/>
                    <a:pt x="118" y="180"/>
                  </a:cubicBezTo>
                  <a:cubicBezTo>
                    <a:pt x="112" y="179"/>
                    <a:pt x="109" y="183"/>
                    <a:pt x="109" y="183"/>
                  </a:cubicBezTo>
                  <a:cubicBezTo>
                    <a:pt x="114" y="188"/>
                    <a:pt x="114" y="188"/>
                    <a:pt x="114" y="188"/>
                  </a:cubicBezTo>
                  <a:cubicBezTo>
                    <a:pt x="110" y="190"/>
                    <a:pt x="110" y="190"/>
                    <a:pt x="110" y="190"/>
                  </a:cubicBezTo>
                  <a:cubicBezTo>
                    <a:pt x="108" y="189"/>
                    <a:pt x="108" y="189"/>
                    <a:pt x="108" y="189"/>
                  </a:cubicBezTo>
                  <a:cubicBezTo>
                    <a:pt x="108" y="187"/>
                    <a:pt x="108" y="187"/>
                    <a:pt x="108" y="187"/>
                  </a:cubicBezTo>
                  <a:cubicBezTo>
                    <a:pt x="107" y="188"/>
                    <a:pt x="107" y="188"/>
                    <a:pt x="107" y="188"/>
                  </a:cubicBezTo>
                  <a:cubicBezTo>
                    <a:pt x="107" y="192"/>
                    <a:pt x="107" y="192"/>
                    <a:pt x="107" y="192"/>
                  </a:cubicBezTo>
                  <a:cubicBezTo>
                    <a:pt x="121" y="196"/>
                    <a:pt x="121" y="196"/>
                    <a:pt x="121" y="196"/>
                  </a:cubicBezTo>
                  <a:cubicBezTo>
                    <a:pt x="121" y="196"/>
                    <a:pt x="122" y="198"/>
                    <a:pt x="123" y="200"/>
                  </a:cubicBezTo>
                  <a:cubicBezTo>
                    <a:pt x="123" y="202"/>
                    <a:pt x="126" y="204"/>
                    <a:pt x="126" y="204"/>
                  </a:cubicBezTo>
                  <a:cubicBezTo>
                    <a:pt x="129" y="203"/>
                    <a:pt x="129" y="203"/>
                    <a:pt x="129" y="203"/>
                  </a:cubicBezTo>
                  <a:cubicBezTo>
                    <a:pt x="129" y="201"/>
                    <a:pt x="129" y="201"/>
                    <a:pt x="129" y="201"/>
                  </a:cubicBezTo>
                  <a:cubicBezTo>
                    <a:pt x="129" y="201"/>
                    <a:pt x="130" y="200"/>
                    <a:pt x="132" y="200"/>
                  </a:cubicBezTo>
                  <a:cubicBezTo>
                    <a:pt x="134" y="200"/>
                    <a:pt x="140" y="198"/>
                    <a:pt x="140" y="198"/>
                  </a:cubicBezTo>
                  <a:cubicBezTo>
                    <a:pt x="141" y="196"/>
                    <a:pt x="141" y="196"/>
                    <a:pt x="141" y="196"/>
                  </a:cubicBezTo>
                  <a:cubicBezTo>
                    <a:pt x="140" y="194"/>
                    <a:pt x="140" y="194"/>
                    <a:pt x="140" y="194"/>
                  </a:cubicBezTo>
                  <a:cubicBezTo>
                    <a:pt x="140" y="194"/>
                    <a:pt x="141" y="192"/>
                    <a:pt x="140" y="190"/>
                  </a:cubicBezTo>
                  <a:close/>
                  <a:moveTo>
                    <a:pt x="10" y="63"/>
                  </a:moveTo>
                  <a:cubicBezTo>
                    <a:pt x="11" y="67"/>
                    <a:pt x="11" y="67"/>
                    <a:pt x="11" y="67"/>
                  </a:cubicBezTo>
                  <a:cubicBezTo>
                    <a:pt x="11" y="67"/>
                    <a:pt x="14" y="68"/>
                    <a:pt x="15" y="68"/>
                  </a:cubicBezTo>
                  <a:cubicBezTo>
                    <a:pt x="16" y="68"/>
                    <a:pt x="17" y="66"/>
                    <a:pt x="17" y="66"/>
                  </a:cubicBezTo>
                  <a:cubicBezTo>
                    <a:pt x="19" y="65"/>
                    <a:pt x="19" y="65"/>
                    <a:pt x="19" y="65"/>
                  </a:cubicBezTo>
                  <a:cubicBezTo>
                    <a:pt x="19" y="65"/>
                    <a:pt x="18" y="63"/>
                    <a:pt x="17" y="62"/>
                  </a:cubicBezTo>
                  <a:cubicBezTo>
                    <a:pt x="17" y="60"/>
                    <a:pt x="21" y="58"/>
                    <a:pt x="22" y="56"/>
                  </a:cubicBezTo>
                  <a:cubicBezTo>
                    <a:pt x="23" y="55"/>
                    <a:pt x="25" y="51"/>
                    <a:pt x="25" y="51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35" y="48"/>
                    <a:pt x="35" y="48"/>
                    <a:pt x="35" y="48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42" y="46"/>
                    <a:pt x="42" y="46"/>
                    <a:pt x="42" y="46"/>
                  </a:cubicBezTo>
                  <a:cubicBezTo>
                    <a:pt x="42" y="46"/>
                    <a:pt x="44" y="47"/>
                    <a:pt x="47" y="48"/>
                  </a:cubicBezTo>
                  <a:cubicBezTo>
                    <a:pt x="48" y="48"/>
                    <a:pt x="53" y="45"/>
                    <a:pt x="53" y="45"/>
                  </a:cubicBezTo>
                  <a:cubicBezTo>
                    <a:pt x="60" y="45"/>
                    <a:pt x="60" y="45"/>
                    <a:pt x="60" y="45"/>
                  </a:cubicBezTo>
                  <a:cubicBezTo>
                    <a:pt x="60" y="45"/>
                    <a:pt x="60" y="41"/>
                    <a:pt x="61" y="41"/>
                  </a:cubicBezTo>
                  <a:cubicBezTo>
                    <a:pt x="64" y="41"/>
                    <a:pt x="63" y="44"/>
                    <a:pt x="63" y="44"/>
                  </a:cubicBezTo>
                  <a:cubicBezTo>
                    <a:pt x="63" y="44"/>
                    <a:pt x="64" y="44"/>
                    <a:pt x="66" y="43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4" y="43"/>
                    <a:pt x="79" y="46"/>
                    <a:pt x="80" y="47"/>
                  </a:cubicBezTo>
                  <a:cubicBezTo>
                    <a:pt x="82" y="48"/>
                    <a:pt x="83" y="49"/>
                    <a:pt x="85" y="48"/>
                  </a:cubicBezTo>
                  <a:cubicBezTo>
                    <a:pt x="87" y="48"/>
                    <a:pt x="89" y="39"/>
                    <a:pt x="89" y="39"/>
                  </a:cubicBezTo>
                  <a:cubicBezTo>
                    <a:pt x="94" y="32"/>
                    <a:pt x="94" y="32"/>
                    <a:pt x="94" y="32"/>
                  </a:cubicBezTo>
                  <a:cubicBezTo>
                    <a:pt x="94" y="32"/>
                    <a:pt x="93" y="30"/>
                    <a:pt x="93" y="29"/>
                  </a:cubicBezTo>
                  <a:cubicBezTo>
                    <a:pt x="92" y="28"/>
                    <a:pt x="94" y="23"/>
                    <a:pt x="93" y="19"/>
                  </a:cubicBezTo>
                  <a:cubicBezTo>
                    <a:pt x="93" y="14"/>
                    <a:pt x="90" y="15"/>
                    <a:pt x="89" y="13"/>
                  </a:cubicBezTo>
                  <a:cubicBezTo>
                    <a:pt x="89" y="12"/>
                    <a:pt x="93" y="4"/>
                    <a:pt x="94" y="3"/>
                  </a:cubicBezTo>
                  <a:cubicBezTo>
                    <a:pt x="96" y="2"/>
                    <a:pt x="99" y="1"/>
                    <a:pt x="99" y="1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3" y="1"/>
                    <a:pt x="93" y="1"/>
                    <a:pt x="93" y="1"/>
                  </a:cubicBezTo>
                  <a:cubicBezTo>
                    <a:pt x="93" y="1"/>
                    <a:pt x="91" y="3"/>
                    <a:pt x="90" y="4"/>
                  </a:cubicBezTo>
                  <a:cubicBezTo>
                    <a:pt x="88" y="6"/>
                    <a:pt x="83" y="11"/>
                    <a:pt x="83" y="11"/>
                  </a:cubicBezTo>
                  <a:cubicBezTo>
                    <a:pt x="83" y="11"/>
                    <a:pt x="73" y="11"/>
                    <a:pt x="72" y="12"/>
                  </a:cubicBezTo>
                  <a:cubicBezTo>
                    <a:pt x="70" y="12"/>
                    <a:pt x="64" y="24"/>
                    <a:pt x="63" y="28"/>
                  </a:cubicBezTo>
                  <a:cubicBezTo>
                    <a:pt x="61" y="30"/>
                    <a:pt x="55" y="37"/>
                    <a:pt x="50" y="38"/>
                  </a:cubicBezTo>
                  <a:cubicBezTo>
                    <a:pt x="43" y="39"/>
                    <a:pt x="40" y="37"/>
                    <a:pt x="38" y="37"/>
                  </a:cubicBezTo>
                  <a:cubicBezTo>
                    <a:pt x="35" y="37"/>
                    <a:pt x="34" y="39"/>
                    <a:pt x="34" y="39"/>
                  </a:cubicBezTo>
                  <a:cubicBezTo>
                    <a:pt x="34" y="39"/>
                    <a:pt x="28" y="40"/>
                    <a:pt x="27" y="40"/>
                  </a:cubicBezTo>
                  <a:cubicBezTo>
                    <a:pt x="27" y="40"/>
                    <a:pt x="26" y="38"/>
                    <a:pt x="23" y="38"/>
                  </a:cubicBezTo>
                  <a:cubicBezTo>
                    <a:pt x="21" y="39"/>
                    <a:pt x="16" y="48"/>
                    <a:pt x="12" y="52"/>
                  </a:cubicBezTo>
                  <a:cubicBezTo>
                    <a:pt x="9" y="56"/>
                    <a:pt x="8" y="63"/>
                    <a:pt x="8" y="63"/>
                  </a:cubicBezTo>
                  <a:lnTo>
                    <a:pt x="10" y="63"/>
                  </a:lnTo>
                  <a:close/>
                  <a:moveTo>
                    <a:pt x="20" y="67"/>
                  </a:moveTo>
                  <a:cubicBezTo>
                    <a:pt x="18" y="67"/>
                    <a:pt x="18" y="67"/>
                    <a:pt x="18" y="67"/>
                  </a:cubicBezTo>
                  <a:cubicBezTo>
                    <a:pt x="18" y="68"/>
                    <a:pt x="18" y="68"/>
                    <a:pt x="18" y="68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9"/>
                    <a:pt x="17" y="70"/>
                    <a:pt x="18" y="71"/>
                  </a:cubicBezTo>
                  <a:cubicBezTo>
                    <a:pt x="19" y="71"/>
                    <a:pt x="22" y="71"/>
                    <a:pt x="23" y="70"/>
                  </a:cubicBezTo>
                  <a:cubicBezTo>
                    <a:pt x="24" y="69"/>
                    <a:pt x="21" y="69"/>
                    <a:pt x="21" y="69"/>
                  </a:cubicBezTo>
                  <a:lnTo>
                    <a:pt x="20" y="67"/>
                  </a:lnTo>
                  <a:close/>
                  <a:moveTo>
                    <a:pt x="34" y="55"/>
                  </a:moveTo>
                  <a:cubicBezTo>
                    <a:pt x="36" y="55"/>
                    <a:pt x="35" y="51"/>
                    <a:pt x="35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1" y="53"/>
                    <a:pt x="31" y="53"/>
                    <a:pt x="31" y="53"/>
                  </a:cubicBezTo>
                  <a:cubicBezTo>
                    <a:pt x="25" y="55"/>
                    <a:pt x="25" y="55"/>
                    <a:pt x="25" y="55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2" y="61"/>
                    <a:pt x="22" y="61"/>
                    <a:pt x="22" y="61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20" y="64"/>
                    <a:pt x="22" y="65"/>
                    <a:pt x="22" y="66"/>
                  </a:cubicBezTo>
                  <a:cubicBezTo>
                    <a:pt x="23" y="66"/>
                    <a:pt x="24" y="67"/>
                    <a:pt x="24" y="67"/>
                  </a:cubicBezTo>
                  <a:cubicBezTo>
                    <a:pt x="28" y="65"/>
                    <a:pt x="28" y="65"/>
                    <a:pt x="28" y="65"/>
                  </a:cubicBezTo>
                  <a:cubicBezTo>
                    <a:pt x="28" y="65"/>
                    <a:pt x="33" y="61"/>
                    <a:pt x="33" y="60"/>
                  </a:cubicBezTo>
                  <a:cubicBezTo>
                    <a:pt x="33" y="60"/>
                    <a:pt x="31" y="56"/>
                    <a:pt x="32" y="55"/>
                  </a:cubicBezTo>
                  <a:cubicBezTo>
                    <a:pt x="33" y="54"/>
                    <a:pt x="33" y="56"/>
                    <a:pt x="34" y="55"/>
                  </a:cubicBezTo>
                  <a:close/>
                  <a:moveTo>
                    <a:pt x="116" y="120"/>
                  </a:moveTo>
                  <a:cubicBezTo>
                    <a:pt x="117" y="122"/>
                    <a:pt x="120" y="123"/>
                    <a:pt x="120" y="123"/>
                  </a:cubicBezTo>
                  <a:cubicBezTo>
                    <a:pt x="120" y="123"/>
                    <a:pt x="118" y="120"/>
                    <a:pt x="117" y="119"/>
                  </a:cubicBezTo>
                  <a:cubicBezTo>
                    <a:pt x="116" y="118"/>
                    <a:pt x="113" y="117"/>
                    <a:pt x="113" y="117"/>
                  </a:cubicBezTo>
                  <a:cubicBezTo>
                    <a:pt x="113" y="117"/>
                    <a:pt x="114" y="120"/>
                    <a:pt x="116" y="120"/>
                  </a:cubicBezTo>
                  <a:close/>
                  <a:moveTo>
                    <a:pt x="112" y="34"/>
                  </a:moveTo>
                  <a:cubicBezTo>
                    <a:pt x="113" y="34"/>
                    <a:pt x="112" y="33"/>
                    <a:pt x="113" y="31"/>
                  </a:cubicBezTo>
                  <a:cubicBezTo>
                    <a:pt x="115" y="30"/>
                    <a:pt x="117" y="30"/>
                    <a:pt x="117" y="30"/>
                  </a:cubicBezTo>
                  <a:cubicBezTo>
                    <a:pt x="116" y="25"/>
                    <a:pt x="116" y="25"/>
                    <a:pt x="116" y="25"/>
                  </a:cubicBezTo>
                  <a:cubicBezTo>
                    <a:pt x="116" y="25"/>
                    <a:pt x="109" y="27"/>
                    <a:pt x="107" y="29"/>
                  </a:cubicBezTo>
                  <a:cubicBezTo>
                    <a:pt x="106" y="30"/>
                    <a:pt x="105" y="32"/>
                    <a:pt x="105" y="32"/>
                  </a:cubicBezTo>
                  <a:cubicBezTo>
                    <a:pt x="108" y="33"/>
                    <a:pt x="108" y="33"/>
                    <a:pt x="108" y="33"/>
                  </a:cubicBezTo>
                  <a:cubicBezTo>
                    <a:pt x="108" y="33"/>
                    <a:pt x="109" y="35"/>
                    <a:pt x="112" y="34"/>
                  </a:cubicBezTo>
                  <a:close/>
                  <a:moveTo>
                    <a:pt x="41" y="58"/>
                  </a:moveTo>
                  <a:cubicBezTo>
                    <a:pt x="35" y="59"/>
                    <a:pt x="35" y="59"/>
                    <a:pt x="35" y="59"/>
                  </a:cubicBezTo>
                  <a:cubicBezTo>
                    <a:pt x="37" y="60"/>
                    <a:pt x="37" y="60"/>
                    <a:pt x="37" y="60"/>
                  </a:cubicBezTo>
                  <a:lnTo>
                    <a:pt x="41" y="58"/>
                  </a:lnTo>
                  <a:close/>
                  <a:moveTo>
                    <a:pt x="15" y="163"/>
                  </a:moveTo>
                  <a:cubicBezTo>
                    <a:pt x="15" y="163"/>
                    <a:pt x="12" y="164"/>
                    <a:pt x="12" y="167"/>
                  </a:cubicBezTo>
                  <a:cubicBezTo>
                    <a:pt x="12" y="170"/>
                    <a:pt x="15" y="172"/>
                    <a:pt x="16" y="172"/>
                  </a:cubicBezTo>
                  <a:cubicBezTo>
                    <a:pt x="17" y="172"/>
                    <a:pt x="16" y="167"/>
                    <a:pt x="16" y="167"/>
                  </a:cubicBezTo>
                  <a:cubicBezTo>
                    <a:pt x="16" y="167"/>
                    <a:pt x="18" y="163"/>
                    <a:pt x="15" y="163"/>
                  </a:cubicBezTo>
                  <a:close/>
                  <a:moveTo>
                    <a:pt x="61" y="183"/>
                  </a:moveTo>
                  <a:cubicBezTo>
                    <a:pt x="59" y="178"/>
                    <a:pt x="59" y="178"/>
                    <a:pt x="59" y="178"/>
                  </a:cubicBezTo>
                  <a:cubicBezTo>
                    <a:pt x="53" y="174"/>
                    <a:pt x="53" y="174"/>
                    <a:pt x="53" y="174"/>
                  </a:cubicBezTo>
                  <a:cubicBezTo>
                    <a:pt x="50" y="175"/>
                    <a:pt x="50" y="175"/>
                    <a:pt x="50" y="175"/>
                  </a:cubicBezTo>
                  <a:cubicBezTo>
                    <a:pt x="50" y="175"/>
                    <a:pt x="52" y="173"/>
                    <a:pt x="53" y="173"/>
                  </a:cubicBezTo>
                  <a:cubicBezTo>
                    <a:pt x="54" y="172"/>
                    <a:pt x="53" y="170"/>
                    <a:pt x="53" y="170"/>
                  </a:cubicBezTo>
                  <a:cubicBezTo>
                    <a:pt x="52" y="170"/>
                    <a:pt x="52" y="170"/>
                    <a:pt x="52" y="170"/>
                  </a:cubicBezTo>
                  <a:cubicBezTo>
                    <a:pt x="56" y="165"/>
                    <a:pt x="56" y="165"/>
                    <a:pt x="56" y="165"/>
                  </a:cubicBezTo>
                  <a:cubicBezTo>
                    <a:pt x="56" y="165"/>
                    <a:pt x="58" y="165"/>
                    <a:pt x="59" y="164"/>
                  </a:cubicBezTo>
                  <a:cubicBezTo>
                    <a:pt x="60" y="163"/>
                    <a:pt x="59" y="159"/>
                    <a:pt x="59" y="159"/>
                  </a:cubicBezTo>
                  <a:cubicBezTo>
                    <a:pt x="57" y="160"/>
                    <a:pt x="57" y="160"/>
                    <a:pt x="57" y="160"/>
                  </a:cubicBezTo>
                  <a:cubicBezTo>
                    <a:pt x="59" y="159"/>
                    <a:pt x="59" y="159"/>
                    <a:pt x="59" y="159"/>
                  </a:cubicBezTo>
                  <a:cubicBezTo>
                    <a:pt x="59" y="159"/>
                    <a:pt x="57" y="155"/>
                    <a:pt x="57" y="154"/>
                  </a:cubicBezTo>
                  <a:cubicBezTo>
                    <a:pt x="57" y="151"/>
                    <a:pt x="59" y="148"/>
                    <a:pt x="59" y="148"/>
                  </a:cubicBezTo>
                  <a:cubicBezTo>
                    <a:pt x="58" y="145"/>
                    <a:pt x="58" y="145"/>
                    <a:pt x="58" y="145"/>
                  </a:cubicBezTo>
                  <a:cubicBezTo>
                    <a:pt x="58" y="145"/>
                    <a:pt x="53" y="146"/>
                    <a:pt x="53" y="145"/>
                  </a:cubicBezTo>
                  <a:cubicBezTo>
                    <a:pt x="54" y="144"/>
                    <a:pt x="59" y="143"/>
                    <a:pt x="59" y="143"/>
                  </a:cubicBezTo>
                  <a:cubicBezTo>
                    <a:pt x="67" y="137"/>
                    <a:pt x="67" y="137"/>
                    <a:pt x="67" y="137"/>
                  </a:cubicBezTo>
                  <a:cubicBezTo>
                    <a:pt x="63" y="137"/>
                    <a:pt x="63" y="137"/>
                    <a:pt x="63" y="137"/>
                  </a:cubicBezTo>
                  <a:cubicBezTo>
                    <a:pt x="63" y="137"/>
                    <a:pt x="60" y="133"/>
                    <a:pt x="59" y="133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6" y="132"/>
                    <a:pt x="57" y="131"/>
                    <a:pt x="59" y="131"/>
                  </a:cubicBezTo>
                  <a:cubicBezTo>
                    <a:pt x="60" y="131"/>
                    <a:pt x="65" y="134"/>
                    <a:pt x="68" y="133"/>
                  </a:cubicBezTo>
                  <a:cubicBezTo>
                    <a:pt x="71" y="132"/>
                    <a:pt x="73" y="128"/>
                    <a:pt x="73" y="128"/>
                  </a:cubicBezTo>
                  <a:cubicBezTo>
                    <a:pt x="73" y="125"/>
                    <a:pt x="73" y="125"/>
                    <a:pt x="73" y="125"/>
                  </a:cubicBezTo>
                  <a:cubicBezTo>
                    <a:pt x="73" y="124"/>
                    <a:pt x="67" y="122"/>
                    <a:pt x="67" y="122"/>
                  </a:cubicBezTo>
                  <a:cubicBezTo>
                    <a:pt x="67" y="120"/>
                    <a:pt x="70" y="122"/>
                    <a:pt x="70" y="122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77" y="120"/>
                    <a:pt x="77" y="120"/>
                    <a:pt x="77" y="120"/>
                  </a:cubicBezTo>
                  <a:cubicBezTo>
                    <a:pt x="79" y="123"/>
                    <a:pt x="79" y="123"/>
                    <a:pt x="79" y="123"/>
                  </a:cubicBezTo>
                  <a:cubicBezTo>
                    <a:pt x="80" y="123"/>
                    <a:pt x="80" y="123"/>
                    <a:pt x="80" y="123"/>
                  </a:cubicBezTo>
                  <a:cubicBezTo>
                    <a:pt x="80" y="123"/>
                    <a:pt x="81" y="119"/>
                    <a:pt x="81" y="118"/>
                  </a:cubicBezTo>
                  <a:cubicBezTo>
                    <a:pt x="82" y="117"/>
                    <a:pt x="83" y="116"/>
                    <a:pt x="83" y="116"/>
                  </a:cubicBezTo>
                  <a:cubicBezTo>
                    <a:pt x="83" y="110"/>
                    <a:pt x="83" y="110"/>
                    <a:pt x="83" y="110"/>
                  </a:cubicBezTo>
                  <a:cubicBezTo>
                    <a:pt x="83" y="109"/>
                    <a:pt x="81" y="104"/>
                    <a:pt x="81" y="103"/>
                  </a:cubicBezTo>
                  <a:cubicBezTo>
                    <a:pt x="81" y="102"/>
                    <a:pt x="87" y="95"/>
                    <a:pt x="89" y="95"/>
                  </a:cubicBezTo>
                  <a:cubicBezTo>
                    <a:pt x="90" y="95"/>
                    <a:pt x="90" y="97"/>
                    <a:pt x="90" y="97"/>
                  </a:cubicBezTo>
                  <a:cubicBezTo>
                    <a:pt x="87" y="101"/>
                    <a:pt x="87" y="101"/>
                    <a:pt x="87" y="101"/>
                  </a:cubicBezTo>
                  <a:cubicBezTo>
                    <a:pt x="87" y="103"/>
                    <a:pt x="87" y="103"/>
                    <a:pt x="87" y="103"/>
                  </a:cubicBezTo>
                  <a:cubicBezTo>
                    <a:pt x="87" y="103"/>
                    <a:pt x="90" y="102"/>
                    <a:pt x="91" y="102"/>
                  </a:cubicBezTo>
                  <a:cubicBezTo>
                    <a:pt x="92" y="103"/>
                    <a:pt x="91" y="104"/>
                    <a:pt x="90" y="106"/>
                  </a:cubicBezTo>
                  <a:cubicBezTo>
                    <a:pt x="89" y="106"/>
                    <a:pt x="92" y="107"/>
                    <a:pt x="93" y="107"/>
                  </a:cubicBezTo>
                  <a:cubicBezTo>
                    <a:pt x="94" y="106"/>
                    <a:pt x="93" y="102"/>
                    <a:pt x="93" y="102"/>
                  </a:cubicBezTo>
                  <a:cubicBezTo>
                    <a:pt x="93" y="102"/>
                    <a:pt x="94" y="99"/>
                    <a:pt x="96" y="99"/>
                  </a:cubicBezTo>
                  <a:cubicBezTo>
                    <a:pt x="97" y="99"/>
                    <a:pt x="98" y="101"/>
                    <a:pt x="97" y="101"/>
                  </a:cubicBezTo>
                  <a:cubicBezTo>
                    <a:pt x="96" y="102"/>
                    <a:pt x="96" y="103"/>
                    <a:pt x="97" y="104"/>
                  </a:cubicBezTo>
                  <a:cubicBezTo>
                    <a:pt x="98" y="104"/>
                    <a:pt x="100" y="103"/>
                    <a:pt x="100" y="103"/>
                  </a:cubicBezTo>
                  <a:cubicBezTo>
                    <a:pt x="100" y="100"/>
                    <a:pt x="100" y="100"/>
                    <a:pt x="100" y="100"/>
                  </a:cubicBezTo>
                  <a:cubicBezTo>
                    <a:pt x="103" y="97"/>
                    <a:pt x="103" y="97"/>
                    <a:pt x="103" y="97"/>
                  </a:cubicBezTo>
                  <a:cubicBezTo>
                    <a:pt x="103" y="96"/>
                    <a:pt x="103" y="96"/>
                    <a:pt x="103" y="96"/>
                  </a:cubicBezTo>
                  <a:cubicBezTo>
                    <a:pt x="107" y="92"/>
                    <a:pt x="107" y="92"/>
                    <a:pt x="107" y="92"/>
                  </a:cubicBezTo>
                  <a:cubicBezTo>
                    <a:pt x="106" y="86"/>
                    <a:pt x="106" y="86"/>
                    <a:pt x="106" y="86"/>
                  </a:cubicBezTo>
                  <a:cubicBezTo>
                    <a:pt x="107" y="85"/>
                    <a:pt x="107" y="85"/>
                    <a:pt x="107" y="85"/>
                  </a:cubicBezTo>
                  <a:cubicBezTo>
                    <a:pt x="107" y="82"/>
                    <a:pt x="107" y="82"/>
                    <a:pt x="107" y="82"/>
                  </a:cubicBezTo>
                  <a:cubicBezTo>
                    <a:pt x="107" y="80"/>
                    <a:pt x="103" y="78"/>
                    <a:pt x="103" y="78"/>
                  </a:cubicBezTo>
                  <a:cubicBezTo>
                    <a:pt x="91" y="80"/>
                    <a:pt x="91" y="80"/>
                    <a:pt x="91" y="80"/>
                  </a:cubicBezTo>
                  <a:cubicBezTo>
                    <a:pt x="87" y="78"/>
                    <a:pt x="87" y="78"/>
                    <a:pt x="87" y="78"/>
                  </a:cubicBezTo>
                  <a:cubicBezTo>
                    <a:pt x="87" y="78"/>
                    <a:pt x="86" y="75"/>
                    <a:pt x="85" y="75"/>
                  </a:cubicBezTo>
                  <a:cubicBezTo>
                    <a:pt x="84" y="74"/>
                    <a:pt x="82" y="76"/>
                    <a:pt x="82" y="76"/>
                  </a:cubicBezTo>
                  <a:cubicBezTo>
                    <a:pt x="82" y="78"/>
                    <a:pt x="82" y="78"/>
                    <a:pt x="82" y="78"/>
                  </a:cubicBezTo>
                  <a:cubicBezTo>
                    <a:pt x="81" y="76"/>
                    <a:pt x="81" y="76"/>
                    <a:pt x="81" y="76"/>
                  </a:cubicBezTo>
                  <a:cubicBezTo>
                    <a:pt x="84" y="72"/>
                    <a:pt x="84" y="72"/>
                    <a:pt x="84" y="72"/>
                  </a:cubicBezTo>
                  <a:cubicBezTo>
                    <a:pt x="85" y="72"/>
                    <a:pt x="85" y="72"/>
                    <a:pt x="85" y="72"/>
                  </a:cubicBezTo>
                  <a:cubicBezTo>
                    <a:pt x="87" y="69"/>
                    <a:pt x="87" y="69"/>
                    <a:pt x="87" y="69"/>
                  </a:cubicBezTo>
                  <a:cubicBezTo>
                    <a:pt x="85" y="68"/>
                    <a:pt x="85" y="68"/>
                    <a:pt x="85" y="68"/>
                  </a:cubicBezTo>
                  <a:cubicBezTo>
                    <a:pt x="86" y="65"/>
                    <a:pt x="86" y="65"/>
                    <a:pt x="86" y="65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4" y="54"/>
                    <a:pt x="84" y="54"/>
                    <a:pt x="84" y="54"/>
                  </a:cubicBezTo>
                  <a:cubicBezTo>
                    <a:pt x="85" y="51"/>
                    <a:pt x="85" y="51"/>
                    <a:pt x="85" y="51"/>
                  </a:cubicBezTo>
                  <a:cubicBezTo>
                    <a:pt x="85" y="50"/>
                    <a:pt x="81" y="50"/>
                    <a:pt x="81" y="50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72" y="45"/>
                    <a:pt x="72" y="45"/>
                    <a:pt x="72" y="45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6"/>
                    <a:pt x="60" y="48"/>
                    <a:pt x="60" y="49"/>
                  </a:cubicBezTo>
                  <a:cubicBezTo>
                    <a:pt x="59" y="50"/>
                    <a:pt x="57" y="52"/>
                    <a:pt x="56" y="51"/>
                  </a:cubicBezTo>
                  <a:cubicBezTo>
                    <a:pt x="56" y="50"/>
                    <a:pt x="58" y="49"/>
                    <a:pt x="57" y="48"/>
                  </a:cubicBezTo>
                  <a:cubicBezTo>
                    <a:pt x="57" y="46"/>
                    <a:pt x="49" y="48"/>
                    <a:pt x="49" y="48"/>
                  </a:cubicBezTo>
                  <a:cubicBezTo>
                    <a:pt x="43" y="54"/>
                    <a:pt x="43" y="54"/>
                    <a:pt x="43" y="54"/>
                  </a:cubicBezTo>
                  <a:cubicBezTo>
                    <a:pt x="43" y="54"/>
                    <a:pt x="44" y="62"/>
                    <a:pt x="44" y="63"/>
                  </a:cubicBezTo>
                  <a:cubicBezTo>
                    <a:pt x="43" y="63"/>
                    <a:pt x="45" y="64"/>
                    <a:pt x="45" y="64"/>
                  </a:cubicBezTo>
                  <a:cubicBezTo>
                    <a:pt x="45" y="64"/>
                    <a:pt x="45" y="65"/>
                    <a:pt x="44" y="65"/>
                  </a:cubicBezTo>
                  <a:cubicBezTo>
                    <a:pt x="43" y="66"/>
                    <a:pt x="44" y="68"/>
                    <a:pt x="44" y="68"/>
                  </a:cubicBezTo>
                  <a:cubicBezTo>
                    <a:pt x="45" y="68"/>
                    <a:pt x="48" y="69"/>
                    <a:pt x="48" y="69"/>
                  </a:cubicBezTo>
                  <a:cubicBezTo>
                    <a:pt x="48" y="76"/>
                    <a:pt x="48" y="76"/>
                    <a:pt x="48" y="76"/>
                  </a:cubicBezTo>
                  <a:cubicBezTo>
                    <a:pt x="51" y="76"/>
                    <a:pt x="51" y="76"/>
                    <a:pt x="51" y="76"/>
                  </a:cubicBezTo>
                  <a:cubicBezTo>
                    <a:pt x="51" y="76"/>
                    <a:pt x="50" y="78"/>
                    <a:pt x="48" y="78"/>
                  </a:cubicBezTo>
                  <a:cubicBezTo>
                    <a:pt x="45" y="79"/>
                    <a:pt x="45" y="76"/>
                    <a:pt x="45" y="76"/>
                  </a:cubicBezTo>
                  <a:cubicBezTo>
                    <a:pt x="47" y="72"/>
                    <a:pt x="47" y="72"/>
                    <a:pt x="47" y="72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1" y="72"/>
                    <a:pt x="40" y="72"/>
                  </a:cubicBezTo>
                  <a:cubicBezTo>
                    <a:pt x="40" y="76"/>
                    <a:pt x="40" y="76"/>
                    <a:pt x="40" y="76"/>
                  </a:cubicBezTo>
                  <a:cubicBezTo>
                    <a:pt x="39" y="76"/>
                    <a:pt x="39" y="76"/>
                    <a:pt x="39" y="76"/>
                  </a:cubicBezTo>
                  <a:cubicBezTo>
                    <a:pt x="38" y="74"/>
                    <a:pt x="38" y="74"/>
                    <a:pt x="38" y="74"/>
                  </a:cubicBezTo>
                  <a:cubicBezTo>
                    <a:pt x="42" y="67"/>
                    <a:pt x="42" y="67"/>
                    <a:pt x="42" y="67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35" y="62"/>
                    <a:pt x="35" y="62"/>
                    <a:pt x="35" y="62"/>
                  </a:cubicBezTo>
                  <a:cubicBezTo>
                    <a:pt x="33" y="62"/>
                    <a:pt x="32" y="64"/>
                    <a:pt x="32" y="66"/>
                  </a:cubicBezTo>
                  <a:cubicBezTo>
                    <a:pt x="31" y="67"/>
                    <a:pt x="33" y="67"/>
                    <a:pt x="33" y="67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24" y="75"/>
                    <a:pt x="24" y="75"/>
                    <a:pt x="24" y="75"/>
                  </a:cubicBezTo>
                  <a:cubicBezTo>
                    <a:pt x="24" y="75"/>
                    <a:pt x="27" y="77"/>
                    <a:pt x="27" y="79"/>
                  </a:cubicBezTo>
                  <a:cubicBezTo>
                    <a:pt x="27" y="82"/>
                    <a:pt x="22" y="81"/>
                    <a:pt x="22" y="81"/>
                  </a:cubicBezTo>
                  <a:cubicBezTo>
                    <a:pt x="20" y="76"/>
                    <a:pt x="20" y="76"/>
                    <a:pt x="20" y="76"/>
                  </a:cubicBezTo>
                  <a:cubicBezTo>
                    <a:pt x="20" y="76"/>
                    <a:pt x="12" y="75"/>
                    <a:pt x="9" y="74"/>
                  </a:cubicBezTo>
                  <a:cubicBezTo>
                    <a:pt x="6" y="72"/>
                    <a:pt x="7" y="70"/>
                    <a:pt x="7" y="68"/>
                  </a:cubicBezTo>
                  <a:cubicBezTo>
                    <a:pt x="7" y="67"/>
                    <a:pt x="8" y="66"/>
                    <a:pt x="8" y="66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5" y="70"/>
                    <a:pt x="5" y="70"/>
                    <a:pt x="5" y="70"/>
                  </a:cubicBezTo>
                  <a:cubicBezTo>
                    <a:pt x="4" y="74"/>
                    <a:pt x="3" y="85"/>
                    <a:pt x="3" y="85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9" y="92"/>
                    <a:pt x="9" y="92"/>
                    <a:pt x="9" y="9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6" y="90"/>
                    <a:pt x="6" y="90"/>
                    <a:pt x="6" y="90"/>
                  </a:cubicBezTo>
                  <a:cubicBezTo>
                    <a:pt x="4" y="88"/>
                    <a:pt x="4" y="88"/>
                    <a:pt x="4" y="88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7" y="99"/>
                    <a:pt x="7" y="99"/>
                    <a:pt x="7" y="99"/>
                  </a:cubicBezTo>
                  <a:cubicBezTo>
                    <a:pt x="5" y="100"/>
                    <a:pt x="5" y="100"/>
                    <a:pt x="5" y="100"/>
                  </a:cubicBezTo>
                  <a:cubicBezTo>
                    <a:pt x="4" y="98"/>
                    <a:pt x="4" y="98"/>
                    <a:pt x="4" y="98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1" y="110"/>
                    <a:pt x="1" y="110"/>
                    <a:pt x="1" y="110"/>
                  </a:cubicBezTo>
                  <a:cubicBezTo>
                    <a:pt x="2" y="109"/>
                    <a:pt x="2" y="109"/>
                    <a:pt x="2" y="109"/>
                  </a:cubicBezTo>
                  <a:cubicBezTo>
                    <a:pt x="4" y="104"/>
                    <a:pt x="4" y="104"/>
                    <a:pt x="4" y="104"/>
                  </a:cubicBezTo>
                  <a:cubicBezTo>
                    <a:pt x="8" y="107"/>
                    <a:pt x="8" y="107"/>
                    <a:pt x="8" y="107"/>
                  </a:cubicBezTo>
                  <a:cubicBezTo>
                    <a:pt x="8" y="113"/>
                    <a:pt x="8" y="113"/>
                    <a:pt x="8" y="113"/>
                  </a:cubicBezTo>
                  <a:cubicBezTo>
                    <a:pt x="8" y="113"/>
                    <a:pt x="12" y="115"/>
                    <a:pt x="11" y="117"/>
                  </a:cubicBezTo>
                  <a:cubicBezTo>
                    <a:pt x="10" y="119"/>
                    <a:pt x="8" y="122"/>
                    <a:pt x="6" y="120"/>
                  </a:cubicBezTo>
                  <a:cubicBezTo>
                    <a:pt x="3" y="119"/>
                    <a:pt x="4" y="112"/>
                    <a:pt x="4" y="112"/>
                  </a:cubicBezTo>
                  <a:cubicBezTo>
                    <a:pt x="3" y="112"/>
                    <a:pt x="3" y="112"/>
                    <a:pt x="3" y="112"/>
                  </a:cubicBezTo>
                  <a:cubicBezTo>
                    <a:pt x="3" y="112"/>
                    <a:pt x="4" y="122"/>
                    <a:pt x="4" y="124"/>
                  </a:cubicBezTo>
                  <a:cubicBezTo>
                    <a:pt x="4" y="127"/>
                    <a:pt x="1" y="131"/>
                    <a:pt x="1" y="131"/>
                  </a:cubicBezTo>
                  <a:cubicBezTo>
                    <a:pt x="2" y="132"/>
                    <a:pt x="2" y="132"/>
                    <a:pt x="2" y="13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2" y="141"/>
                    <a:pt x="2" y="141"/>
                    <a:pt x="2" y="141"/>
                  </a:cubicBezTo>
                  <a:cubicBezTo>
                    <a:pt x="7" y="145"/>
                    <a:pt x="7" y="145"/>
                    <a:pt x="7" y="145"/>
                  </a:cubicBezTo>
                  <a:cubicBezTo>
                    <a:pt x="5" y="138"/>
                    <a:pt x="5" y="138"/>
                    <a:pt x="5" y="138"/>
                  </a:cubicBezTo>
                  <a:cubicBezTo>
                    <a:pt x="7" y="138"/>
                    <a:pt x="7" y="138"/>
                    <a:pt x="7" y="138"/>
                  </a:cubicBezTo>
                  <a:cubicBezTo>
                    <a:pt x="9" y="145"/>
                    <a:pt x="9" y="145"/>
                    <a:pt x="9" y="145"/>
                  </a:cubicBezTo>
                  <a:cubicBezTo>
                    <a:pt x="15" y="147"/>
                    <a:pt x="15" y="147"/>
                    <a:pt x="15" y="147"/>
                  </a:cubicBezTo>
                  <a:cubicBezTo>
                    <a:pt x="17" y="147"/>
                    <a:pt x="17" y="147"/>
                    <a:pt x="17" y="147"/>
                  </a:cubicBezTo>
                  <a:cubicBezTo>
                    <a:pt x="21" y="156"/>
                    <a:pt x="21" y="156"/>
                    <a:pt x="21" y="156"/>
                  </a:cubicBezTo>
                  <a:cubicBezTo>
                    <a:pt x="20" y="159"/>
                    <a:pt x="20" y="159"/>
                    <a:pt x="20" y="159"/>
                  </a:cubicBezTo>
                  <a:cubicBezTo>
                    <a:pt x="20" y="159"/>
                    <a:pt x="21" y="163"/>
                    <a:pt x="21" y="166"/>
                  </a:cubicBezTo>
                  <a:cubicBezTo>
                    <a:pt x="21" y="169"/>
                    <a:pt x="18" y="173"/>
                    <a:pt x="18" y="175"/>
                  </a:cubicBezTo>
                  <a:cubicBezTo>
                    <a:pt x="18" y="177"/>
                    <a:pt x="20" y="178"/>
                    <a:pt x="20" y="179"/>
                  </a:cubicBezTo>
                  <a:cubicBezTo>
                    <a:pt x="19" y="179"/>
                    <a:pt x="19" y="180"/>
                    <a:pt x="19" y="181"/>
                  </a:cubicBezTo>
                  <a:cubicBezTo>
                    <a:pt x="20" y="181"/>
                    <a:pt x="21" y="182"/>
                    <a:pt x="22" y="182"/>
                  </a:cubicBezTo>
                  <a:cubicBezTo>
                    <a:pt x="28" y="181"/>
                    <a:pt x="33" y="183"/>
                    <a:pt x="39" y="185"/>
                  </a:cubicBezTo>
                  <a:cubicBezTo>
                    <a:pt x="41" y="185"/>
                    <a:pt x="40" y="190"/>
                    <a:pt x="44" y="189"/>
                  </a:cubicBezTo>
                  <a:cubicBezTo>
                    <a:pt x="47" y="187"/>
                    <a:pt x="48" y="183"/>
                    <a:pt x="49" y="189"/>
                  </a:cubicBezTo>
                  <a:cubicBezTo>
                    <a:pt x="49" y="189"/>
                    <a:pt x="49" y="188"/>
                    <a:pt x="50" y="188"/>
                  </a:cubicBezTo>
                  <a:cubicBezTo>
                    <a:pt x="50" y="186"/>
                    <a:pt x="50" y="186"/>
                    <a:pt x="50" y="186"/>
                  </a:cubicBezTo>
                  <a:cubicBezTo>
                    <a:pt x="54" y="183"/>
                    <a:pt x="54" y="183"/>
                    <a:pt x="54" y="183"/>
                  </a:cubicBezTo>
                  <a:cubicBezTo>
                    <a:pt x="54" y="183"/>
                    <a:pt x="56" y="181"/>
                    <a:pt x="57" y="181"/>
                  </a:cubicBezTo>
                  <a:cubicBezTo>
                    <a:pt x="58" y="181"/>
                    <a:pt x="57" y="185"/>
                    <a:pt x="57" y="186"/>
                  </a:cubicBezTo>
                  <a:cubicBezTo>
                    <a:pt x="57" y="187"/>
                    <a:pt x="59" y="188"/>
                    <a:pt x="61" y="188"/>
                  </a:cubicBezTo>
                  <a:cubicBezTo>
                    <a:pt x="63" y="187"/>
                    <a:pt x="60" y="186"/>
                    <a:pt x="59" y="185"/>
                  </a:cubicBezTo>
                  <a:cubicBezTo>
                    <a:pt x="59" y="183"/>
                    <a:pt x="61" y="183"/>
                    <a:pt x="61" y="183"/>
                  </a:cubicBezTo>
                  <a:close/>
                  <a:moveTo>
                    <a:pt x="170" y="130"/>
                  </a:moveTo>
                  <a:cubicBezTo>
                    <a:pt x="170" y="129"/>
                    <a:pt x="169" y="126"/>
                    <a:pt x="169" y="125"/>
                  </a:cubicBezTo>
                  <a:cubicBezTo>
                    <a:pt x="167" y="116"/>
                    <a:pt x="167" y="116"/>
                    <a:pt x="167" y="116"/>
                  </a:cubicBezTo>
                  <a:cubicBezTo>
                    <a:pt x="167" y="116"/>
                    <a:pt x="167" y="112"/>
                    <a:pt x="168" y="111"/>
                  </a:cubicBezTo>
                  <a:cubicBezTo>
                    <a:pt x="170" y="111"/>
                    <a:pt x="171" y="109"/>
                    <a:pt x="169" y="108"/>
                  </a:cubicBezTo>
                  <a:cubicBezTo>
                    <a:pt x="167" y="107"/>
                    <a:pt x="157" y="104"/>
                    <a:pt x="157" y="104"/>
                  </a:cubicBezTo>
                  <a:cubicBezTo>
                    <a:pt x="157" y="104"/>
                    <a:pt x="152" y="108"/>
                    <a:pt x="149" y="110"/>
                  </a:cubicBezTo>
                  <a:cubicBezTo>
                    <a:pt x="146" y="111"/>
                    <a:pt x="142" y="112"/>
                    <a:pt x="142" y="112"/>
                  </a:cubicBezTo>
                  <a:cubicBezTo>
                    <a:pt x="142" y="114"/>
                    <a:pt x="142" y="114"/>
                    <a:pt x="142" y="114"/>
                  </a:cubicBezTo>
                  <a:cubicBezTo>
                    <a:pt x="142" y="114"/>
                    <a:pt x="147" y="113"/>
                    <a:pt x="148" y="114"/>
                  </a:cubicBezTo>
                  <a:cubicBezTo>
                    <a:pt x="149" y="116"/>
                    <a:pt x="149" y="120"/>
                    <a:pt x="149" y="120"/>
                  </a:cubicBezTo>
                  <a:cubicBezTo>
                    <a:pt x="151" y="126"/>
                    <a:pt x="151" y="126"/>
                    <a:pt x="151" y="126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51" y="133"/>
                    <a:pt x="151" y="133"/>
                    <a:pt x="151" y="133"/>
                  </a:cubicBezTo>
                  <a:cubicBezTo>
                    <a:pt x="148" y="132"/>
                    <a:pt x="148" y="132"/>
                    <a:pt x="148" y="132"/>
                  </a:cubicBezTo>
                  <a:cubicBezTo>
                    <a:pt x="143" y="133"/>
                    <a:pt x="143" y="133"/>
                    <a:pt x="143" y="133"/>
                  </a:cubicBezTo>
                  <a:cubicBezTo>
                    <a:pt x="146" y="129"/>
                    <a:pt x="146" y="129"/>
                    <a:pt x="146" y="129"/>
                  </a:cubicBezTo>
                  <a:cubicBezTo>
                    <a:pt x="149" y="129"/>
                    <a:pt x="149" y="129"/>
                    <a:pt x="149" y="129"/>
                  </a:cubicBezTo>
                  <a:cubicBezTo>
                    <a:pt x="149" y="128"/>
                    <a:pt x="149" y="125"/>
                    <a:pt x="148" y="124"/>
                  </a:cubicBezTo>
                  <a:cubicBezTo>
                    <a:pt x="148" y="117"/>
                    <a:pt x="148" y="117"/>
                    <a:pt x="148" y="117"/>
                  </a:cubicBezTo>
                  <a:cubicBezTo>
                    <a:pt x="148" y="117"/>
                    <a:pt x="146" y="115"/>
                    <a:pt x="145" y="116"/>
                  </a:cubicBezTo>
                  <a:cubicBezTo>
                    <a:pt x="142" y="117"/>
                    <a:pt x="145" y="122"/>
                    <a:pt x="145" y="122"/>
                  </a:cubicBezTo>
                  <a:cubicBezTo>
                    <a:pt x="145" y="122"/>
                    <a:pt x="142" y="123"/>
                    <a:pt x="142" y="125"/>
                  </a:cubicBezTo>
                  <a:cubicBezTo>
                    <a:pt x="142" y="130"/>
                    <a:pt x="142" y="130"/>
                    <a:pt x="142" y="130"/>
                  </a:cubicBezTo>
                  <a:cubicBezTo>
                    <a:pt x="139" y="134"/>
                    <a:pt x="139" y="134"/>
                    <a:pt x="139" y="134"/>
                  </a:cubicBezTo>
                  <a:cubicBezTo>
                    <a:pt x="140" y="130"/>
                    <a:pt x="140" y="130"/>
                    <a:pt x="140" y="130"/>
                  </a:cubicBezTo>
                  <a:cubicBezTo>
                    <a:pt x="135" y="130"/>
                    <a:pt x="135" y="130"/>
                    <a:pt x="135" y="130"/>
                  </a:cubicBezTo>
                  <a:cubicBezTo>
                    <a:pt x="138" y="128"/>
                    <a:pt x="138" y="128"/>
                    <a:pt x="138" y="128"/>
                  </a:cubicBezTo>
                  <a:cubicBezTo>
                    <a:pt x="136" y="125"/>
                    <a:pt x="136" y="125"/>
                    <a:pt x="136" y="125"/>
                  </a:cubicBezTo>
                  <a:cubicBezTo>
                    <a:pt x="133" y="125"/>
                    <a:pt x="133" y="125"/>
                    <a:pt x="133" y="125"/>
                  </a:cubicBezTo>
                  <a:cubicBezTo>
                    <a:pt x="133" y="125"/>
                    <a:pt x="137" y="122"/>
                    <a:pt x="137" y="120"/>
                  </a:cubicBezTo>
                  <a:cubicBezTo>
                    <a:pt x="137" y="118"/>
                    <a:pt x="137" y="117"/>
                    <a:pt x="138" y="116"/>
                  </a:cubicBezTo>
                  <a:cubicBezTo>
                    <a:pt x="139" y="116"/>
                    <a:pt x="140" y="114"/>
                    <a:pt x="140" y="114"/>
                  </a:cubicBezTo>
                  <a:cubicBezTo>
                    <a:pt x="139" y="113"/>
                    <a:pt x="139" y="113"/>
                    <a:pt x="139" y="113"/>
                  </a:cubicBezTo>
                  <a:cubicBezTo>
                    <a:pt x="139" y="113"/>
                    <a:pt x="131" y="115"/>
                    <a:pt x="129" y="114"/>
                  </a:cubicBezTo>
                  <a:cubicBezTo>
                    <a:pt x="125" y="113"/>
                    <a:pt x="120" y="110"/>
                    <a:pt x="120" y="110"/>
                  </a:cubicBezTo>
                  <a:cubicBezTo>
                    <a:pt x="121" y="113"/>
                    <a:pt x="121" y="113"/>
                    <a:pt x="121" y="113"/>
                  </a:cubicBezTo>
                  <a:cubicBezTo>
                    <a:pt x="121" y="113"/>
                    <a:pt x="127" y="115"/>
                    <a:pt x="130" y="117"/>
                  </a:cubicBezTo>
                  <a:cubicBezTo>
                    <a:pt x="131" y="119"/>
                    <a:pt x="123" y="122"/>
                    <a:pt x="123" y="122"/>
                  </a:cubicBezTo>
                  <a:cubicBezTo>
                    <a:pt x="123" y="122"/>
                    <a:pt x="123" y="127"/>
                    <a:pt x="121" y="128"/>
                  </a:cubicBezTo>
                  <a:cubicBezTo>
                    <a:pt x="119" y="129"/>
                    <a:pt x="115" y="127"/>
                    <a:pt x="115" y="127"/>
                  </a:cubicBezTo>
                  <a:cubicBezTo>
                    <a:pt x="113" y="129"/>
                    <a:pt x="113" y="129"/>
                    <a:pt x="113" y="129"/>
                  </a:cubicBezTo>
                  <a:cubicBezTo>
                    <a:pt x="109" y="128"/>
                    <a:pt x="109" y="128"/>
                    <a:pt x="109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30"/>
                    <a:pt x="105" y="130"/>
                    <a:pt x="105" y="130"/>
                  </a:cubicBezTo>
                  <a:cubicBezTo>
                    <a:pt x="108" y="131"/>
                    <a:pt x="108" y="131"/>
                    <a:pt x="108" y="131"/>
                  </a:cubicBezTo>
                  <a:cubicBezTo>
                    <a:pt x="110" y="132"/>
                    <a:pt x="110" y="132"/>
                    <a:pt x="110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4"/>
                    <a:pt x="107" y="134"/>
                    <a:pt x="107" y="134"/>
                  </a:cubicBezTo>
                  <a:cubicBezTo>
                    <a:pt x="109" y="134"/>
                    <a:pt x="109" y="134"/>
                    <a:pt x="109" y="134"/>
                  </a:cubicBezTo>
                  <a:cubicBezTo>
                    <a:pt x="115" y="138"/>
                    <a:pt x="115" y="138"/>
                    <a:pt x="115" y="138"/>
                  </a:cubicBezTo>
                  <a:cubicBezTo>
                    <a:pt x="115" y="141"/>
                    <a:pt x="115" y="141"/>
                    <a:pt x="115" y="141"/>
                  </a:cubicBezTo>
                  <a:cubicBezTo>
                    <a:pt x="113" y="142"/>
                    <a:pt x="113" y="142"/>
                    <a:pt x="113" y="142"/>
                  </a:cubicBezTo>
                  <a:cubicBezTo>
                    <a:pt x="114" y="144"/>
                    <a:pt x="114" y="144"/>
                    <a:pt x="114" y="144"/>
                  </a:cubicBezTo>
                  <a:cubicBezTo>
                    <a:pt x="117" y="145"/>
                    <a:pt x="117" y="145"/>
                    <a:pt x="117" y="145"/>
                  </a:cubicBezTo>
                  <a:cubicBezTo>
                    <a:pt x="117" y="151"/>
                    <a:pt x="117" y="151"/>
                    <a:pt x="117" y="151"/>
                  </a:cubicBezTo>
                  <a:cubicBezTo>
                    <a:pt x="113" y="155"/>
                    <a:pt x="113" y="155"/>
                    <a:pt x="113" y="155"/>
                  </a:cubicBezTo>
                  <a:cubicBezTo>
                    <a:pt x="121" y="163"/>
                    <a:pt x="121" y="163"/>
                    <a:pt x="121" y="163"/>
                  </a:cubicBezTo>
                  <a:cubicBezTo>
                    <a:pt x="121" y="163"/>
                    <a:pt x="125" y="162"/>
                    <a:pt x="127" y="162"/>
                  </a:cubicBezTo>
                  <a:cubicBezTo>
                    <a:pt x="129" y="162"/>
                    <a:pt x="130" y="165"/>
                    <a:pt x="132" y="164"/>
                  </a:cubicBezTo>
                  <a:cubicBezTo>
                    <a:pt x="134" y="164"/>
                    <a:pt x="135" y="161"/>
                    <a:pt x="137" y="162"/>
                  </a:cubicBezTo>
                  <a:cubicBezTo>
                    <a:pt x="138" y="164"/>
                    <a:pt x="137" y="166"/>
                    <a:pt x="137" y="166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7" y="169"/>
                    <a:pt x="137" y="169"/>
                    <a:pt x="137" y="169"/>
                  </a:cubicBezTo>
                  <a:cubicBezTo>
                    <a:pt x="138" y="171"/>
                    <a:pt x="138" y="171"/>
                    <a:pt x="138" y="171"/>
                  </a:cubicBezTo>
                  <a:cubicBezTo>
                    <a:pt x="139" y="171"/>
                    <a:pt x="139" y="171"/>
                    <a:pt x="139" y="171"/>
                  </a:cubicBezTo>
                  <a:cubicBezTo>
                    <a:pt x="139" y="173"/>
                    <a:pt x="139" y="173"/>
                    <a:pt x="139" y="173"/>
                  </a:cubicBezTo>
                  <a:cubicBezTo>
                    <a:pt x="134" y="171"/>
                    <a:pt x="134" y="171"/>
                    <a:pt x="134" y="171"/>
                  </a:cubicBezTo>
                  <a:cubicBezTo>
                    <a:pt x="134" y="172"/>
                    <a:pt x="134" y="172"/>
                    <a:pt x="134" y="172"/>
                  </a:cubicBezTo>
                  <a:cubicBezTo>
                    <a:pt x="142" y="177"/>
                    <a:pt x="142" y="177"/>
                    <a:pt x="142" y="177"/>
                  </a:cubicBezTo>
                  <a:cubicBezTo>
                    <a:pt x="147" y="176"/>
                    <a:pt x="147" y="176"/>
                    <a:pt x="147" y="176"/>
                  </a:cubicBezTo>
                  <a:cubicBezTo>
                    <a:pt x="149" y="179"/>
                    <a:pt x="149" y="179"/>
                    <a:pt x="149" y="179"/>
                  </a:cubicBezTo>
                  <a:cubicBezTo>
                    <a:pt x="154" y="177"/>
                    <a:pt x="154" y="177"/>
                    <a:pt x="154" y="177"/>
                  </a:cubicBezTo>
                  <a:cubicBezTo>
                    <a:pt x="154" y="177"/>
                    <a:pt x="151" y="175"/>
                    <a:pt x="153" y="174"/>
                  </a:cubicBezTo>
                  <a:cubicBezTo>
                    <a:pt x="154" y="173"/>
                    <a:pt x="156" y="171"/>
                    <a:pt x="154" y="170"/>
                  </a:cubicBezTo>
                  <a:cubicBezTo>
                    <a:pt x="151" y="170"/>
                    <a:pt x="148" y="170"/>
                    <a:pt x="148" y="167"/>
                  </a:cubicBezTo>
                  <a:cubicBezTo>
                    <a:pt x="149" y="166"/>
                    <a:pt x="155" y="161"/>
                    <a:pt x="158" y="161"/>
                  </a:cubicBezTo>
                  <a:cubicBezTo>
                    <a:pt x="161" y="161"/>
                    <a:pt x="164" y="161"/>
                    <a:pt x="165" y="158"/>
                  </a:cubicBezTo>
                  <a:cubicBezTo>
                    <a:pt x="165" y="155"/>
                    <a:pt x="162" y="150"/>
                    <a:pt x="159" y="150"/>
                  </a:cubicBezTo>
                  <a:cubicBezTo>
                    <a:pt x="157" y="149"/>
                    <a:pt x="153" y="148"/>
                    <a:pt x="154" y="147"/>
                  </a:cubicBezTo>
                  <a:cubicBezTo>
                    <a:pt x="155" y="146"/>
                    <a:pt x="155" y="142"/>
                    <a:pt x="155" y="142"/>
                  </a:cubicBezTo>
                  <a:cubicBezTo>
                    <a:pt x="155" y="142"/>
                    <a:pt x="157" y="138"/>
                    <a:pt x="158" y="138"/>
                  </a:cubicBezTo>
                  <a:cubicBezTo>
                    <a:pt x="159" y="137"/>
                    <a:pt x="164" y="137"/>
                    <a:pt x="164" y="137"/>
                  </a:cubicBezTo>
                  <a:cubicBezTo>
                    <a:pt x="164" y="137"/>
                    <a:pt x="165" y="133"/>
                    <a:pt x="166" y="134"/>
                  </a:cubicBezTo>
                  <a:cubicBezTo>
                    <a:pt x="168" y="134"/>
                    <a:pt x="166" y="134"/>
                    <a:pt x="166" y="137"/>
                  </a:cubicBezTo>
                  <a:cubicBezTo>
                    <a:pt x="166" y="138"/>
                    <a:pt x="167" y="143"/>
                    <a:pt x="169" y="142"/>
                  </a:cubicBezTo>
                  <a:cubicBezTo>
                    <a:pt x="171" y="141"/>
                    <a:pt x="173" y="138"/>
                    <a:pt x="173" y="138"/>
                  </a:cubicBezTo>
                  <a:cubicBezTo>
                    <a:pt x="173" y="138"/>
                    <a:pt x="171" y="130"/>
                    <a:pt x="170" y="130"/>
                  </a:cubicBezTo>
                  <a:close/>
                  <a:moveTo>
                    <a:pt x="11" y="148"/>
                  </a:moveTo>
                  <a:cubicBezTo>
                    <a:pt x="9" y="146"/>
                    <a:pt x="9" y="146"/>
                    <a:pt x="9" y="146"/>
                  </a:cubicBezTo>
                  <a:cubicBezTo>
                    <a:pt x="9" y="149"/>
                    <a:pt x="9" y="149"/>
                    <a:pt x="9" y="149"/>
                  </a:cubicBezTo>
                  <a:cubicBezTo>
                    <a:pt x="10" y="151"/>
                    <a:pt x="10" y="151"/>
                    <a:pt x="10" y="151"/>
                  </a:cubicBezTo>
                  <a:cubicBezTo>
                    <a:pt x="11" y="155"/>
                    <a:pt x="11" y="155"/>
                    <a:pt x="11" y="155"/>
                  </a:cubicBezTo>
                  <a:cubicBezTo>
                    <a:pt x="12" y="151"/>
                    <a:pt x="12" y="151"/>
                    <a:pt x="12" y="151"/>
                  </a:cubicBezTo>
                  <a:cubicBezTo>
                    <a:pt x="12" y="148"/>
                    <a:pt x="11" y="148"/>
                    <a:pt x="11" y="148"/>
                  </a:cubicBezTo>
                  <a:close/>
                  <a:moveTo>
                    <a:pt x="267" y="166"/>
                  </a:moveTo>
                  <a:cubicBezTo>
                    <a:pt x="261" y="162"/>
                    <a:pt x="261" y="162"/>
                    <a:pt x="261" y="162"/>
                  </a:cubicBezTo>
                  <a:cubicBezTo>
                    <a:pt x="256" y="161"/>
                    <a:pt x="256" y="161"/>
                    <a:pt x="256" y="161"/>
                  </a:cubicBezTo>
                  <a:cubicBezTo>
                    <a:pt x="252" y="156"/>
                    <a:pt x="252" y="156"/>
                    <a:pt x="252" y="156"/>
                  </a:cubicBezTo>
                  <a:cubicBezTo>
                    <a:pt x="249" y="161"/>
                    <a:pt x="249" y="161"/>
                    <a:pt x="249" y="161"/>
                  </a:cubicBezTo>
                  <a:cubicBezTo>
                    <a:pt x="249" y="161"/>
                    <a:pt x="251" y="162"/>
                    <a:pt x="250" y="164"/>
                  </a:cubicBezTo>
                  <a:cubicBezTo>
                    <a:pt x="250" y="166"/>
                    <a:pt x="249" y="169"/>
                    <a:pt x="249" y="169"/>
                  </a:cubicBezTo>
                  <a:cubicBezTo>
                    <a:pt x="264" y="175"/>
                    <a:pt x="264" y="175"/>
                    <a:pt x="264" y="175"/>
                  </a:cubicBezTo>
                  <a:cubicBezTo>
                    <a:pt x="265" y="174"/>
                    <a:pt x="265" y="174"/>
                    <a:pt x="265" y="174"/>
                  </a:cubicBezTo>
                  <a:cubicBezTo>
                    <a:pt x="265" y="171"/>
                    <a:pt x="265" y="171"/>
                    <a:pt x="265" y="171"/>
                  </a:cubicBezTo>
                  <a:cubicBezTo>
                    <a:pt x="268" y="170"/>
                    <a:pt x="268" y="170"/>
                    <a:pt x="268" y="170"/>
                  </a:cubicBezTo>
                  <a:lnTo>
                    <a:pt x="267" y="166"/>
                  </a:lnTo>
                  <a:close/>
                  <a:moveTo>
                    <a:pt x="174" y="134"/>
                  </a:moveTo>
                  <a:cubicBezTo>
                    <a:pt x="175" y="138"/>
                    <a:pt x="178" y="138"/>
                    <a:pt x="176" y="134"/>
                  </a:cubicBezTo>
                  <a:cubicBezTo>
                    <a:pt x="176" y="131"/>
                    <a:pt x="174" y="134"/>
                    <a:pt x="174" y="134"/>
                  </a:cubicBezTo>
                  <a:close/>
                  <a:moveTo>
                    <a:pt x="131" y="69"/>
                  </a:moveTo>
                  <a:cubicBezTo>
                    <a:pt x="134" y="68"/>
                    <a:pt x="136" y="65"/>
                    <a:pt x="136" y="65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29" y="65"/>
                    <a:pt x="129" y="69"/>
                    <a:pt x="131" y="69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63" name="Slovenia" descr="© INSCALE GmbH, 05.05.2010&#10;http://www.presentationload.com/"/>
            <p:cNvSpPr>
              <a:spLocks/>
            </p:cNvSpPr>
            <p:nvPr/>
          </p:nvSpPr>
          <p:spPr bwMode="gray">
            <a:xfrm>
              <a:off x="4149725" y="4037496"/>
              <a:ext cx="410087" cy="286410"/>
            </a:xfrm>
            <a:custGeom>
              <a:avLst/>
              <a:gdLst/>
              <a:ahLst/>
              <a:cxnLst>
                <a:cxn ang="0">
                  <a:pos x="119" y="13"/>
                </a:cxn>
                <a:cxn ang="0">
                  <a:pos x="108" y="13"/>
                </a:cxn>
                <a:cxn ang="0">
                  <a:pos x="96" y="20"/>
                </a:cxn>
                <a:cxn ang="0">
                  <a:pos x="83" y="20"/>
                </a:cxn>
                <a:cxn ang="0">
                  <a:pos x="68" y="22"/>
                </a:cxn>
                <a:cxn ang="0">
                  <a:pos x="59" y="30"/>
                </a:cxn>
                <a:cxn ang="0">
                  <a:pos x="46" y="34"/>
                </a:cxn>
                <a:cxn ang="0">
                  <a:pos x="33" y="33"/>
                </a:cxn>
                <a:cxn ang="0">
                  <a:pos x="18" y="31"/>
                </a:cxn>
                <a:cxn ang="0">
                  <a:pos x="15" y="36"/>
                </a:cxn>
                <a:cxn ang="0">
                  <a:pos x="0" y="45"/>
                </a:cxn>
                <a:cxn ang="0">
                  <a:pos x="14" y="53"/>
                </a:cxn>
                <a:cxn ang="0">
                  <a:pos x="5" y="68"/>
                </a:cxn>
                <a:cxn ang="0">
                  <a:pos x="11" y="78"/>
                </a:cxn>
                <a:cxn ang="0">
                  <a:pos x="18" y="91"/>
                </a:cxn>
                <a:cxn ang="0">
                  <a:pos x="7" y="99"/>
                </a:cxn>
                <a:cxn ang="0">
                  <a:pos x="19" y="98"/>
                </a:cxn>
                <a:cxn ang="0">
                  <a:pos x="32" y="97"/>
                </a:cxn>
                <a:cxn ang="0">
                  <a:pos x="52" y="93"/>
                </a:cxn>
                <a:cxn ang="0">
                  <a:pos x="55" y="88"/>
                </a:cxn>
                <a:cxn ang="0">
                  <a:pos x="58" y="88"/>
                </a:cxn>
                <a:cxn ang="0">
                  <a:pos x="72" y="97"/>
                </a:cxn>
                <a:cxn ang="0">
                  <a:pos x="80" y="96"/>
                </a:cxn>
                <a:cxn ang="0">
                  <a:pos x="94" y="94"/>
                </a:cxn>
                <a:cxn ang="0">
                  <a:pos x="95" y="83"/>
                </a:cxn>
                <a:cxn ang="0">
                  <a:pos x="85" y="80"/>
                </a:cxn>
                <a:cxn ang="0">
                  <a:pos x="107" y="71"/>
                </a:cxn>
                <a:cxn ang="0">
                  <a:pos x="102" y="50"/>
                </a:cxn>
                <a:cxn ang="0">
                  <a:pos x="124" y="31"/>
                </a:cxn>
                <a:cxn ang="0">
                  <a:pos x="132" y="23"/>
                </a:cxn>
                <a:cxn ang="0">
                  <a:pos x="145" y="20"/>
                </a:cxn>
                <a:cxn ang="0">
                  <a:pos x="137" y="11"/>
                </a:cxn>
                <a:cxn ang="0">
                  <a:pos x="133" y="3"/>
                </a:cxn>
                <a:cxn ang="0">
                  <a:pos x="121" y="3"/>
                </a:cxn>
              </a:cxnLst>
              <a:rect l="0" t="0" r="r" b="b"/>
              <a:pathLst>
                <a:path w="145" h="102">
                  <a:moveTo>
                    <a:pt x="117" y="6"/>
                  </a:moveTo>
                  <a:cubicBezTo>
                    <a:pt x="115" y="10"/>
                    <a:pt x="119" y="13"/>
                    <a:pt x="119" y="13"/>
                  </a:cubicBezTo>
                  <a:cubicBezTo>
                    <a:pt x="116" y="15"/>
                    <a:pt x="116" y="15"/>
                    <a:pt x="116" y="15"/>
                  </a:cubicBezTo>
                  <a:cubicBezTo>
                    <a:pt x="116" y="15"/>
                    <a:pt x="114" y="12"/>
                    <a:pt x="108" y="13"/>
                  </a:cubicBezTo>
                  <a:cubicBezTo>
                    <a:pt x="100" y="13"/>
                    <a:pt x="100" y="15"/>
                    <a:pt x="100" y="15"/>
                  </a:cubicBezTo>
                  <a:cubicBezTo>
                    <a:pt x="96" y="20"/>
                    <a:pt x="96" y="20"/>
                    <a:pt x="96" y="20"/>
                  </a:cubicBezTo>
                  <a:cubicBezTo>
                    <a:pt x="96" y="20"/>
                    <a:pt x="94" y="18"/>
                    <a:pt x="91" y="18"/>
                  </a:cubicBezTo>
                  <a:cubicBezTo>
                    <a:pt x="88" y="17"/>
                    <a:pt x="83" y="20"/>
                    <a:pt x="83" y="20"/>
                  </a:cubicBezTo>
                  <a:cubicBezTo>
                    <a:pt x="77" y="19"/>
                    <a:pt x="77" y="19"/>
                    <a:pt x="77" y="19"/>
                  </a:cubicBezTo>
                  <a:cubicBezTo>
                    <a:pt x="77" y="19"/>
                    <a:pt x="72" y="21"/>
                    <a:pt x="68" y="22"/>
                  </a:cubicBezTo>
                  <a:cubicBezTo>
                    <a:pt x="65" y="22"/>
                    <a:pt x="66" y="28"/>
                    <a:pt x="64" y="29"/>
                  </a:cubicBezTo>
                  <a:cubicBezTo>
                    <a:pt x="62" y="30"/>
                    <a:pt x="59" y="30"/>
                    <a:pt x="59" y="30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46" y="34"/>
                    <a:pt x="46" y="34"/>
                    <a:pt x="46" y="34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5" y="31"/>
                    <a:pt x="16" y="35"/>
                    <a:pt x="15" y="3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13" y="47"/>
                    <a:pt x="14" y="53"/>
                  </a:cubicBezTo>
                  <a:cubicBezTo>
                    <a:pt x="14" y="57"/>
                    <a:pt x="4" y="62"/>
                    <a:pt x="4" y="62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5" y="68"/>
                    <a:pt x="13" y="62"/>
                    <a:pt x="14" y="65"/>
                  </a:cubicBezTo>
                  <a:cubicBezTo>
                    <a:pt x="15" y="67"/>
                    <a:pt x="11" y="78"/>
                    <a:pt x="11" y="78"/>
                  </a:cubicBezTo>
                  <a:cubicBezTo>
                    <a:pt x="11" y="78"/>
                    <a:pt x="23" y="78"/>
                    <a:pt x="23" y="84"/>
                  </a:cubicBezTo>
                  <a:cubicBezTo>
                    <a:pt x="23" y="88"/>
                    <a:pt x="18" y="91"/>
                    <a:pt x="18" y="91"/>
                  </a:cubicBezTo>
                  <a:cubicBezTo>
                    <a:pt x="11" y="94"/>
                    <a:pt x="11" y="94"/>
                    <a:pt x="11" y="94"/>
                  </a:cubicBezTo>
                  <a:cubicBezTo>
                    <a:pt x="7" y="99"/>
                    <a:pt x="7" y="99"/>
                    <a:pt x="7" y="99"/>
                  </a:cubicBezTo>
                  <a:cubicBezTo>
                    <a:pt x="7" y="99"/>
                    <a:pt x="12" y="102"/>
                    <a:pt x="14" y="102"/>
                  </a:cubicBezTo>
                  <a:cubicBezTo>
                    <a:pt x="15" y="102"/>
                    <a:pt x="19" y="98"/>
                    <a:pt x="19" y="98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32" y="97"/>
                    <a:pt x="32" y="97"/>
                    <a:pt x="32" y="97"/>
                  </a:cubicBezTo>
                  <a:cubicBezTo>
                    <a:pt x="35" y="99"/>
                    <a:pt x="35" y="99"/>
                    <a:pt x="35" y="99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5" y="88"/>
                    <a:pt x="55" y="88"/>
                    <a:pt x="55" y="88"/>
                  </a:cubicBezTo>
                  <a:cubicBezTo>
                    <a:pt x="55" y="88"/>
                    <a:pt x="54" y="85"/>
                    <a:pt x="55" y="84"/>
                  </a:cubicBezTo>
                  <a:cubicBezTo>
                    <a:pt x="58" y="84"/>
                    <a:pt x="58" y="88"/>
                    <a:pt x="58" y="88"/>
                  </a:cubicBezTo>
                  <a:cubicBezTo>
                    <a:pt x="62" y="93"/>
                    <a:pt x="62" y="93"/>
                    <a:pt x="62" y="93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97"/>
                    <a:pt x="71" y="92"/>
                    <a:pt x="72" y="92"/>
                  </a:cubicBezTo>
                  <a:cubicBezTo>
                    <a:pt x="75" y="92"/>
                    <a:pt x="80" y="96"/>
                    <a:pt x="80" y="96"/>
                  </a:cubicBezTo>
                  <a:cubicBezTo>
                    <a:pt x="80" y="96"/>
                    <a:pt x="78" y="99"/>
                    <a:pt x="84" y="99"/>
                  </a:cubicBezTo>
                  <a:cubicBezTo>
                    <a:pt x="91" y="99"/>
                    <a:pt x="94" y="94"/>
                    <a:pt x="94" y="94"/>
                  </a:cubicBezTo>
                  <a:cubicBezTo>
                    <a:pt x="94" y="94"/>
                    <a:pt x="88" y="90"/>
                    <a:pt x="91" y="88"/>
                  </a:cubicBezTo>
                  <a:cubicBezTo>
                    <a:pt x="93" y="86"/>
                    <a:pt x="95" y="83"/>
                    <a:pt x="95" y="83"/>
                  </a:cubicBezTo>
                  <a:cubicBezTo>
                    <a:pt x="93" y="80"/>
                    <a:pt x="93" y="80"/>
                    <a:pt x="93" y="80"/>
                  </a:cubicBezTo>
                  <a:cubicBezTo>
                    <a:pt x="93" y="80"/>
                    <a:pt x="83" y="84"/>
                    <a:pt x="85" y="80"/>
                  </a:cubicBezTo>
                  <a:cubicBezTo>
                    <a:pt x="87" y="76"/>
                    <a:pt x="101" y="69"/>
                    <a:pt x="101" y="69"/>
                  </a:cubicBezTo>
                  <a:cubicBezTo>
                    <a:pt x="107" y="71"/>
                    <a:pt x="107" y="71"/>
                    <a:pt x="107" y="71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9" y="58"/>
                    <a:pt x="99" y="54"/>
                    <a:pt x="102" y="50"/>
                  </a:cubicBezTo>
                  <a:cubicBezTo>
                    <a:pt x="105" y="46"/>
                    <a:pt x="124" y="38"/>
                    <a:pt x="124" y="38"/>
                  </a:cubicBezTo>
                  <a:cubicBezTo>
                    <a:pt x="124" y="38"/>
                    <a:pt x="121" y="31"/>
                    <a:pt x="124" y="31"/>
                  </a:cubicBezTo>
                  <a:cubicBezTo>
                    <a:pt x="126" y="31"/>
                    <a:pt x="132" y="34"/>
                    <a:pt x="132" y="34"/>
                  </a:cubicBezTo>
                  <a:cubicBezTo>
                    <a:pt x="132" y="34"/>
                    <a:pt x="129" y="23"/>
                    <a:pt x="132" y="23"/>
                  </a:cubicBezTo>
                  <a:cubicBezTo>
                    <a:pt x="136" y="22"/>
                    <a:pt x="145" y="25"/>
                    <a:pt x="145" y="25"/>
                  </a:cubicBezTo>
                  <a:cubicBezTo>
                    <a:pt x="145" y="20"/>
                    <a:pt x="145" y="20"/>
                    <a:pt x="145" y="20"/>
                  </a:cubicBezTo>
                  <a:cubicBezTo>
                    <a:pt x="145" y="20"/>
                    <a:pt x="137" y="21"/>
                    <a:pt x="137" y="18"/>
                  </a:cubicBezTo>
                  <a:cubicBezTo>
                    <a:pt x="137" y="11"/>
                    <a:pt x="137" y="11"/>
                    <a:pt x="137" y="11"/>
                  </a:cubicBezTo>
                  <a:cubicBezTo>
                    <a:pt x="137" y="11"/>
                    <a:pt x="133" y="12"/>
                    <a:pt x="133" y="9"/>
                  </a:cubicBezTo>
                  <a:cubicBezTo>
                    <a:pt x="134" y="7"/>
                    <a:pt x="137" y="5"/>
                    <a:pt x="133" y="3"/>
                  </a:cubicBezTo>
                  <a:cubicBezTo>
                    <a:pt x="132" y="3"/>
                    <a:pt x="128" y="2"/>
                    <a:pt x="124" y="0"/>
                  </a:cubicBezTo>
                  <a:cubicBezTo>
                    <a:pt x="121" y="3"/>
                    <a:pt x="121" y="3"/>
                    <a:pt x="121" y="3"/>
                  </a:cubicBezTo>
                  <a:cubicBezTo>
                    <a:pt x="121" y="3"/>
                    <a:pt x="119" y="2"/>
                    <a:pt x="117" y="6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64" name="Monaco" descr="© INSCALE GmbH, 05.05.2010&#10;http://www.presentationload.com/"/>
            <p:cNvSpPr>
              <a:spLocks/>
            </p:cNvSpPr>
            <p:nvPr/>
          </p:nvSpPr>
          <p:spPr bwMode="gray">
            <a:xfrm>
              <a:off x="3337687" y="4623333"/>
              <a:ext cx="24411" cy="14646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4" y="5"/>
                </a:cxn>
                <a:cxn ang="0">
                  <a:pos x="6" y="5"/>
                </a:cxn>
                <a:cxn ang="0">
                  <a:pos x="9" y="3"/>
                </a:cxn>
                <a:cxn ang="0">
                  <a:pos x="4" y="1"/>
                </a:cxn>
              </a:cxnLst>
              <a:rect l="0" t="0" r="r" b="b"/>
              <a:pathLst>
                <a:path w="9" h="5">
                  <a:moveTo>
                    <a:pt x="4" y="1"/>
                  </a:moveTo>
                  <a:cubicBezTo>
                    <a:pt x="0" y="1"/>
                    <a:pt x="4" y="5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8" y="5"/>
                    <a:pt x="9" y="3"/>
                    <a:pt x="9" y="3"/>
                  </a:cubicBezTo>
                  <a:cubicBezTo>
                    <a:pt x="9" y="3"/>
                    <a:pt x="6" y="0"/>
                    <a:pt x="4" y="1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65" name="Switzerland" descr="© INSCALE GmbH, 05.05.2010&#10;http://www.presentationload.com/"/>
            <p:cNvSpPr>
              <a:spLocks/>
            </p:cNvSpPr>
            <p:nvPr/>
          </p:nvSpPr>
          <p:spPr bwMode="gray">
            <a:xfrm>
              <a:off x="3187972" y="3887782"/>
              <a:ext cx="587466" cy="362894"/>
            </a:xfrm>
            <a:custGeom>
              <a:avLst/>
              <a:gdLst/>
              <a:ahLst/>
              <a:cxnLst>
                <a:cxn ang="0">
                  <a:pos x="208" y="59"/>
                </a:cxn>
                <a:cxn ang="0">
                  <a:pos x="194" y="63"/>
                </a:cxn>
                <a:cxn ang="0">
                  <a:pos x="179" y="59"/>
                </a:cxn>
                <a:cxn ang="0">
                  <a:pos x="164" y="49"/>
                </a:cxn>
                <a:cxn ang="0">
                  <a:pos x="162" y="39"/>
                </a:cxn>
                <a:cxn ang="0">
                  <a:pos x="172" y="18"/>
                </a:cxn>
                <a:cxn ang="0">
                  <a:pos x="148" y="9"/>
                </a:cxn>
                <a:cxn ang="0">
                  <a:pos x="135" y="4"/>
                </a:cxn>
                <a:cxn ang="0">
                  <a:pos x="128" y="2"/>
                </a:cxn>
                <a:cxn ang="0">
                  <a:pos x="118" y="8"/>
                </a:cxn>
                <a:cxn ang="0">
                  <a:pos x="125" y="14"/>
                </a:cxn>
                <a:cxn ang="0">
                  <a:pos x="112" y="13"/>
                </a:cxn>
                <a:cxn ang="0">
                  <a:pos x="83" y="15"/>
                </a:cxn>
                <a:cxn ang="0">
                  <a:pos x="81" y="13"/>
                </a:cxn>
                <a:cxn ang="0">
                  <a:pos x="73" y="16"/>
                </a:cxn>
                <a:cxn ang="0">
                  <a:pos x="61" y="24"/>
                </a:cxn>
                <a:cxn ang="0">
                  <a:pos x="46" y="27"/>
                </a:cxn>
                <a:cxn ang="0">
                  <a:pos x="35" y="47"/>
                </a:cxn>
                <a:cxn ang="0">
                  <a:pos x="24" y="64"/>
                </a:cxn>
                <a:cxn ang="0">
                  <a:pos x="9" y="90"/>
                </a:cxn>
                <a:cxn ang="0">
                  <a:pos x="0" y="97"/>
                </a:cxn>
                <a:cxn ang="0">
                  <a:pos x="8" y="103"/>
                </a:cxn>
                <a:cxn ang="0">
                  <a:pos x="12" y="93"/>
                </a:cxn>
                <a:cxn ang="0">
                  <a:pos x="40" y="87"/>
                </a:cxn>
                <a:cxn ang="0">
                  <a:pos x="41" y="98"/>
                </a:cxn>
                <a:cxn ang="0">
                  <a:pos x="41" y="107"/>
                </a:cxn>
                <a:cxn ang="0">
                  <a:pos x="48" y="120"/>
                </a:cxn>
                <a:cxn ang="0">
                  <a:pos x="52" y="124"/>
                </a:cxn>
                <a:cxn ang="0">
                  <a:pos x="64" y="121"/>
                </a:cxn>
                <a:cxn ang="0">
                  <a:pos x="82" y="122"/>
                </a:cxn>
                <a:cxn ang="0">
                  <a:pos x="92" y="116"/>
                </a:cxn>
                <a:cxn ang="0">
                  <a:pos x="100" y="107"/>
                </a:cxn>
                <a:cxn ang="0">
                  <a:pos x="99" y="96"/>
                </a:cxn>
                <a:cxn ang="0">
                  <a:pos x="107" y="93"/>
                </a:cxn>
                <a:cxn ang="0">
                  <a:pos x="112" y="88"/>
                </a:cxn>
                <a:cxn ang="0">
                  <a:pos x="112" y="99"/>
                </a:cxn>
                <a:cxn ang="0">
                  <a:pos x="121" y="110"/>
                </a:cxn>
                <a:cxn ang="0">
                  <a:pos x="132" y="114"/>
                </a:cxn>
                <a:cxn ang="0">
                  <a:pos x="131" y="119"/>
                </a:cxn>
                <a:cxn ang="0">
                  <a:pos x="139" y="129"/>
                </a:cxn>
                <a:cxn ang="0">
                  <a:pos x="138" y="122"/>
                </a:cxn>
                <a:cxn ang="0">
                  <a:pos x="141" y="114"/>
                </a:cxn>
                <a:cxn ang="0">
                  <a:pos x="150" y="102"/>
                </a:cxn>
                <a:cxn ang="0">
                  <a:pos x="150" y="91"/>
                </a:cxn>
                <a:cxn ang="0">
                  <a:pos x="157" y="88"/>
                </a:cxn>
                <a:cxn ang="0">
                  <a:pos x="164" y="99"/>
                </a:cxn>
                <a:cxn ang="0">
                  <a:pos x="182" y="95"/>
                </a:cxn>
                <a:cxn ang="0">
                  <a:pos x="187" y="103"/>
                </a:cxn>
                <a:cxn ang="0">
                  <a:pos x="190" y="105"/>
                </a:cxn>
                <a:cxn ang="0">
                  <a:pos x="193" y="93"/>
                </a:cxn>
                <a:cxn ang="0">
                  <a:pos x="188" y="92"/>
                </a:cxn>
                <a:cxn ang="0">
                  <a:pos x="196" y="77"/>
                </a:cxn>
                <a:cxn ang="0">
                  <a:pos x="207" y="86"/>
                </a:cxn>
                <a:cxn ang="0">
                  <a:pos x="204" y="79"/>
                </a:cxn>
              </a:cxnLst>
              <a:rect l="0" t="0" r="r" b="b"/>
              <a:pathLst>
                <a:path w="208" h="129">
                  <a:moveTo>
                    <a:pt x="204" y="79"/>
                  </a:moveTo>
                  <a:cubicBezTo>
                    <a:pt x="208" y="59"/>
                    <a:pt x="208" y="59"/>
                    <a:pt x="208" y="59"/>
                  </a:cubicBezTo>
                  <a:cubicBezTo>
                    <a:pt x="203" y="55"/>
                    <a:pt x="203" y="55"/>
                    <a:pt x="203" y="55"/>
                  </a:cubicBezTo>
                  <a:cubicBezTo>
                    <a:pt x="203" y="55"/>
                    <a:pt x="197" y="62"/>
                    <a:pt x="194" y="63"/>
                  </a:cubicBezTo>
                  <a:cubicBezTo>
                    <a:pt x="191" y="65"/>
                    <a:pt x="184" y="60"/>
                    <a:pt x="184" y="60"/>
                  </a:cubicBezTo>
                  <a:cubicBezTo>
                    <a:pt x="184" y="60"/>
                    <a:pt x="180" y="61"/>
                    <a:pt x="179" y="59"/>
                  </a:cubicBezTo>
                  <a:cubicBezTo>
                    <a:pt x="178" y="58"/>
                    <a:pt x="180" y="52"/>
                    <a:pt x="180" y="52"/>
                  </a:cubicBezTo>
                  <a:cubicBezTo>
                    <a:pt x="164" y="49"/>
                    <a:pt x="164" y="49"/>
                    <a:pt x="164" y="49"/>
                  </a:cubicBezTo>
                  <a:cubicBezTo>
                    <a:pt x="164" y="49"/>
                    <a:pt x="162" y="48"/>
                    <a:pt x="160" y="46"/>
                  </a:cubicBezTo>
                  <a:cubicBezTo>
                    <a:pt x="158" y="43"/>
                    <a:pt x="162" y="39"/>
                    <a:pt x="162" y="39"/>
                  </a:cubicBezTo>
                  <a:cubicBezTo>
                    <a:pt x="162" y="39"/>
                    <a:pt x="172" y="29"/>
                    <a:pt x="172" y="26"/>
                  </a:cubicBezTo>
                  <a:cubicBezTo>
                    <a:pt x="172" y="18"/>
                    <a:pt x="172" y="18"/>
                    <a:pt x="172" y="18"/>
                  </a:cubicBezTo>
                  <a:cubicBezTo>
                    <a:pt x="165" y="17"/>
                    <a:pt x="165" y="14"/>
                    <a:pt x="158" y="12"/>
                  </a:cubicBezTo>
                  <a:cubicBezTo>
                    <a:pt x="155" y="11"/>
                    <a:pt x="151" y="10"/>
                    <a:pt x="148" y="9"/>
                  </a:cubicBezTo>
                  <a:cubicBezTo>
                    <a:pt x="145" y="8"/>
                    <a:pt x="141" y="11"/>
                    <a:pt x="140" y="11"/>
                  </a:cubicBezTo>
                  <a:cubicBezTo>
                    <a:pt x="138" y="10"/>
                    <a:pt x="137" y="7"/>
                    <a:pt x="135" y="4"/>
                  </a:cubicBezTo>
                  <a:cubicBezTo>
                    <a:pt x="135" y="5"/>
                    <a:pt x="135" y="8"/>
                    <a:pt x="134" y="9"/>
                  </a:cubicBezTo>
                  <a:cubicBezTo>
                    <a:pt x="132" y="5"/>
                    <a:pt x="131" y="0"/>
                    <a:pt x="128" y="2"/>
                  </a:cubicBezTo>
                  <a:cubicBezTo>
                    <a:pt x="127" y="0"/>
                    <a:pt x="125" y="1"/>
                    <a:pt x="125" y="1"/>
                  </a:cubicBezTo>
                  <a:cubicBezTo>
                    <a:pt x="123" y="2"/>
                    <a:pt x="117" y="4"/>
                    <a:pt x="118" y="8"/>
                  </a:cubicBezTo>
                  <a:cubicBezTo>
                    <a:pt x="118" y="11"/>
                    <a:pt x="120" y="9"/>
                    <a:pt x="122" y="10"/>
                  </a:cubicBezTo>
                  <a:cubicBezTo>
                    <a:pt x="123" y="11"/>
                    <a:pt x="132" y="9"/>
                    <a:pt x="125" y="14"/>
                  </a:cubicBezTo>
                  <a:cubicBezTo>
                    <a:pt x="124" y="11"/>
                    <a:pt x="122" y="12"/>
                    <a:pt x="122" y="15"/>
                  </a:cubicBezTo>
                  <a:cubicBezTo>
                    <a:pt x="116" y="17"/>
                    <a:pt x="115" y="13"/>
                    <a:pt x="112" y="13"/>
                  </a:cubicBezTo>
                  <a:cubicBezTo>
                    <a:pt x="107" y="12"/>
                    <a:pt x="105" y="18"/>
                    <a:pt x="101" y="16"/>
                  </a:cubicBezTo>
                  <a:cubicBezTo>
                    <a:pt x="91" y="12"/>
                    <a:pt x="86" y="18"/>
                    <a:pt x="83" y="15"/>
                  </a:cubicBezTo>
                  <a:cubicBezTo>
                    <a:pt x="83" y="14"/>
                    <a:pt x="84" y="14"/>
                    <a:pt x="85" y="14"/>
                  </a:cubicBezTo>
                  <a:cubicBezTo>
                    <a:pt x="84" y="14"/>
                    <a:pt x="82" y="13"/>
                    <a:pt x="81" y="13"/>
                  </a:cubicBezTo>
                  <a:cubicBezTo>
                    <a:pt x="80" y="12"/>
                    <a:pt x="80" y="12"/>
                    <a:pt x="80" y="11"/>
                  </a:cubicBezTo>
                  <a:cubicBezTo>
                    <a:pt x="73" y="16"/>
                    <a:pt x="73" y="16"/>
                    <a:pt x="73" y="16"/>
                  </a:cubicBezTo>
                  <a:cubicBezTo>
                    <a:pt x="73" y="19"/>
                    <a:pt x="73" y="19"/>
                    <a:pt x="73" y="19"/>
                  </a:cubicBezTo>
                  <a:cubicBezTo>
                    <a:pt x="73" y="19"/>
                    <a:pt x="65" y="24"/>
                    <a:pt x="61" y="24"/>
                  </a:cubicBezTo>
                  <a:cubicBezTo>
                    <a:pt x="57" y="23"/>
                    <a:pt x="58" y="16"/>
                    <a:pt x="52" y="16"/>
                  </a:cubicBezTo>
                  <a:cubicBezTo>
                    <a:pt x="48" y="15"/>
                    <a:pt x="46" y="27"/>
                    <a:pt x="46" y="27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51" y="28"/>
                    <a:pt x="39" y="44"/>
                    <a:pt x="35" y="47"/>
                  </a:cubicBezTo>
                  <a:cubicBezTo>
                    <a:pt x="32" y="50"/>
                    <a:pt x="28" y="49"/>
                    <a:pt x="25" y="51"/>
                  </a:cubicBezTo>
                  <a:cubicBezTo>
                    <a:pt x="23" y="52"/>
                    <a:pt x="26" y="58"/>
                    <a:pt x="24" y="64"/>
                  </a:cubicBezTo>
                  <a:cubicBezTo>
                    <a:pt x="22" y="70"/>
                    <a:pt x="11" y="73"/>
                    <a:pt x="7" y="79"/>
                  </a:cubicBezTo>
                  <a:cubicBezTo>
                    <a:pt x="2" y="87"/>
                    <a:pt x="9" y="90"/>
                    <a:pt x="9" y="90"/>
                  </a:cubicBezTo>
                  <a:cubicBezTo>
                    <a:pt x="4" y="97"/>
                    <a:pt x="4" y="97"/>
                    <a:pt x="4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1" y="103"/>
                    <a:pt x="1" y="103"/>
                    <a:pt x="1" y="103"/>
                  </a:cubicBezTo>
                  <a:cubicBezTo>
                    <a:pt x="8" y="103"/>
                    <a:pt x="8" y="103"/>
                    <a:pt x="8" y="103"/>
                  </a:cubicBezTo>
                  <a:cubicBezTo>
                    <a:pt x="14" y="96"/>
                    <a:pt x="14" y="96"/>
                    <a:pt x="14" y="96"/>
                  </a:cubicBezTo>
                  <a:cubicBezTo>
                    <a:pt x="14" y="96"/>
                    <a:pt x="12" y="95"/>
                    <a:pt x="12" y="93"/>
                  </a:cubicBezTo>
                  <a:cubicBezTo>
                    <a:pt x="12" y="90"/>
                    <a:pt x="17" y="84"/>
                    <a:pt x="26" y="83"/>
                  </a:cubicBezTo>
                  <a:cubicBezTo>
                    <a:pt x="34" y="82"/>
                    <a:pt x="40" y="87"/>
                    <a:pt x="40" y="87"/>
                  </a:cubicBezTo>
                  <a:cubicBezTo>
                    <a:pt x="39" y="92"/>
                    <a:pt x="39" y="92"/>
                    <a:pt x="39" y="92"/>
                  </a:cubicBezTo>
                  <a:cubicBezTo>
                    <a:pt x="39" y="92"/>
                    <a:pt x="42" y="94"/>
                    <a:pt x="41" y="98"/>
                  </a:cubicBezTo>
                  <a:cubicBezTo>
                    <a:pt x="40" y="103"/>
                    <a:pt x="37" y="107"/>
                    <a:pt x="37" y="107"/>
                  </a:cubicBezTo>
                  <a:cubicBezTo>
                    <a:pt x="41" y="107"/>
                    <a:pt x="41" y="107"/>
                    <a:pt x="41" y="107"/>
                  </a:cubicBezTo>
                  <a:cubicBezTo>
                    <a:pt x="42" y="110"/>
                    <a:pt x="42" y="110"/>
                    <a:pt x="42" y="110"/>
                  </a:cubicBezTo>
                  <a:cubicBezTo>
                    <a:pt x="42" y="110"/>
                    <a:pt x="48" y="112"/>
                    <a:pt x="48" y="120"/>
                  </a:cubicBezTo>
                  <a:cubicBezTo>
                    <a:pt x="48" y="122"/>
                    <a:pt x="48" y="122"/>
                    <a:pt x="48" y="122"/>
                  </a:cubicBezTo>
                  <a:cubicBezTo>
                    <a:pt x="48" y="123"/>
                    <a:pt x="50" y="124"/>
                    <a:pt x="52" y="124"/>
                  </a:cubicBezTo>
                  <a:cubicBezTo>
                    <a:pt x="57" y="123"/>
                    <a:pt x="57" y="120"/>
                    <a:pt x="58" y="120"/>
                  </a:cubicBezTo>
                  <a:cubicBezTo>
                    <a:pt x="60" y="121"/>
                    <a:pt x="61" y="122"/>
                    <a:pt x="64" y="121"/>
                  </a:cubicBezTo>
                  <a:cubicBezTo>
                    <a:pt x="67" y="121"/>
                    <a:pt x="68" y="116"/>
                    <a:pt x="71" y="116"/>
                  </a:cubicBezTo>
                  <a:cubicBezTo>
                    <a:pt x="72" y="116"/>
                    <a:pt x="79" y="122"/>
                    <a:pt x="82" y="122"/>
                  </a:cubicBezTo>
                  <a:cubicBezTo>
                    <a:pt x="86" y="122"/>
                    <a:pt x="85" y="118"/>
                    <a:pt x="86" y="118"/>
                  </a:cubicBezTo>
                  <a:cubicBezTo>
                    <a:pt x="88" y="118"/>
                    <a:pt x="91" y="118"/>
                    <a:pt x="92" y="116"/>
                  </a:cubicBezTo>
                  <a:cubicBezTo>
                    <a:pt x="93" y="115"/>
                    <a:pt x="92" y="112"/>
                    <a:pt x="94" y="111"/>
                  </a:cubicBezTo>
                  <a:cubicBezTo>
                    <a:pt x="97" y="110"/>
                    <a:pt x="100" y="107"/>
                    <a:pt x="100" y="107"/>
                  </a:cubicBezTo>
                  <a:cubicBezTo>
                    <a:pt x="97" y="99"/>
                    <a:pt x="97" y="99"/>
                    <a:pt x="97" y="99"/>
                  </a:cubicBezTo>
                  <a:cubicBezTo>
                    <a:pt x="99" y="96"/>
                    <a:pt x="99" y="96"/>
                    <a:pt x="99" y="96"/>
                  </a:cubicBezTo>
                  <a:cubicBezTo>
                    <a:pt x="101" y="97"/>
                    <a:pt x="101" y="97"/>
                    <a:pt x="101" y="97"/>
                  </a:cubicBezTo>
                  <a:cubicBezTo>
                    <a:pt x="107" y="93"/>
                    <a:pt x="107" y="93"/>
                    <a:pt x="107" y="93"/>
                  </a:cubicBezTo>
                  <a:cubicBezTo>
                    <a:pt x="105" y="90"/>
                    <a:pt x="105" y="90"/>
                    <a:pt x="105" y="90"/>
                  </a:cubicBezTo>
                  <a:cubicBezTo>
                    <a:pt x="112" y="88"/>
                    <a:pt x="112" y="88"/>
                    <a:pt x="112" y="88"/>
                  </a:cubicBezTo>
                  <a:cubicBezTo>
                    <a:pt x="116" y="90"/>
                    <a:pt x="116" y="90"/>
                    <a:pt x="116" y="90"/>
                  </a:cubicBezTo>
                  <a:cubicBezTo>
                    <a:pt x="116" y="90"/>
                    <a:pt x="110" y="96"/>
                    <a:pt x="112" y="99"/>
                  </a:cubicBezTo>
                  <a:cubicBezTo>
                    <a:pt x="114" y="103"/>
                    <a:pt x="118" y="104"/>
                    <a:pt x="118" y="105"/>
                  </a:cubicBezTo>
                  <a:cubicBezTo>
                    <a:pt x="118" y="106"/>
                    <a:pt x="117" y="108"/>
                    <a:pt x="121" y="110"/>
                  </a:cubicBezTo>
                  <a:cubicBezTo>
                    <a:pt x="124" y="112"/>
                    <a:pt x="129" y="111"/>
                    <a:pt x="129" y="111"/>
                  </a:cubicBezTo>
                  <a:cubicBezTo>
                    <a:pt x="132" y="114"/>
                    <a:pt x="132" y="114"/>
                    <a:pt x="132" y="114"/>
                  </a:cubicBezTo>
                  <a:cubicBezTo>
                    <a:pt x="129" y="116"/>
                    <a:pt x="129" y="116"/>
                    <a:pt x="129" y="116"/>
                  </a:cubicBezTo>
                  <a:cubicBezTo>
                    <a:pt x="131" y="119"/>
                    <a:pt x="131" y="119"/>
                    <a:pt x="131" y="119"/>
                  </a:cubicBezTo>
                  <a:cubicBezTo>
                    <a:pt x="135" y="128"/>
                    <a:pt x="135" y="128"/>
                    <a:pt x="135" y="128"/>
                  </a:cubicBezTo>
                  <a:cubicBezTo>
                    <a:pt x="139" y="129"/>
                    <a:pt x="139" y="129"/>
                    <a:pt x="139" y="129"/>
                  </a:cubicBezTo>
                  <a:cubicBezTo>
                    <a:pt x="140" y="124"/>
                    <a:pt x="140" y="124"/>
                    <a:pt x="140" y="124"/>
                  </a:cubicBezTo>
                  <a:cubicBezTo>
                    <a:pt x="138" y="122"/>
                    <a:pt x="138" y="122"/>
                    <a:pt x="138" y="122"/>
                  </a:cubicBezTo>
                  <a:cubicBezTo>
                    <a:pt x="137" y="118"/>
                    <a:pt x="137" y="118"/>
                    <a:pt x="137" y="118"/>
                  </a:cubicBezTo>
                  <a:cubicBezTo>
                    <a:pt x="141" y="114"/>
                    <a:pt x="141" y="114"/>
                    <a:pt x="141" y="114"/>
                  </a:cubicBezTo>
                  <a:cubicBezTo>
                    <a:pt x="142" y="111"/>
                    <a:pt x="142" y="111"/>
                    <a:pt x="142" y="111"/>
                  </a:cubicBezTo>
                  <a:cubicBezTo>
                    <a:pt x="142" y="111"/>
                    <a:pt x="148" y="107"/>
                    <a:pt x="150" y="102"/>
                  </a:cubicBezTo>
                  <a:cubicBezTo>
                    <a:pt x="153" y="96"/>
                    <a:pt x="153" y="93"/>
                    <a:pt x="153" y="93"/>
                  </a:cubicBezTo>
                  <a:cubicBezTo>
                    <a:pt x="150" y="91"/>
                    <a:pt x="150" y="91"/>
                    <a:pt x="150" y="91"/>
                  </a:cubicBezTo>
                  <a:cubicBezTo>
                    <a:pt x="153" y="86"/>
                    <a:pt x="153" y="86"/>
                    <a:pt x="153" y="86"/>
                  </a:cubicBezTo>
                  <a:cubicBezTo>
                    <a:pt x="157" y="88"/>
                    <a:pt x="157" y="88"/>
                    <a:pt x="157" y="88"/>
                  </a:cubicBezTo>
                  <a:cubicBezTo>
                    <a:pt x="160" y="86"/>
                    <a:pt x="160" y="86"/>
                    <a:pt x="160" y="86"/>
                  </a:cubicBezTo>
                  <a:cubicBezTo>
                    <a:pt x="160" y="86"/>
                    <a:pt x="159" y="96"/>
                    <a:pt x="164" y="99"/>
                  </a:cubicBezTo>
                  <a:cubicBezTo>
                    <a:pt x="170" y="102"/>
                    <a:pt x="173" y="97"/>
                    <a:pt x="173" y="97"/>
                  </a:cubicBezTo>
                  <a:cubicBezTo>
                    <a:pt x="182" y="95"/>
                    <a:pt x="182" y="95"/>
                    <a:pt x="182" y="95"/>
                  </a:cubicBezTo>
                  <a:cubicBezTo>
                    <a:pt x="184" y="99"/>
                    <a:pt x="184" y="99"/>
                    <a:pt x="184" y="99"/>
                  </a:cubicBezTo>
                  <a:cubicBezTo>
                    <a:pt x="187" y="103"/>
                    <a:pt x="187" y="103"/>
                    <a:pt x="187" y="103"/>
                  </a:cubicBezTo>
                  <a:cubicBezTo>
                    <a:pt x="188" y="105"/>
                    <a:pt x="188" y="105"/>
                    <a:pt x="188" y="105"/>
                  </a:cubicBezTo>
                  <a:cubicBezTo>
                    <a:pt x="190" y="105"/>
                    <a:pt x="190" y="105"/>
                    <a:pt x="190" y="105"/>
                  </a:cubicBezTo>
                  <a:cubicBezTo>
                    <a:pt x="190" y="98"/>
                    <a:pt x="190" y="98"/>
                    <a:pt x="190" y="98"/>
                  </a:cubicBezTo>
                  <a:cubicBezTo>
                    <a:pt x="193" y="93"/>
                    <a:pt x="193" y="93"/>
                    <a:pt x="193" y="93"/>
                  </a:cubicBezTo>
                  <a:cubicBezTo>
                    <a:pt x="191" y="92"/>
                    <a:pt x="191" y="92"/>
                    <a:pt x="191" y="92"/>
                  </a:cubicBezTo>
                  <a:cubicBezTo>
                    <a:pt x="188" y="92"/>
                    <a:pt x="188" y="92"/>
                    <a:pt x="188" y="92"/>
                  </a:cubicBezTo>
                  <a:cubicBezTo>
                    <a:pt x="188" y="92"/>
                    <a:pt x="182" y="88"/>
                    <a:pt x="188" y="82"/>
                  </a:cubicBezTo>
                  <a:cubicBezTo>
                    <a:pt x="194" y="76"/>
                    <a:pt x="196" y="77"/>
                    <a:pt x="196" y="77"/>
                  </a:cubicBezTo>
                  <a:cubicBezTo>
                    <a:pt x="197" y="83"/>
                    <a:pt x="197" y="83"/>
                    <a:pt x="197" y="83"/>
                  </a:cubicBezTo>
                  <a:cubicBezTo>
                    <a:pt x="207" y="86"/>
                    <a:pt x="207" y="86"/>
                    <a:pt x="207" y="86"/>
                  </a:cubicBezTo>
                  <a:cubicBezTo>
                    <a:pt x="207" y="79"/>
                    <a:pt x="207" y="79"/>
                    <a:pt x="207" y="79"/>
                  </a:cubicBezTo>
                  <a:lnTo>
                    <a:pt x="204" y="79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66" name="Liechtenstein" descr="© INSCALE GmbH, 05.05.2010&#10;http://www.presentationload.com/"/>
            <p:cNvSpPr>
              <a:spLocks/>
            </p:cNvSpPr>
            <p:nvPr/>
          </p:nvSpPr>
          <p:spPr bwMode="gray">
            <a:xfrm>
              <a:off x="3633861" y="3996812"/>
              <a:ext cx="24411" cy="29292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0"/>
                </a:cxn>
                <a:cxn ang="0">
                  <a:pos x="2" y="7"/>
                </a:cxn>
                <a:cxn ang="0">
                  <a:pos x="6" y="10"/>
                </a:cxn>
                <a:cxn ang="0">
                  <a:pos x="9" y="9"/>
                </a:cxn>
                <a:cxn ang="0">
                  <a:pos x="7" y="0"/>
                </a:cxn>
              </a:cxnLst>
              <a:rect l="0" t="0" r="r" b="b"/>
              <a:pathLst>
                <a:path w="9" h="10">
                  <a:moveTo>
                    <a:pt x="7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0" y="4"/>
                    <a:pt x="2" y="7"/>
                  </a:cubicBezTo>
                  <a:cubicBezTo>
                    <a:pt x="4" y="9"/>
                    <a:pt x="6" y="10"/>
                    <a:pt x="6" y="10"/>
                  </a:cubicBezTo>
                  <a:cubicBezTo>
                    <a:pt x="9" y="9"/>
                    <a:pt x="9" y="9"/>
                    <a:pt x="9" y="9"/>
                  </a:cubicBezTo>
                  <a:lnTo>
                    <a:pt x="7" y="0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67" name="Austria" descr="© INSCALE GmbH, 05.05.2010&#10;http://www.presentationload.com/"/>
            <p:cNvSpPr>
              <a:spLocks/>
            </p:cNvSpPr>
            <p:nvPr/>
          </p:nvSpPr>
          <p:spPr bwMode="gray">
            <a:xfrm>
              <a:off x="3645252" y="3658328"/>
              <a:ext cx="968261" cy="483317"/>
            </a:xfrm>
            <a:custGeom>
              <a:avLst/>
              <a:gdLst/>
              <a:ahLst/>
              <a:cxnLst>
                <a:cxn ang="0">
                  <a:pos x="335" y="43"/>
                </a:cxn>
                <a:cxn ang="0">
                  <a:pos x="332" y="17"/>
                </a:cxn>
                <a:cxn ang="0">
                  <a:pos x="320" y="11"/>
                </a:cxn>
                <a:cxn ang="0">
                  <a:pos x="293" y="14"/>
                </a:cxn>
                <a:cxn ang="0">
                  <a:pos x="267" y="2"/>
                </a:cxn>
                <a:cxn ang="0">
                  <a:pos x="251" y="0"/>
                </a:cxn>
                <a:cxn ang="0">
                  <a:pos x="237" y="14"/>
                </a:cxn>
                <a:cxn ang="0">
                  <a:pos x="228" y="26"/>
                </a:cxn>
                <a:cxn ang="0">
                  <a:pos x="217" y="31"/>
                </a:cxn>
                <a:cxn ang="0">
                  <a:pos x="205" y="25"/>
                </a:cxn>
                <a:cxn ang="0">
                  <a:pos x="193" y="18"/>
                </a:cxn>
                <a:cxn ang="0">
                  <a:pos x="177" y="31"/>
                </a:cxn>
                <a:cxn ang="0">
                  <a:pos x="149" y="60"/>
                </a:cxn>
                <a:cxn ang="0">
                  <a:pos x="156" y="88"/>
                </a:cxn>
                <a:cxn ang="0">
                  <a:pos x="150" y="98"/>
                </a:cxn>
                <a:cxn ang="0">
                  <a:pos x="126" y="91"/>
                </a:cxn>
                <a:cxn ang="0">
                  <a:pos x="110" y="95"/>
                </a:cxn>
                <a:cxn ang="0">
                  <a:pos x="90" y="107"/>
                </a:cxn>
                <a:cxn ang="0">
                  <a:pos x="69" y="110"/>
                </a:cxn>
                <a:cxn ang="0">
                  <a:pos x="51" y="99"/>
                </a:cxn>
                <a:cxn ang="0">
                  <a:pos x="34" y="117"/>
                </a:cxn>
                <a:cxn ang="0">
                  <a:pos x="27" y="104"/>
                </a:cxn>
                <a:cxn ang="0">
                  <a:pos x="10" y="99"/>
                </a:cxn>
                <a:cxn ang="0">
                  <a:pos x="3" y="120"/>
                </a:cxn>
                <a:cxn ang="0">
                  <a:pos x="18" y="133"/>
                </a:cxn>
                <a:cxn ang="0">
                  <a:pos x="32" y="144"/>
                </a:cxn>
                <a:cxn ang="0">
                  <a:pos x="45" y="146"/>
                </a:cxn>
                <a:cxn ang="0">
                  <a:pos x="57" y="149"/>
                </a:cxn>
                <a:cxn ang="0">
                  <a:pos x="76" y="138"/>
                </a:cxn>
                <a:cxn ang="0">
                  <a:pos x="104" y="139"/>
                </a:cxn>
                <a:cxn ang="0">
                  <a:pos x="125" y="128"/>
                </a:cxn>
                <a:cxn ang="0">
                  <a:pos x="127" y="142"/>
                </a:cxn>
                <a:cxn ang="0">
                  <a:pos x="134" y="156"/>
                </a:cxn>
                <a:cxn ang="0">
                  <a:pos x="169" y="160"/>
                </a:cxn>
                <a:cxn ang="0">
                  <a:pos x="197" y="165"/>
                </a:cxn>
                <a:cxn ang="0">
                  <a:pos x="214" y="170"/>
                </a:cxn>
                <a:cxn ang="0">
                  <a:pos x="238" y="164"/>
                </a:cxn>
                <a:cxn ang="0">
                  <a:pos x="256" y="153"/>
                </a:cxn>
                <a:cxn ang="0">
                  <a:pos x="275" y="154"/>
                </a:cxn>
                <a:cxn ang="0">
                  <a:pos x="295" y="149"/>
                </a:cxn>
                <a:cxn ang="0">
                  <a:pos x="300" y="137"/>
                </a:cxn>
                <a:cxn ang="0">
                  <a:pos x="320" y="118"/>
                </a:cxn>
                <a:cxn ang="0">
                  <a:pos x="313" y="104"/>
                </a:cxn>
                <a:cxn ang="0">
                  <a:pos x="317" y="86"/>
                </a:cxn>
                <a:cxn ang="0">
                  <a:pos x="328" y="82"/>
                </a:cxn>
                <a:cxn ang="0">
                  <a:pos x="339" y="69"/>
                </a:cxn>
              </a:cxnLst>
              <a:rect l="0" t="0" r="r" b="b"/>
              <a:pathLst>
                <a:path w="343" h="171">
                  <a:moveTo>
                    <a:pt x="342" y="57"/>
                  </a:moveTo>
                  <a:cubicBezTo>
                    <a:pt x="340" y="53"/>
                    <a:pt x="337" y="49"/>
                    <a:pt x="337" y="49"/>
                  </a:cubicBezTo>
                  <a:cubicBezTo>
                    <a:pt x="335" y="43"/>
                    <a:pt x="335" y="43"/>
                    <a:pt x="335" y="43"/>
                  </a:cubicBezTo>
                  <a:cubicBezTo>
                    <a:pt x="335" y="43"/>
                    <a:pt x="328" y="39"/>
                    <a:pt x="328" y="34"/>
                  </a:cubicBezTo>
                  <a:cubicBezTo>
                    <a:pt x="329" y="29"/>
                    <a:pt x="332" y="27"/>
                    <a:pt x="332" y="27"/>
                  </a:cubicBezTo>
                  <a:cubicBezTo>
                    <a:pt x="332" y="17"/>
                    <a:pt x="332" y="17"/>
                    <a:pt x="332" y="17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22" y="14"/>
                    <a:pt x="322" y="14"/>
                    <a:pt x="322" y="14"/>
                  </a:cubicBezTo>
                  <a:cubicBezTo>
                    <a:pt x="320" y="11"/>
                    <a:pt x="320" y="11"/>
                    <a:pt x="320" y="11"/>
                  </a:cubicBezTo>
                  <a:cubicBezTo>
                    <a:pt x="309" y="8"/>
                    <a:pt x="309" y="8"/>
                    <a:pt x="309" y="8"/>
                  </a:cubicBezTo>
                  <a:cubicBezTo>
                    <a:pt x="307" y="13"/>
                    <a:pt x="307" y="13"/>
                    <a:pt x="307" y="13"/>
                  </a:cubicBezTo>
                  <a:cubicBezTo>
                    <a:pt x="293" y="14"/>
                    <a:pt x="293" y="14"/>
                    <a:pt x="293" y="14"/>
                  </a:cubicBezTo>
                  <a:cubicBezTo>
                    <a:pt x="293" y="14"/>
                    <a:pt x="288" y="6"/>
                    <a:pt x="283" y="6"/>
                  </a:cubicBezTo>
                  <a:cubicBezTo>
                    <a:pt x="279" y="6"/>
                    <a:pt x="277" y="7"/>
                    <a:pt x="277" y="7"/>
                  </a:cubicBezTo>
                  <a:cubicBezTo>
                    <a:pt x="277" y="7"/>
                    <a:pt x="268" y="2"/>
                    <a:pt x="267" y="2"/>
                  </a:cubicBezTo>
                  <a:cubicBezTo>
                    <a:pt x="266" y="2"/>
                    <a:pt x="259" y="0"/>
                    <a:pt x="259" y="0"/>
                  </a:cubicBezTo>
                  <a:cubicBezTo>
                    <a:pt x="259" y="0"/>
                    <a:pt x="258" y="1"/>
                    <a:pt x="256" y="2"/>
                  </a:cubicBezTo>
                  <a:cubicBezTo>
                    <a:pt x="253" y="2"/>
                    <a:pt x="251" y="0"/>
                    <a:pt x="251" y="0"/>
                  </a:cubicBezTo>
                  <a:cubicBezTo>
                    <a:pt x="245" y="0"/>
                    <a:pt x="245" y="0"/>
                    <a:pt x="245" y="0"/>
                  </a:cubicBezTo>
                  <a:cubicBezTo>
                    <a:pt x="244" y="17"/>
                    <a:pt x="244" y="17"/>
                    <a:pt x="244" y="17"/>
                  </a:cubicBezTo>
                  <a:cubicBezTo>
                    <a:pt x="237" y="14"/>
                    <a:pt x="237" y="14"/>
                    <a:pt x="237" y="14"/>
                  </a:cubicBezTo>
                  <a:cubicBezTo>
                    <a:pt x="237" y="14"/>
                    <a:pt x="233" y="18"/>
                    <a:pt x="232" y="20"/>
                  </a:cubicBezTo>
                  <a:cubicBezTo>
                    <a:pt x="232" y="22"/>
                    <a:pt x="235" y="28"/>
                    <a:pt x="234" y="28"/>
                  </a:cubicBezTo>
                  <a:cubicBezTo>
                    <a:pt x="232" y="28"/>
                    <a:pt x="228" y="26"/>
                    <a:pt x="228" y="26"/>
                  </a:cubicBezTo>
                  <a:cubicBezTo>
                    <a:pt x="225" y="26"/>
                    <a:pt x="225" y="26"/>
                    <a:pt x="225" y="26"/>
                  </a:cubicBezTo>
                  <a:cubicBezTo>
                    <a:pt x="222" y="25"/>
                    <a:pt x="222" y="25"/>
                    <a:pt x="222" y="25"/>
                  </a:cubicBezTo>
                  <a:cubicBezTo>
                    <a:pt x="217" y="31"/>
                    <a:pt x="217" y="31"/>
                    <a:pt x="217" y="31"/>
                  </a:cubicBezTo>
                  <a:cubicBezTo>
                    <a:pt x="207" y="29"/>
                    <a:pt x="207" y="29"/>
                    <a:pt x="207" y="29"/>
                  </a:cubicBezTo>
                  <a:cubicBezTo>
                    <a:pt x="204" y="27"/>
                    <a:pt x="204" y="27"/>
                    <a:pt x="204" y="27"/>
                  </a:cubicBezTo>
                  <a:cubicBezTo>
                    <a:pt x="205" y="25"/>
                    <a:pt x="205" y="25"/>
                    <a:pt x="205" y="25"/>
                  </a:cubicBezTo>
                  <a:cubicBezTo>
                    <a:pt x="205" y="25"/>
                    <a:pt x="202" y="20"/>
                    <a:pt x="201" y="19"/>
                  </a:cubicBezTo>
                  <a:cubicBezTo>
                    <a:pt x="199" y="19"/>
                    <a:pt x="197" y="17"/>
                    <a:pt x="197" y="17"/>
                  </a:cubicBezTo>
                  <a:cubicBezTo>
                    <a:pt x="193" y="18"/>
                    <a:pt x="193" y="18"/>
                    <a:pt x="193" y="18"/>
                  </a:cubicBezTo>
                  <a:cubicBezTo>
                    <a:pt x="193" y="19"/>
                    <a:pt x="194" y="19"/>
                    <a:pt x="194" y="20"/>
                  </a:cubicBezTo>
                  <a:cubicBezTo>
                    <a:pt x="194" y="25"/>
                    <a:pt x="192" y="30"/>
                    <a:pt x="190" y="33"/>
                  </a:cubicBezTo>
                  <a:cubicBezTo>
                    <a:pt x="184" y="29"/>
                    <a:pt x="181" y="29"/>
                    <a:pt x="177" y="31"/>
                  </a:cubicBezTo>
                  <a:cubicBezTo>
                    <a:pt x="179" y="35"/>
                    <a:pt x="176" y="48"/>
                    <a:pt x="169" y="48"/>
                  </a:cubicBezTo>
                  <a:cubicBezTo>
                    <a:pt x="166" y="48"/>
                    <a:pt x="163" y="49"/>
                    <a:pt x="160" y="50"/>
                  </a:cubicBezTo>
                  <a:cubicBezTo>
                    <a:pt x="158" y="51"/>
                    <a:pt x="153" y="59"/>
                    <a:pt x="149" y="60"/>
                  </a:cubicBezTo>
                  <a:cubicBezTo>
                    <a:pt x="145" y="62"/>
                    <a:pt x="151" y="65"/>
                    <a:pt x="152" y="67"/>
                  </a:cubicBezTo>
                  <a:cubicBezTo>
                    <a:pt x="153" y="70"/>
                    <a:pt x="156" y="70"/>
                    <a:pt x="158" y="74"/>
                  </a:cubicBezTo>
                  <a:cubicBezTo>
                    <a:pt x="162" y="80"/>
                    <a:pt x="157" y="81"/>
                    <a:pt x="156" y="88"/>
                  </a:cubicBezTo>
                  <a:cubicBezTo>
                    <a:pt x="161" y="86"/>
                    <a:pt x="162" y="88"/>
                    <a:pt x="164" y="91"/>
                  </a:cubicBezTo>
                  <a:cubicBezTo>
                    <a:pt x="164" y="92"/>
                    <a:pt x="163" y="100"/>
                    <a:pt x="162" y="102"/>
                  </a:cubicBezTo>
                  <a:cubicBezTo>
                    <a:pt x="160" y="104"/>
                    <a:pt x="151" y="100"/>
                    <a:pt x="150" y="98"/>
                  </a:cubicBezTo>
                  <a:cubicBezTo>
                    <a:pt x="149" y="97"/>
                    <a:pt x="150" y="91"/>
                    <a:pt x="151" y="90"/>
                  </a:cubicBezTo>
                  <a:cubicBezTo>
                    <a:pt x="144" y="86"/>
                    <a:pt x="143" y="97"/>
                    <a:pt x="139" y="94"/>
                  </a:cubicBezTo>
                  <a:cubicBezTo>
                    <a:pt x="134" y="91"/>
                    <a:pt x="131" y="89"/>
                    <a:pt x="126" y="91"/>
                  </a:cubicBezTo>
                  <a:cubicBezTo>
                    <a:pt x="126" y="85"/>
                    <a:pt x="126" y="85"/>
                    <a:pt x="126" y="85"/>
                  </a:cubicBezTo>
                  <a:cubicBezTo>
                    <a:pt x="119" y="90"/>
                    <a:pt x="127" y="92"/>
                    <a:pt x="124" y="95"/>
                  </a:cubicBezTo>
                  <a:cubicBezTo>
                    <a:pt x="123" y="96"/>
                    <a:pt x="112" y="95"/>
                    <a:pt x="110" y="95"/>
                  </a:cubicBezTo>
                  <a:cubicBezTo>
                    <a:pt x="107" y="96"/>
                    <a:pt x="102" y="96"/>
                    <a:pt x="98" y="97"/>
                  </a:cubicBezTo>
                  <a:cubicBezTo>
                    <a:pt x="96" y="98"/>
                    <a:pt x="90" y="102"/>
                    <a:pt x="88" y="105"/>
                  </a:cubicBezTo>
                  <a:cubicBezTo>
                    <a:pt x="88" y="105"/>
                    <a:pt x="90" y="106"/>
                    <a:pt x="90" y="107"/>
                  </a:cubicBezTo>
                  <a:cubicBezTo>
                    <a:pt x="85" y="105"/>
                    <a:pt x="84" y="109"/>
                    <a:pt x="80" y="110"/>
                  </a:cubicBezTo>
                  <a:cubicBezTo>
                    <a:pt x="81" y="107"/>
                    <a:pt x="81" y="107"/>
                    <a:pt x="81" y="107"/>
                  </a:cubicBezTo>
                  <a:cubicBezTo>
                    <a:pt x="78" y="109"/>
                    <a:pt x="74" y="110"/>
                    <a:pt x="69" y="110"/>
                  </a:cubicBezTo>
                  <a:cubicBezTo>
                    <a:pt x="69" y="107"/>
                    <a:pt x="67" y="105"/>
                    <a:pt x="65" y="104"/>
                  </a:cubicBezTo>
                  <a:cubicBezTo>
                    <a:pt x="66" y="102"/>
                    <a:pt x="67" y="101"/>
                    <a:pt x="65" y="100"/>
                  </a:cubicBezTo>
                  <a:cubicBezTo>
                    <a:pt x="66" y="100"/>
                    <a:pt x="53" y="97"/>
                    <a:pt x="51" y="99"/>
                  </a:cubicBezTo>
                  <a:cubicBezTo>
                    <a:pt x="49" y="104"/>
                    <a:pt x="47" y="97"/>
                    <a:pt x="48" y="97"/>
                  </a:cubicBezTo>
                  <a:cubicBezTo>
                    <a:pt x="44" y="99"/>
                    <a:pt x="48" y="102"/>
                    <a:pt x="48" y="107"/>
                  </a:cubicBezTo>
                  <a:cubicBezTo>
                    <a:pt x="47" y="112"/>
                    <a:pt x="38" y="116"/>
                    <a:pt x="34" y="117"/>
                  </a:cubicBezTo>
                  <a:cubicBezTo>
                    <a:pt x="34" y="116"/>
                    <a:pt x="38" y="111"/>
                    <a:pt x="35" y="110"/>
                  </a:cubicBezTo>
                  <a:cubicBezTo>
                    <a:pt x="34" y="109"/>
                    <a:pt x="31" y="111"/>
                    <a:pt x="31" y="112"/>
                  </a:cubicBezTo>
                  <a:cubicBezTo>
                    <a:pt x="29" y="107"/>
                    <a:pt x="30" y="107"/>
                    <a:pt x="27" y="104"/>
                  </a:cubicBezTo>
                  <a:cubicBezTo>
                    <a:pt x="24" y="101"/>
                    <a:pt x="19" y="97"/>
                    <a:pt x="18" y="97"/>
                  </a:cubicBezTo>
                  <a:cubicBezTo>
                    <a:pt x="14" y="95"/>
                    <a:pt x="16" y="100"/>
                    <a:pt x="12" y="100"/>
                  </a:cubicBezTo>
                  <a:cubicBezTo>
                    <a:pt x="11" y="100"/>
                    <a:pt x="11" y="100"/>
                    <a:pt x="10" y="99"/>
                  </a:cubicBezTo>
                  <a:cubicBezTo>
                    <a:pt x="10" y="107"/>
                    <a:pt x="10" y="107"/>
                    <a:pt x="10" y="107"/>
                  </a:cubicBezTo>
                  <a:cubicBezTo>
                    <a:pt x="10" y="110"/>
                    <a:pt x="0" y="120"/>
                    <a:pt x="0" y="120"/>
                  </a:cubicBezTo>
                  <a:cubicBezTo>
                    <a:pt x="3" y="120"/>
                    <a:pt x="3" y="120"/>
                    <a:pt x="3" y="120"/>
                  </a:cubicBezTo>
                  <a:cubicBezTo>
                    <a:pt x="5" y="129"/>
                    <a:pt x="5" y="129"/>
                    <a:pt x="5" y="129"/>
                  </a:cubicBezTo>
                  <a:cubicBezTo>
                    <a:pt x="2" y="130"/>
                    <a:pt x="2" y="130"/>
                    <a:pt x="2" y="130"/>
                  </a:cubicBezTo>
                  <a:cubicBezTo>
                    <a:pt x="18" y="133"/>
                    <a:pt x="18" y="133"/>
                    <a:pt x="18" y="133"/>
                  </a:cubicBezTo>
                  <a:cubicBezTo>
                    <a:pt x="18" y="133"/>
                    <a:pt x="16" y="139"/>
                    <a:pt x="17" y="140"/>
                  </a:cubicBezTo>
                  <a:cubicBezTo>
                    <a:pt x="18" y="142"/>
                    <a:pt x="22" y="141"/>
                    <a:pt x="22" y="141"/>
                  </a:cubicBezTo>
                  <a:cubicBezTo>
                    <a:pt x="22" y="141"/>
                    <a:pt x="29" y="146"/>
                    <a:pt x="32" y="144"/>
                  </a:cubicBezTo>
                  <a:cubicBezTo>
                    <a:pt x="35" y="143"/>
                    <a:pt x="41" y="136"/>
                    <a:pt x="41" y="136"/>
                  </a:cubicBezTo>
                  <a:cubicBezTo>
                    <a:pt x="46" y="140"/>
                    <a:pt x="46" y="140"/>
                    <a:pt x="46" y="140"/>
                  </a:cubicBezTo>
                  <a:cubicBezTo>
                    <a:pt x="45" y="146"/>
                    <a:pt x="45" y="146"/>
                    <a:pt x="45" y="146"/>
                  </a:cubicBezTo>
                  <a:cubicBezTo>
                    <a:pt x="48" y="146"/>
                    <a:pt x="48" y="146"/>
                    <a:pt x="48" y="146"/>
                  </a:cubicBezTo>
                  <a:cubicBezTo>
                    <a:pt x="48" y="146"/>
                    <a:pt x="50" y="142"/>
                    <a:pt x="53" y="143"/>
                  </a:cubicBezTo>
                  <a:cubicBezTo>
                    <a:pt x="57" y="145"/>
                    <a:pt x="57" y="149"/>
                    <a:pt x="57" y="149"/>
                  </a:cubicBezTo>
                  <a:cubicBezTo>
                    <a:pt x="69" y="152"/>
                    <a:pt x="69" y="152"/>
                    <a:pt x="69" y="152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3" y="147"/>
                    <a:pt x="67" y="139"/>
                    <a:pt x="76" y="138"/>
                  </a:cubicBezTo>
                  <a:cubicBezTo>
                    <a:pt x="85" y="137"/>
                    <a:pt x="87" y="138"/>
                    <a:pt x="87" y="138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104" y="139"/>
                    <a:pt x="104" y="139"/>
                    <a:pt x="104" y="139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7" y="132"/>
                    <a:pt x="117" y="132"/>
                    <a:pt x="117" y="132"/>
                  </a:cubicBezTo>
                  <a:cubicBezTo>
                    <a:pt x="117" y="132"/>
                    <a:pt x="123" y="126"/>
                    <a:pt x="125" y="128"/>
                  </a:cubicBezTo>
                  <a:cubicBezTo>
                    <a:pt x="127" y="130"/>
                    <a:pt x="120" y="134"/>
                    <a:pt x="120" y="134"/>
                  </a:cubicBezTo>
                  <a:cubicBezTo>
                    <a:pt x="123" y="143"/>
                    <a:pt x="123" y="143"/>
                    <a:pt x="123" y="143"/>
                  </a:cubicBezTo>
                  <a:cubicBezTo>
                    <a:pt x="123" y="143"/>
                    <a:pt x="125" y="141"/>
                    <a:pt x="127" y="142"/>
                  </a:cubicBezTo>
                  <a:cubicBezTo>
                    <a:pt x="129" y="143"/>
                    <a:pt x="128" y="147"/>
                    <a:pt x="128" y="147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34" y="156"/>
                    <a:pt x="134" y="156"/>
                    <a:pt x="134" y="156"/>
                  </a:cubicBezTo>
                  <a:cubicBezTo>
                    <a:pt x="151" y="157"/>
                    <a:pt x="151" y="157"/>
                    <a:pt x="151" y="157"/>
                  </a:cubicBezTo>
                  <a:cubicBezTo>
                    <a:pt x="153" y="160"/>
                    <a:pt x="153" y="160"/>
                    <a:pt x="153" y="160"/>
                  </a:cubicBezTo>
                  <a:cubicBezTo>
                    <a:pt x="169" y="160"/>
                    <a:pt x="169" y="160"/>
                    <a:pt x="169" y="160"/>
                  </a:cubicBezTo>
                  <a:cubicBezTo>
                    <a:pt x="172" y="163"/>
                    <a:pt x="172" y="163"/>
                    <a:pt x="172" y="163"/>
                  </a:cubicBezTo>
                  <a:cubicBezTo>
                    <a:pt x="178" y="161"/>
                    <a:pt x="178" y="161"/>
                    <a:pt x="178" y="161"/>
                  </a:cubicBezTo>
                  <a:cubicBezTo>
                    <a:pt x="197" y="165"/>
                    <a:pt x="197" y="165"/>
                    <a:pt x="197" y="165"/>
                  </a:cubicBezTo>
                  <a:cubicBezTo>
                    <a:pt x="202" y="164"/>
                    <a:pt x="202" y="164"/>
                    <a:pt x="202" y="164"/>
                  </a:cubicBezTo>
                  <a:cubicBezTo>
                    <a:pt x="212" y="167"/>
                    <a:pt x="212" y="167"/>
                    <a:pt x="212" y="167"/>
                  </a:cubicBezTo>
                  <a:cubicBezTo>
                    <a:pt x="214" y="170"/>
                    <a:pt x="214" y="170"/>
                    <a:pt x="214" y="170"/>
                  </a:cubicBezTo>
                  <a:cubicBezTo>
                    <a:pt x="225" y="168"/>
                    <a:pt x="225" y="168"/>
                    <a:pt x="225" y="168"/>
                  </a:cubicBezTo>
                  <a:cubicBezTo>
                    <a:pt x="232" y="171"/>
                    <a:pt x="232" y="171"/>
                    <a:pt x="232" y="171"/>
                  </a:cubicBezTo>
                  <a:cubicBezTo>
                    <a:pt x="238" y="164"/>
                    <a:pt x="238" y="164"/>
                    <a:pt x="238" y="164"/>
                  </a:cubicBezTo>
                  <a:cubicBezTo>
                    <a:pt x="238" y="164"/>
                    <a:pt x="241" y="164"/>
                    <a:pt x="243" y="163"/>
                  </a:cubicBezTo>
                  <a:cubicBezTo>
                    <a:pt x="245" y="162"/>
                    <a:pt x="244" y="156"/>
                    <a:pt x="247" y="156"/>
                  </a:cubicBezTo>
                  <a:cubicBezTo>
                    <a:pt x="251" y="155"/>
                    <a:pt x="256" y="153"/>
                    <a:pt x="256" y="153"/>
                  </a:cubicBezTo>
                  <a:cubicBezTo>
                    <a:pt x="262" y="154"/>
                    <a:pt x="262" y="154"/>
                    <a:pt x="262" y="154"/>
                  </a:cubicBezTo>
                  <a:cubicBezTo>
                    <a:pt x="262" y="154"/>
                    <a:pt x="267" y="151"/>
                    <a:pt x="270" y="152"/>
                  </a:cubicBezTo>
                  <a:cubicBezTo>
                    <a:pt x="273" y="152"/>
                    <a:pt x="275" y="154"/>
                    <a:pt x="275" y="154"/>
                  </a:cubicBezTo>
                  <a:cubicBezTo>
                    <a:pt x="279" y="149"/>
                    <a:pt x="279" y="149"/>
                    <a:pt x="279" y="149"/>
                  </a:cubicBezTo>
                  <a:cubicBezTo>
                    <a:pt x="279" y="149"/>
                    <a:pt x="279" y="147"/>
                    <a:pt x="287" y="147"/>
                  </a:cubicBezTo>
                  <a:cubicBezTo>
                    <a:pt x="293" y="146"/>
                    <a:pt x="295" y="149"/>
                    <a:pt x="295" y="149"/>
                  </a:cubicBezTo>
                  <a:cubicBezTo>
                    <a:pt x="298" y="147"/>
                    <a:pt x="298" y="147"/>
                    <a:pt x="298" y="147"/>
                  </a:cubicBezTo>
                  <a:cubicBezTo>
                    <a:pt x="298" y="147"/>
                    <a:pt x="294" y="144"/>
                    <a:pt x="296" y="140"/>
                  </a:cubicBezTo>
                  <a:cubicBezTo>
                    <a:pt x="298" y="136"/>
                    <a:pt x="300" y="137"/>
                    <a:pt x="300" y="137"/>
                  </a:cubicBezTo>
                  <a:cubicBezTo>
                    <a:pt x="309" y="128"/>
                    <a:pt x="309" y="128"/>
                    <a:pt x="309" y="128"/>
                  </a:cubicBezTo>
                  <a:cubicBezTo>
                    <a:pt x="319" y="127"/>
                    <a:pt x="319" y="127"/>
                    <a:pt x="319" y="127"/>
                  </a:cubicBezTo>
                  <a:cubicBezTo>
                    <a:pt x="320" y="118"/>
                    <a:pt x="320" y="118"/>
                    <a:pt x="320" y="118"/>
                  </a:cubicBezTo>
                  <a:cubicBezTo>
                    <a:pt x="320" y="118"/>
                    <a:pt x="315" y="117"/>
                    <a:pt x="315" y="115"/>
                  </a:cubicBezTo>
                  <a:cubicBezTo>
                    <a:pt x="314" y="112"/>
                    <a:pt x="317" y="110"/>
                    <a:pt x="317" y="109"/>
                  </a:cubicBezTo>
                  <a:cubicBezTo>
                    <a:pt x="317" y="107"/>
                    <a:pt x="313" y="107"/>
                    <a:pt x="313" y="104"/>
                  </a:cubicBezTo>
                  <a:cubicBezTo>
                    <a:pt x="314" y="101"/>
                    <a:pt x="328" y="98"/>
                    <a:pt x="326" y="92"/>
                  </a:cubicBezTo>
                  <a:cubicBezTo>
                    <a:pt x="324" y="85"/>
                    <a:pt x="322" y="85"/>
                    <a:pt x="322" y="85"/>
                  </a:cubicBezTo>
                  <a:cubicBezTo>
                    <a:pt x="317" y="86"/>
                    <a:pt x="317" y="86"/>
                    <a:pt x="317" y="86"/>
                  </a:cubicBezTo>
                  <a:cubicBezTo>
                    <a:pt x="317" y="86"/>
                    <a:pt x="312" y="88"/>
                    <a:pt x="314" y="83"/>
                  </a:cubicBezTo>
                  <a:cubicBezTo>
                    <a:pt x="315" y="79"/>
                    <a:pt x="320" y="78"/>
                    <a:pt x="322" y="77"/>
                  </a:cubicBezTo>
                  <a:cubicBezTo>
                    <a:pt x="324" y="77"/>
                    <a:pt x="328" y="82"/>
                    <a:pt x="328" y="82"/>
                  </a:cubicBezTo>
                  <a:cubicBezTo>
                    <a:pt x="341" y="78"/>
                    <a:pt x="341" y="78"/>
                    <a:pt x="341" y="78"/>
                  </a:cubicBezTo>
                  <a:cubicBezTo>
                    <a:pt x="341" y="70"/>
                    <a:pt x="341" y="70"/>
                    <a:pt x="341" y="70"/>
                  </a:cubicBezTo>
                  <a:cubicBezTo>
                    <a:pt x="339" y="69"/>
                    <a:pt x="339" y="69"/>
                    <a:pt x="339" y="69"/>
                  </a:cubicBezTo>
                  <a:cubicBezTo>
                    <a:pt x="342" y="67"/>
                    <a:pt x="342" y="67"/>
                    <a:pt x="342" y="67"/>
                  </a:cubicBezTo>
                  <a:cubicBezTo>
                    <a:pt x="342" y="67"/>
                    <a:pt x="343" y="60"/>
                    <a:pt x="342" y="57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68" name="Malta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4322222" y="6019584"/>
              <a:ext cx="65093" cy="56956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2" y="4"/>
                </a:cxn>
                <a:cxn ang="0">
                  <a:pos x="5" y="8"/>
                </a:cxn>
                <a:cxn ang="0">
                  <a:pos x="7" y="3"/>
                </a:cxn>
                <a:cxn ang="0">
                  <a:pos x="16" y="11"/>
                </a:cxn>
                <a:cxn ang="0">
                  <a:pos x="14" y="12"/>
                </a:cxn>
                <a:cxn ang="0">
                  <a:pos x="11" y="9"/>
                </a:cxn>
                <a:cxn ang="0">
                  <a:pos x="9" y="11"/>
                </a:cxn>
                <a:cxn ang="0">
                  <a:pos x="10" y="15"/>
                </a:cxn>
                <a:cxn ang="0">
                  <a:pos x="19" y="20"/>
                </a:cxn>
                <a:cxn ang="0">
                  <a:pos x="23" y="15"/>
                </a:cxn>
                <a:cxn ang="0">
                  <a:pos x="16" y="11"/>
                </a:cxn>
              </a:cxnLst>
              <a:rect l="0" t="0" r="r" b="b"/>
              <a:pathLst>
                <a:path w="23" h="20">
                  <a:moveTo>
                    <a:pt x="7" y="3"/>
                  </a:moveTo>
                  <a:cubicBezTo>
                    <a:pt x="0" y="0"/>
                    <a:pt x="2" y="4"/>
                    <a:pt x="2" y="4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9" y="9"/>
                    <a:pt x="15" y="5"/>
                    <a:pt x="7" y="3"/>
                  </a:cubicBezTo>
                  <a:close/>
                  <a:moveTo>
                    <a:pt x="16" y="11"/>
                  </a:moveTo>
                  <a:cubicBezTo>
                    <a:pt x="14" y="12"/>
                    <a:pt x="14" y="12"/>
                    <a:pt x="14" y="12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5"/>
                    <a:pt x="15" y="20"/>
                    <a:pt x="19" y="20"/>
                  </a:cubicBezTo>
                  <a:cubicBezTo>
                    <a:pt x="23" y="20"/>
                    <a:pt x="23" y="15"/>
                    <a:pt x="23" y="15"/>
                  </a:cubicBezTo>
                  <a:lnTo>
                    <a:pt x="16" y="11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69" name="Great Britain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1786841" y="1401222"/>
              <a:ext cx="1007317" cy="1890955"/>
            </a:xfrm>
            <a:custGeom>
              <a:avLst/>
              <a:gdLst/>
              <a:ahLst/>
              <a:cxnLst>
                <a:cxn ang="0">
                  <a:pos x="281" y="467"/>
                </a:cxn>
                <a:cxn ang="0">
                  <a:pos x="290" y="431"/>
                </a:cxn>
                <a:cxn ang="0">
                  <a:pos x="245" y="321"/>
                </a:cxn>
                <a:cxn ang="0">
                  <a:pos x="210" y="295"/>
                </a:cxn>
                <a:cxn ang="0">
                  <a:pos x="257" y="247"/>
                </a:cxn>
                <a:cxn ang="0">
                  <a:pos x="197" y="186"/>
                </a:cxn>
                <a:cxn ang="0">
                  <a:pos x="248" y="141"/>
                </a:cxn>
                <a:cxn ang="0">
                  <a:pos x="191" y="133"/>
                </a:cxn>
                <a:cxn ang="0">
                  <a:pos x="164" y="140"/>
                </a:cxn>
                <a:cxn ang="0">
                  <a:pos x="143" y="161"/>
                </a:cxn>
                <a:cxn ang="0">
                  <a:pos x="146" y="202"/>
                </a:cxn>
                <a:cxn ang="0">
                  <a:pos x="111" y="230"/>
                </a:cxn>
                <a:cxn ang="0">
                  <a:pos x="127" y="247"/>
                </a:cxn>
                <a:cxn ang="0">
                  <a:pos x="131" y="260"/>
                </a:cxn>
                <a:cxn ang="0">
                  <a:pos x="101" y="317"/>
                </a:cxn>
                <a:cxn ang="0">
                  <a:pos x="142" y="276"/>
                </a:cxn>
                <a:cxn ang="0">
                  <a:pos x="148" y="287"/>
                </a:cxn>
                <a:cxn ang="0">
                  <a:pos x="127" y="344"/>
                </a:cxn>
                <a:cxn ang="0">
                  <a:pos x="145" y="363"/>
                </a:cxn>
                <a:cxn ang="0">
                  <a:pos x="188" y="366"/>
                </a:cxn>
                <a:cxn ang="0">
                  <a:pos x="180" y="416"/>
                </a:cxn>
                <a:cxn ang="0">
                  <a:pos x="186" y="472"/>
                </a:cxn>
                <a:cxn ang="0">
                  <a:pos x="109" y="492"/>
                </a:cxn>
                <a:cxn ang="0">
                  <a:pos x="102" y="536"/>
                </a:cxn>
                <a:cxn ang="0">
                  <a:pos x="74" y="560"/>
                </a:cxn>
                <a:cxn ang="0">
                  <a:pos x="109" y="569"/>
                </a:cxn>
                <a:cxn ang="0">
                  <a:pos x="171" y="582"/>
                </a:cxn>
                <a:cxn ang="0">
                  <a:pos x="55" y="640"/>
                </a:cxn>
                <a:cxn ang="0">
                  <a:pos x="62" y="657"/>
                </a:cxn>
                <a:cxn ang="0">
                  <a:pos x="122" y="645"/>
                </a:cxn>
                <a:cxn ang="0">
                  <a:pos x="201" y="649"/>
                </a:cxn>
                <a:cxn ang="0">
                  <a:pos x="310" y="653"/>
                </a:cxn>
                <a:cxn ang="0">
                  <a:pos x="295" y="614"/>
                </a:cxn>
                <a:cxn ang="0">
                  <a:pos x="319" y="598"/>
                </a:cxn>
                <a:cxn ang="0">
                  <a:pos x="209" y="650"/>
                </a:cxn>
                <a:cxn ang="0">
                  <a:pos x="121" y="471"/>
                </a:cxn>
                <a:cxn ang="0">
                  <a:pos x="139" y="396"/>
                </a:cxn>
                <a:cxn ang="0">
                  <a:pos x="138" y="302"/>
                </a:cxn>
                <a:cxn ang="0">
                  <a:pos x="89" y="291"/>
                </a:cxn>
                <a:cxn ang="0">
                  <a:pos x="109" y="281"/>
                </a:cxn>
                <a:cxn ang="0">
                  <a:pos x="88" y="238"/>
                </a:cxn>
                <a:cxn ang="0">
                  <a:pos x="112" y="235"/>
                </a:cxn>
                <a:cxn ang="0">
                  <a:pos x="103" y="260"/>
                </a:cxn>
                <a:cxn ang="0">
                  <a:pos x="117" y="217"/>
                </a:cxn>
                <a:cxn ang="0">
                  <a:pos x="82" y="197"/>
                </a:cxn>
                <a:cxn ang="0">
                  <a:pos x="88" y="177"/>
                </a:cxn>
                <a:cxn ang="0">
                  <a:pos x="114" y="176"/>
                </a:cxn>
                <a:cxn ang="0">
                  <a:pos x="127" y="203"/>
                </a:cxn>
                <a:cxn ang="0">
                  <a:pos x="135" y="173"/>
                </a:cxn>
                <a:cxn ang="0">
                  <a:pos x="81" y="165"/>
                </a:cxn>
                <a:cxn ang="0">
                  <a:pos x="141" y="134"/>
                </a:cxn>
                <a:cxn ang="0">
                  <a:pos x="104" y="132"/>
                </a:cxn>
                <a:cxn ang="0">
                  <a:pos x="242" y="113"/>
                </a:cxn>
                <a:cxn ang="0">
                  <a:pos x="256" y="107"/>
                </a:cxn>
                <a:cxn ang="0">
                  <a:pos x="259" y="94"/>
                </a:cxn>
                <a:cxn ang="0">
                  <a:pos x="310" y="82"/>
                </a:cxn>
                <a:cxn ang="0">
                  <a:pos x="282" y="93"/>
                </a:cxn>
                <a:cxn ang="0">
                  <a:pos x="339" y="23"/>
                </a:cxn>
                <a:cxn ang="0">
                  <a:pos x="357" y="3"/>
                </a:cxn>
                <a:cxn ang="0">
                  <a:pos x="49" y="396"/>
                </a:cxn>
                <a:cxn ang="0">
                  <a:pos x="96" y="386"/>
                </a:cxn>
                <a:cxn ang="0">
                  <a:pos x="34" y="332"/>
                </a:cxn>
                <a:cxn ang="0">
                  <a:pos x="13" y="377"/>
                </a:cxn>
              </a:cxnLst>
              <a:rect l="0" t="0" r="r" b="b"/>
              <a:pathLst>
                <a:path w="357" h="670">
                  <a:moveTo>
                    <a:pt x="342" y="526"/>
                  </a:moveTo>
                  <a:cubicBezTo>
                    <a:pt x="330" y="519"/>
                    <a:pt x="330" y="519"/>
                    <a:pt x="330" y="519"/>
                  </a:cubicBezTo>
                  <a:cubicBezTo>
                    <a:pt x="328" y="520"/>
                    <a:pt x="328" y="520"/>
                    <a:pt x="328" y="520"/>
                  </a:cubicBezTo>
                  <a:cubicBezTo>
                    <a:pt x="310" y="519"/>
                    <a:pt x="310" y="519"/>
                    <a:pt x="310" y="519"/>
                  </a:cubicBezTo>
                  <a:cubicBezTo>
                    <a:pt x="303" y="530"/>
                    <a:pt x="303" y="530"/>
                    <a:pt x="303" y="530"/>
                  </a:cubicBezTo>
                  <a:cubicBezTo>
                    <a:pt x="299" y="528"/>
                    <a:pt x="299" y="528"/>
                    <a:pt x="299" y="528"/>
                  </a:cubicBezTo>
                  <a:cubicBezTo>
                    <a:pt x="295" y="522"/>
                    <a:pt x="295" y="522"/>
                    <a:pt x="295" y="522"/>
                  </a:cubicBezTo>
                  <a:cubicBezTo>
                    <a:pt x="291" y="520"/>
                    <a:pt x="291" y="520"/>
                    <a:pt x="291" y="520"/>
                  </a:cubicBezTo>
                  <a:cubicBezTo>
                    <a:pt x="291" y="520"/>
                    <a:pt x="292" y="515"/>
                    <a:pt x="296" y="514"/>
                  </a:cubicBezTo>
                  <a:cubicBezTo>
                    <a:pt x="301" y="512"/>
                    <a:pt x="308" y="508"/>
                    <a:pt x="308" y="504"/>
                  </a:cubicBezTo>
                  <a:cubicBezTo>
                    <a:pt x="309" y="501"/>
                    <a:pt x="305" y="486"/>
                    <a:pt x="305" y="486"/>
                  </a:cubicBezTo>
                  <a:cubicBezTo>
                    <a:pt x="299" y="480"/>
                    <a:pt x="299" y="480"/>
                    <a:pt x="299" y="480"/>
                  </a:cubicBezTo>
                  <a:cubicBezTo>
                    <a:pt x="292" y="473"/>
                    <a:pt x="292" y="473"/>
                    <a:pt x="292" y="473"/>
                  </a:cubicBezTo>
                  <a:cubicBezTo>
                    <a:pt x="292" y="473"/>
                    <a:pt x="290" y="469"/>
                    <a:pt x="287" y="468"/>
                  </a:cubicBezTo>
                  <a:cubicBezTo>
                    <a:pt x="285" y="468"/>
                    <a:pt x="281" y="467"/>
                    <a:pt x="281" y="467"/>
                  </a:cubicBezTo>
                  <a:cubicBezTo>
                    <a:pt x="279" y="469"/>
                    <a:pt x="279" y="469"/>
                    <a:pt x="279" y="469"/>
                  </a:cubicBezTo>
                  <a:cubicBezTo>
                    <a:pt x="276" y="466"/>
                    <a:pt x="276" y="466"/>
                    <a:pt x="276" y="466"/>
                  </a:cubicBezTo>
                  <a:cubicBezTo>
                    <a:pt x="268" y="465"/>
                    <a:pt x="268" y="465"/>
                    <a:pt x="268" y="465"/>
                  </a:cubicBezTo>
                  <a:cubicBezTo>
                    <a:pt x="276" y="463"/>
                    <a:pt x="276" y="463"/>
                    <a:pt x="276" y="463"/>
                  </a:cubicBezTo>
                  <a:cubicBezTo>
                    <a:pt x="279" y="466"/>
                    <a:pt x="279" y="466"/>
                    <a:pt x="279" y="466"/>
                  </a:cubicBezTo>
                  <a:cubicBezTo>
                    <a:pt x="289" y="465"/>
                    <a:pt x="289" y="465"/>
                    <a:pt x="289" y="465"/>
                  </a:cubicBezTo>
                  <a:cubicBezTo>
                    <a:pt x="289" y="465"/>
                    <a:pt x="293" y="472"/>
                    <a:pt x="294" y="473"/>
                  </a:cubicBezTo>
                  <a:cubicBezTo>
                    <a:pt x="298" y="473"/>
                    <a:pt x="298" y="473"/>
                    <a:pt x="298" y="473"/>
                  </a:cubicBezTo>
                  <a:cubicBezTo>
                    <a:pt x="301" y="477"/>
                    <a:pt x="301" y="477"/>
                    <a:pt x="301" y="477"/>
                  </a:cubicBezTo>
                  <a:cubicBezTo>
                    <a:pt x="303" y="475"/>
                    <a:pt x="303" y="475"/>
                    <a:pt x="303" y="475"/>
                  </a:cubicBezTo>
                  <a:cubicBezTo>
                    <a:pt x="295" y="455"/>
                    <a:pt x="295" y="455"/>
                    <a:pt x="295" y="455"/>
                  </a:cubicBezTo>
                  <a:cubicBezTo>
                    <a:pt x="295" y="443"/>
                    <a:pt x="295" y="443"/>
                    <a:pt x="295" y="443"/>
                  </a:cubicBezTo>
                  <a:cubicBezTo>
                    <a:pt x="298" y="441"/>
                    <a:pt x="298" y="441"/>
                    <a:pt x="298" y="441"/>
                  </a:cubicBezTo>
                  <a:cubicBezTo>
                    <a:pt x="294" y="431"/>
                    <a:pt x="294" y="431"/>
                    <a:pt x="294" y="431"/>
                  </a:cubicBezTo>
                  <a:cubicBezTo>
                    <a:pt x="290" y="431"/>
                    <a:pt x="290" y="431"/>
                    <a:pt x="290" y="431"/>
                  </a:cubicBezTo>
                  <a:cubicBezTo>
                    <a:pt x="286" y="416"/>
                    <a:pt x="286" y="416"/>
                    <a:pt x="286" y="416"/>
                  </a:cubicBezTo>
                  <a:cubicBezTo>
                    <a:pt x="277" y="407"/>
                    <a:pt x="277" y="407"/>
                    <a:pt x="277" y="407"/>
                  </a:cubicBezTo>
                  <a:cubicBezTo>
                    <a:pt x="273" y="406"/>
                    <a:pt x="273" y="406"/>
                    <a:pt x="273" y="406"/>
                  </a:cubicBezTo>
                  <a:cubicBezTo>
                    <a:pt x="267" y="395"/>
                    <a:pt x="267" y="395"/>
                    <a:pt x="267" y="395"/>
                  </a:cubicBezTo>
                  <a:cubicBezTo>
                    <a:pt x="263" y="392"/>
                    <a:pt x="263" y="392"/>
                    <a:pt x="263" y="392"/>
                  </a:cubicBezTo>
                  <a:cubicBezTo>
                    <a:pt x="262" y="380"/>
                    <a:pt x="262" y="380"/>
                    <a:pt x="262" y="380"/>
                  </a:cubicBezTo>
                  <a:cubicBezTo>
                    <a:pt x="259" y="372"/>
                    <a:pt x="259" y="372"/>
                    <a:pt x="259" y="372"/>
                  </a:cubicBezTo>
                  <a:cubicBezTo>
                    <a:pt x="260" y="354"/>
                    <a:pt x="260" y="354"/>
                    <a:pt x="260" y="354"/>
                  </a:cubicBezTo>
                  <a:cubicBezTo>
                    <a:pt x="257" y="349"/>
                    <a:pt x="257" y="349"/>
                    <a:pt x="257" y="349"/>
                  </a:cubicBezTo>
                  <a:cubicBezTo>
                    <a:pt x="259" y="337"/>
                    <a:pt x="259" y="337"/>
                    <a:pt x="259" y="337"/>
                  </a:cubicBezTo>
                  <a:cubicBezTo>
                    <a:pt x="253" y="332"/>
                    <a:pt x="253" y="332"/>
                    <a:pt x="253" y="332"/>
                  </a:cubicBezTo>
                  <a:cubicBezTo>
                    <a:pt x="253" y="327"/>
                    <a:pt x="253" y="327"/>
                    <a:pt x="253" y="327"/>
                  </a:cubicBezTo>
                  <a:cubicBezTo>
                    <a:pt x="249" y="324"/>
                    <a:pt x="249" y="324"/>
                    <a:pt x="249" y="324"/>
                  </a:cubicBezTo>
                  <a:cubicBezTo>
                    <a:pt x="248" y="319"/>
                    <a:pt x="248" y="319"/>
                    <a:pt x="248" y="319"/>
                  </a:cubicBezTo>
                  <a:cubicBezTo>
                    <a:pt x="245" y="321"/>
                    <a:pt x="245" y="321"/>
                    <a:pt x="245" y="321"/>
                  </a:cubicBezTo>
                  <a:cubicBezTo>
                    <a:pt x="248" y="317"/>
                    <a:pt x="248" y="317"/>
                    <a:pt x="248" y="317"/>
                  </a:cubicBezTo>
                  <a:cubicBezTo>
                    <a:pt x="245" y="315"/>
                    <a:pt x="245" y="315"/>
                    <a:pt x="245" y="315"/>
                  </a:cubicBezTo>
                  <a:cubicBezTo>
                    <a:pt x="245" y="315"/>
                    <a:pt x="247" y="312"/>
                    <a:pt x="244" y="311"/>
                  </a:cubicBezTo>
                  <a:cubicBezTo>
                    <a:pt x="241" y="311"/>
                    <a:pt x="238" y="310"/>
                    <a:pt x="238" y="310"/>
                  </a:cubicBezTo>
                  <a:cubicBezTo>
                    <a:pt x="228" y="298"/>
                    <a:pt x="228" y="298"/>
                    <a:pt x="228" y="298"/>
                  </a:cubicBezTo>
                  <a:cubicBezTo>
                    <a:pt x="228" y="298"/>
                    <a:pt x="228" y="296"/>
                    <a:pt x="223" y="297"/>
                  </a:cubicBezTo>
                  <a:cubicBezTo>
                    <a:pt x="217" y="298"/>
                    <a:pt x="217" y="305"/>
                    <a:pt x="213" y="305"/>
                  </a:cubicBezTo>
                  <a:cubicBezTo>
                    <a:pt x="209" y="305"/>
                    <a:pt x="208" y="299"/>
                    <a:pt x="208" y="299"/>
                  </a:cubicBezTo>
                  <a:cubicBezTo>
                    <a:pt x="208" y="299"/>
                    <a:pt x="203" y="301"/>
                    <a:pt x="200" y="300"/>
                  </a:cubicBezTo>
                  <a:cubicBezTo>
                    <a:pt x="197" y="299"/>
                    <a:pt x="195" y="296"/>
                    <a:pt x="195" y="296"/>
                  </a:cubicBezTo>
                  <a:cubicBezTo>
                    <a:pt x="195" y="296"/>
                    <a:pt x="187" y="295"/>
                    <a:pt x="188" y="294"/>
                  </a:cubicBezTo>
                  <a:cubicBezTo>
                    <a:pt x="189" y="292"/>
                    <a:pt x="196" y="292"/>
                    <a:pt x="196" y="292"/>
                  </a:cubicBezTo>
                  <a:cubicBezTo>
                    <a:pt x="196" y="292"/>
                    <a:pt x="197" y="296"/>
                    <a:pt x="200" y="296"/>
                  </a:cubicBezTo>
                  <a:cubicBezTo>
                    <a:pt x="202" y="296"/>
                    <a:pt x="207" y="294"/>
                    <a:pt x="207" y="294"/>
                  </a:cubicBezTo>
                  <a:cubicBezTo>
                    <a:pt x="210" y="295"/>
                    <a:pt x="210" y="295"/>
                    <a:pt x="210" y="295"/>
                  </a:cubicBezTo>
                  <a:cubicBezTo>
                    <a:pt x="210" y="291"/>
                    <a:pt x="210" y="291"/>
                    <a:pt x="210" y="291"/>
                  </a:cubicBezTo>
                  <a:cubicBezTo>
                    <a:pt x="218" y="287"/>
                    <a:pt x="218" y="287"/>
                    <a:pt x="218" y="287"/>
                  </a:cubicBezTo>
                  <a:cubicBezTo>
                    <a:pt x="226" y="290"/>
                    <a:pt x="226" y="290"/>
                    <a:pt x="226" y="290"/>
                  </a:cubicBezTo>
                  <a:cubicBezTo>
                    <a:pt x="234" y="283"/>
                    <a:pt x="234" y="283"/>
                    <a:pt x="234" y="283"/>
                  </a:cubicBezTo>
                  <a:cubicBezTo>
                    <a:pt x="226" y="279"/>
                    <a:pt x="226" y="279"/>
                    <a:pt x="226" y="279"/>
                  </a:cubicBezTo>
                  <a:cubicBezTo>
                    <a:pt x="226" y="279"/>
                    <a:pt x="230" y="278"/>
                    <a:pt x="228" y="275"/>
                  </a:cubicBezTo>
                  <a:cubicBezTo>
                    <a:pt x="226" y="272"/>
                    <a:pt x="227" y="271"/>
                    <a:pt x="224" y="271"/>
                  </a:cubicBezTo>
                  <a:cubicBezTo>
                    <a:pt x="219" y="272"/>
                    <a:pt x="217" y="276"/>
                    <a:pt x="215" y="276"/>
                  </a:cubicBezTo>
                  <a:cubicBezTo>
                    <a:pt x="213" y="277"/>
                    <a:pt x="208" y="276"/>
                    <a:pt x="208" y="276"/>
                  </a:cubicBezTo>
                  <a:cubicBezTo>
                    <a:pt x="208" y="276"/>
                    <a:pt x="214" y="275"/>
                    <a:pt x="215" y="274"/>
                  </a:cubicBezTo>
                  <a:cubicBezTo>
                    <a:pt x="216" y="272"/>
                    <a:pt x="220" y="269"/>
                    <a:pt x="223" y="269"/>
                  </a:cubicBezTo>
                  <a:cubicBezTo>
                    <a:pt x="225" y="269"/>
                    <a:pt x="230" y="272"/>
                    <a:pt x="230" y="272"/>
                  </a:cubicBezTo>
                  <a:cubicBezTo>
                    <a:pt x="241" y="267"/>
                    <a:pt x="241" y="267"/>
                    <a:pt x="241" y="267"/>
                  </a:cubicBezTo>
                  <a:cubicBezTo>
                    <a:pt x="246" y="256"/>
                    <a:pt x="246" y="256"/>
                    <a:pt x="246" y="256"/>
                  </a:cubicBezTo>
                  <a:cubicBezTo>
                    <a:pt x="257" y="247"/>
                    <a:pt x="257" y="247"/>
                    <a:pt x="257" y="247"/>
                  </a:cubicBezTo>
                  <a:cubicBezTo>
                    <a:pt x="264" y="234"/>
                    <a:pt x="264" y="234"/>
                    <a:pt x="264" y="234"/>
                  </a:cubicBezTo>
                  <a:cubicBezTo>
                    <a:pt x="264" y="234"/>
                    <a:pt x="264" y="231"/>
                    <a:pt x="266" y="229"/>
                  </a:cubicBezTo>
                  <a:cubicBezTo>
                    <a:pt x="267" y="227"/>
                    <a:pt x="281" y="214"/>
                    <a:pt x="279" y="206"/>
                  </a:cubicBezTo>
                  <a:cubicBezTo>
                    <a:pt x="277" y="199"/>
                    <a:pt x="265" y="197"/>
                    <a:pt x="265" y="197"/>
                  </a:cubicBezTo>
                  <a:cubicBezTo>
                    <a:pt x="257" y="198"/>
                    <a:pt x="257" y="198"/>
                    <a:pt x="257" y="198"/>
                  </a:cubicBezTo>
                  <a:cubicBezTo>
                    <a:pt x="242" y="192"/>
                    <a:pt x="242" y="192"/>
                    <a:pt x="242" y="192"/>
                  </a:cubicBezTo>
                  <a:cubicBezTo>
                    <a:pt x="235" y="193"/>
                    <a:pt x="235" y="193"/>
                    <a:pt x="235" y="193"/>
                  </a:cubicBezTo>
                  <a:cubicBezTo>
                    <a:pt x="235" y="193"/>
                    <a:pt x="231" y="189"/>
                    <a:pt x="226" y="188"/>
                  </a:cubicBezTo>
                  <a:cubicBezTo>
                    <a:pt x="220" y="188"/>
                    <a:pt x="207" y="192"/>
                    <a:pt x="207" y="192"/>
                  </a:cubicBezTo>
                  <a:cubicBezTo>
                    <a:pt x="203" y="191"/>
                    <a:pt x="203" y="191"/>
                    <a:pt x="203" y="191"/>
                  </a:cubicBezTo>
                  <a:cubicBezTo>
                    <a:pt x="199" y="196"/>
                    <a:pt x="199" y="196"/>
                    <a:pt x="199" y="196"/>
                  </a:cubicBezTo>
                  <a:cubicBezTo>
                    <a:pt x="185" y="197"/>
                    <a:pt x="185" y="197"/>
                    <a:pt x="185" y="197"/>
                  </a:cubicBezTo>
                  <a:cubicBezTo>
                    <a:pt x="196" y="193"/>
                    <a:pt x="196" y="193"/>
                    <a:pt x="196" y="193"/>
                  </a:cubicBezTo>
                  <a:cubicBezTo>
                    <a:pt x="202" y="187"/>
                    <a:pt x="202" y="187"/>
                    <a:pt x="202" y="187"/>
                  </a:cubicBezTo>
                  <a:cubicBezTo>
                    <a:pt x="202" y="187"/>
                    <a:pt x="198" y="186"/>
                    <a:pt x="197" y="186"/>
                  </a:cubicBezTo>
                  <a:cubicBezTo>
                    <a:pt x="196" y="186"/>
                    <a:pt x="191" y="188"/>
                    <a:pt x="191" y="188"/>
                  </a:cubicBezTo>
                  <a:cubicBezTo>
                    <a:pt x="188" y="187"/>
                    <a:pt x="188" y="187"/>
                    <a:pt x="188" y="187"/>
                  </a:cubicBezTo>
                  <a:cubicBezTo>
                    <a:pt x="196" y="184"/>
                    <a:pt x="196" y="184"/>
                    <a:pt x="196" y="184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14" y="176"/>
                    <a:pt x="214" y="176"/>
                    <a:pt x="214" y="176"/>
                  </a:cubicBezTo>
                  <a:cubicBezTo>
                    <a:pt x="208" y="176"/>
                    <a:pt x="208" y="176"/>
                    <a:pt x="208" y="176"/>
                  </a:cubicBezTo>
                  <a:cubicBezTo>
                    <a:pt x="201" y="174"/>
                    <a:pt x="201" y="174"/>
                    <a:pt x="201" y="174"/>
                  </a:cubicBezTo>
                  <a:cubicBezTo>
                    <a:pt x="207" y="173"/>
                    <a:pt x="207" y="173"/>
                    <a:pt x="207" y="173"/>
                  </a:cubicBezTo>
                  <a:cubicBezTo>
                    <a:pt x="204" y="169"/>
                    <a:pt x="204" y="169"/>
                    <a:pt x="204" y="169"/>
                  </a:cubicBezTo>
                  <a:cubicBezTo>
                    <a:pt x="209" y="169"/>
                    <a:pt x="209" y="169"/>
                    <a:pt x="209" y="169"/>
                  </a:cubicBezTo>
                  <a:cubicBezTo>
                    <a:pt x="215" y="164"/>
                    <a:pt x="215" y="164"/>
                    <a:pt x="215" y="164"/>
                  </a:cubicBezTo>
                  <a:cubicBezTo>
                    <a:pt x="215" y="164"/>
                    <a:pt x="221" y="163"/>
                    <a:pt x="227" y="158"/>
                  </a:cubicBezTo>
                  <a:cubicBezTo>
                    <a:pt x="231" y="154"/>
                    <a:pt x="233" y="153"/>
                    <a:pt x="233" y="153"/>
                  </a:cubicBezTo>
                  <a:cubicBezTo>
                    <a:pt x="233" y="153"/>
                    <a:pt x="240" y="152"/>
                    <a:pt x="243" y="151"/>
                  </a:cubicBezTo>
                  <a:cubicBezTo>
                    <a:pt x="245" y="149"/>
                    <a:pt x="248" y="141"/>
                    <a:pt x="248" y="141"/>
                  </a:cubicBezTo>
                  <a:cubicBezTo>
                    <a:pt x="248" y="141"/>
                    <a:pt x="245" y="144"/>
                    <a:pt x="246" y="141"/>
                  </a:cubicBezTo>
                  <a:cubicBezTo>
                    <a:pt x="246" y="138"/>
                    <a:pt x="251" y="132"/>
                    <a:pt x="251" y="132"/>
                  </a:cubicBezTo>
                  <a:cubicBezTo>
                    <a:pt x="242" y="129"/>
                    <a:pt x="242" y="129"/>
                    <a:pt x="242" y="129"/>
                  </a:cubicBezTo>
                  <a:cubicBezTo>
                    <a:pt x="237" y="129"/>
                    <a:pt x="237" y="129"/>
                    <a:pt x="237" y="129"/>
                  </a:cubicBezTo>
                  <a:cubicBezTo>
                    <a:pt x="240" y="132"/>
                    <a:pt x="240" y="132"/>
                    <a:pt x="240" y="132"/>
                  </a:cubicBezTo>
                  <a:cubicBezTo>
                    <a:pt x="231" y="129"/>
                    <a:pt x="231" y="129"/>
                    <a:pt x="231" y="129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18" y="130"/>
                    <a:pt x="218" y="130"/>
                    <a:pt x="218" y="130"/>
                  </a:cubicBezTo>
                  <a:cubicBezTo>
                    <a:pt x="216" y="127"/>
                    <a:pt x="216" y="127"/>
                    <a:pt x="216" y="127"/>
                  </a:cubicBezTo>
                  <a:cubicBezTo>
                    <a:pt x="215" y="130"/>
                    <a:pt x="215" y="130"/>
                    <a:pt x="215" y="130"/>
                  </a:cubicBezTo>
                  <a:cubicBezTo>
                    <a:pt x="207" y="130"/>
                    <a:pt x="207" y="130"/>
                    <a:pt x="207" y="130"/>
                  </a:cubicBezTo>
                  <a:cubicBezTo>
                    <a:pt x="199" y="135"/>
                    <a:pt x="199" y="135"/>
                    <a:pt x="199" y="135"/>
                  </a:cubicBezTo>
                  <a:cubicBezTo>
                    <a:pt x="202" y="129"/>
                    <a:pt x="202" y="129"/>
                    <a:pt x="202" y="129"/>
                  </a:cubicBezTo>
                  <a:cubicBezTo>
                    <a:pt x="198" y="124"/>
                    <a:pt x="198" y="124"/>
                    <a:pt x="198" y="124"/>
                  </a:cubicBezTo>
                  <a:cubicBezTo>
                    <a:pt x="198" y="124"/>
                    <a:pt x="192" y="133"/>
                    <a:pt x="191" y="133"/>
                  </a:cubicBezTo>
                  <a:cubicBezTo>
                    <a:pt x="188" y="132"/>
                    <a:pt x="193" y="126"/>
                    <a:pt x="193" y="126"/>
                  </a:cubicBezTo>
                  <a:cubicBezTo>
                    <a:pt x="192" y="120"/>
                    <a:pt x="192" y="120"/>
                    <a:pt x="192" y="120"/>
                  </a:cubicBezTo>
                  <a:cubicBezTo>
                    <a:pt x="189" y="123"/>
                    <a:pt x="189" y="123"/>
                    <a:pt x="189" y="123"/>
                  </a:cubicBezTo>
                  <a:cubicBezTo>
                    <a:pt x="188" y="121"/>
                    <a:pt x="188" y="121"/>
                    <a:pt x="188" y="121"/>
                  </a:cubicBezTo>
                  <a:cubicBezTo>
                    <a:pt x="188" y="121"/>
                    <a:pt x="184" y="120"/>
                    <a:pt x="183" y="120"/>
                  </a:cubicBezTo>
                  <a:cubicBezTo>
                    <a:pt x="181" y="120"/>
                    <a:pt x="182" y="122"/>
                    <a:pt x="182" y="122"/>
                  </a:cubicBezTo>
                  <a:cubicBezTo>
                    <a:pt x="182" y="122"/>
                    <a:pt x="179" y="123"/>
                    <a:pt x="178" y="125"/>
                  </a:cubicBezTo>
                  <a:cubicBezTo>
                    <a:pt x="177" y="127"/>
                    <a:pt x="179" y="132"/>
                    <a:pt x="179" y="132"/>
                  </a:cubicBezTo>
                  <a:cubicBezTo>
                    <a:pt x="179" y="132"/>
                    <a:pt x="176" y="130"/>
                    <a:pt x="176" y="134"/>
                  </a:cubicBezTo>
                  <a:cubicBezTo>
                    <a:pt x="175" y="137"/>
                    <a:pt x="176" y="140"/>
                    <a:pt x="176" y="140"/>
                  </a:cubicBezTo>
                  <a:cubicBezTo>
                    <a:pt x="180" y="143"/>
                    <a:pt x="180" y="143"/>
                    <a:pt x="180" y="143"/>
                  </a:cubicBezTo>
                  <a:cubicBezTo>
                    <a:pt x="175" y="141"/>
                    <a:pt x="175" y="141"/>
                    <a:pt x="175" y="141"/>
                  </a:cubicBezTo>
                  <a:cubicBezTo>
                    <a:pt x="169" y="142"/>
                    <a:pt x="169" y="142"/>
                    <a:pt x="169" y="142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64" y="140"/>
                    <a:pt x="164" y="140"/>
                    <a:pt x="164" y="140"/>
                  </a:cubicBezTo>
                  <a:cubicBezTo>
                    <a:pt x="166" y="143"/>
                    <a:pt x="166" y="143"/>
                    <a:pt x="166" y="143"/>
                  </a:cubicBezTo>
                  <a:cubicBezTo>
                    <a:pt x="165" y="152"/>
                    <a:pt x="165" y="152"/>
                    <a:pt x="165" y="152"/>
                  </a:cubicBezTo>
                  <a:cubicBezTo>
                    <a:pt x="161" y="151"/>
                    <a:pt x="161" y="151"/>
                    <a:pt x="161" y="151"/>
                  </a:cubicBezTo>
                  <a:cubicBezTo>
                    <a:pt x="161" y="154"/>
                    <a:pt x="161" y="154"/>
                    <a:pt x="161" y="154"/>
                  </a:cubicBezTo>
                  <a:cubicBezTo>
                    <a:pt x="164" y="156"/>
                    <a:pt x="164" y="156"/>
                    <a:pt x="164" y="156"/>
                  </a:cubicBezTo>
                  <a:cubicBezTo>
                    <a:pt x="163" y="158"/>
                    <a:pt x="163" y="158"/>
                    <a:pt x="163" y="158"/>
                  </a:cubicBezTo>
                  <a:cubicBezTo>
                    <a:pt x="166" y="160"/>
                    <a:pt x="166" y="160"/>
                    <a:pt x="166" y="160"/>
                  </a:cubicBezTo>
                  <a:cubicBezTo>
                    <a:pt x="169" y="168"/>
                    <a:pt x="169" y="168"/>
                    <a:pt x="169" y="168"/>
                  </a:cubicBezTo>
                  <a:cubicBezTo>
                    <a:pt x="162" y="158"/>
                    <a:pt x="162" y="158"/>
                    <a:pt x="162" y="158"/>
                  </a:cubicBezTo>
                  <a:cubicBezTo>
                    <a:pt x="155" y="164"/>
                    <a:pt x="155" y="164"/>
                    <a:pt x="155" y="164"/>
                  </a:cubicBezTo>
                  <a:cubicBezTo>
                    <a:pt x="153" y="159"/>
                    <a:pt x="153" y="159"/>
                    <a:pt x="153" y="159"/>
                  </a:cubicBezTo>
                  <a:cubicBezTo>
                    <a:pt x="150" y="160"/>
                    <a:pt x="150" y="160"/>
                    <a:pt x="150" y="160"/>
                  </a:cubicBezTo>
                  <a:cubicBezTo>
                    <a:pt x="151" y="167"/>
                    <a:pt x="151" y="167"/>
                    <a:pt x="151" y="167"/>
                  </a:cubicBezTo>
                  <a:cubicBezTo>
                    <a:pt x="148" y="161"/>
                    <a:pt x="148" y="161"/>
                    <a:pt x="148" y="161"/>
                  </a:cubicBezTo>
                  <a:cubicBezTo>
                    <a:pt x="143" y="161"/>
                    <a:pt x="143" y="161"/>
                    <a:pt x="143" y="161"/>
                  </a:cubicBezTo>
                  <a:cubicBezTo>
                    <a:pt x="143" y="168"/>
                    <a:pt x="143" y="168"/>
                    <a:pt x="143" y="168"/>
                  </a:cubicBezTo>
                  <a:cubicBezTo>
                    <a:pt x="146" y="172"/>
                    <a:pt x="146" y="172"/>
                    <a:pt x="146" y="172"/>
                  </a:cubicBezTo>
                  <a:cubicBezTo>
                    <a:pt x="143" y="171"/>
                    <a:pt x="143" y="171"/>
                    <a:pt x="143" y="171"/>
                  </a:cubicBezTo>
                  <a:cubicBezTo>
                    <a:pt x="142" y="174"/>
                    <a:pt x="142" y="174"/>
                    <a:pt x="142" y="174"/>
                  </a:cubicBezTo>
                  <a:cubicBezTo>
                    <a:pt x="144" y="179"/>
                    <a:pt x="144" y="179"/>
                    <a:pt x="144" y="179"/>
                  </a:cubicBezTo>
                  <a:cubicBezTo>
                    <a:pt x="149" y="183"/>
                    <a:pt x="149" y="183"/>
                    <a:pt x="149" y="183"/>
                  </a:cubicBezTo>
                  <a:cubicBezTo>
                    <a:pt x="143" y="183"/>
                    <a:pt x="143" y="183"/>
                    <a:pt x="143" y="183"/>
                  </a:cubicBezTo>
                  <a:cubicBezTo>
                    <a:pt x="143" y="183"/>
                    <a:pt x="141" y="179"/>
                    <a:pt x="138" y="179"/>
                  </a:cubicBezTo>
                  <a:cubicBezTo>
                    <a:pt x="136" y="179"/>
                    <a:pt x="136" y="185"/>
                    <a:pt x="136" y="186"/>
                  </a:cubicBezTo>
                  <a:cubicBezTo>
                    <a:pt x="137" y="187"/>
                    <a:pt x="134" y="189"/>
                    <a:pt x="135" y="191"/>
                  </a:cubicBezTo>
                  <a:cubicBezTo>
                    <a:pt x="136" y="193"/>
                    <a:pt x="139" y="192"/>
                    <a:pt x="139" y="192"/>
                  </a:cubicBezTo>
                  <a:cubicBezTo>
                    <a:pt x="147" y="193"/>
                    <a:pt x="147" y="193"/>
                    <a:pt x="147" y="193"/>
                  </a:cubicBezTo>
                  <a:cubicBezTo>
                    <a:pt x="141" y="195"/>
                    <a:pt x="141" y="195"/>
                    <a:pt x="141" y="195"/>
                  </a:cubicBezTo>
                  <a:cubicBezTo>
                    <a:pt x="141" y="195"/>
                    <a:pt x="138" y="196"/>
                    <a:pt x="139" y="198"/>
                  </a:cubicBezTo>
                  <a:cubicBezTo>
                    <a:pt x="139" y="200"/>
                    <a:pt x="144" y="200"/>
                    <a:pt x="146" y="202"/>
                  </a:cubicBezTo>
                  <a:cubicBezTo>
                    <a:pt x="147" y="204"/>
                    <a:pt x="147" y="206"/>
                    <a:pt x="147" y="206"/>
                  </a:cubicBezTo>
                  <a:cubicBezTo>
                    <a:pt x="147" y="206"/>
                    <a:pt x="144" y="203"/>
                    <a:pt x="142" y="202"/>
                  </a:cubicBezTo>
                  <a:cubicBezTo>
                    <a:pt x="141" y="201"/>
                    <a:pt x="137" y="206"/>
                    <a:pt x="137" y="206"/>
                  </a:cubicBezTo>
                  <a:cubicBezTo>
                    <a:pt x="142" y="213"/>
                    <a:pt x="142" y="213"/>
                    <a:pt x="142" y="213"/>
                  </a:cubicBezTo>
                  <a:cubicBezTo>
                    <a:pt x="135" y="207"/>
                    <a:pt x="135" y="207"/>
                    <a:pt x="135" y="207"/>
                  </a:cubicBezTo>
                  <a:cubicBezTo>
                    <a:pt x="132" y="212"/>
                    <a:pt x="132" y="212"/>
                    <a:pt x="132" y="212"/>
                  </a:cubicBezTo>
                  <a:cubicBezTo>
                    <a:pt x="136" y="217"/>
                    <a:pt x="136" y="217"/>
                    <a:pt x="136" y="217"/>
                  </a:cubicBezTo>
                  <a:cubicBezTo>
                    <a:pt x="136" y="218"/>
                    <a:pt x="136" y="218"/>
                    <a:pt x="136" y="218"/>
                  </a:cubicBezTo>
                  <a:cubicBezTo>
                    <a:pt x="131" y="215"/>
                    <a:pt x="131" y="215"/>
                    <a:pt x="131" y="215"/>
                  </a:cubicBezTo>
                  <a:cubicBezTo>
                    <a:pt x="123" y="221"/>
                    <a:pt x="123" y="221"/>
                    <a:pt x="123" y="221"/>
                  </a:cubicBezTo>
                  <a:cubicBezTo>
                    <a:pt x="123" y="221"/>
                    <a:pt x="132" y="222"/>
                    <a:pt x="131" y="223"/>
                  </a:cubicBezTo>
                  <a:cubicBezTo>
                    <a:pt x="129" y="226"/>
                    <a:pt x="123" y="226"/>
                    <a:pt x="123" y="226"/>
                  </a:cubicBezTo>
                  <a:cubicBezTo>
                    <a:pt x="122" y="232"/>
                    <a:pt x="122" y="232"/>
                    <a:pt x="122" y="232"/>
                  </a:cubicBezTo>
                  <a:cubicBezTo>
                    <a:pt x="120" y="229"/>
                    <a:pt x="120" y="229"/>
                    <a:pt x="120" y="229"/>
                  </a:cubicBezTo>
                  <a:cubicBezTo>
                    <a:pt x="120" y="229"/>
                    <a:pt x="111" y="229"/>
                    <a:pt x="111" y="230"/>
                  </a:cubicBezTo>
                  <a:cubicBezTo>
                    <a:pt x="111" y="232"/>
                    <a:pt x="121" y="235"/>
                    <a:pt x="121" y="235"/>
                  </a:cubicBezTo>
                  <a:cubicBezTo>
                    <a:pt x="127" y="234"/>
                    <a:pt x="127" y="234"/>
                    <a:pt x="127" y="234"/>
                  </a:cubicBezTo>
                  <a:cubicBezTo>
                    <a:pt x="130" y="231"/>
                    <a:pt x="130" y="231"/>
                    <a:pt x="130" y="231"/>
                  </a:cubicBezTo>
                  <a:cubicBezTo>
                    <a:pt x="139" y="228"/>
                    <a:pt x="139" y="228"/>
                    <a:pt x="139" y="228"/>
                  </a:cubicBezTo>
                  <a:cubicBezTo>
                    <a:pt x="139" y="230"/>
                    <a:pt x="139" y="230"/>
                    <a:pt x="139" y="230"/>
                  </a:cubicBezTo>
                  <a:cubicBezTo>
                    <a:pt x="132" y="232"/>
                    <a:pt x="132" y="232"/>
                    <a:pt x="132" y="232"/>
                  </a:cubicBezTo>
                  <a:cubicBezTo>
                    <a:pt x="130" y="234"/>
                    <a:pt x="130" y="234"/>
                    <a:pt x="130" y="234"/>
                  </a:cubicBezTo>
                  <a:cubicBezTo>
                    <a:pt x="134" y="236"/>
                    <a:pt x="134" y="236"/>
                    <a:pt x="134" y="236"/>
                  </a:cubicBezTo>
                  <a:cubicBezTo>
                    <a:pt x="132" y="237"/>
                    <a:pt x="132" y="237"/>
                    <a:pt x="132" y="237"/>
                  </a:cubicBezTo>
                  <a:cubicBezTo>
                    <a:pt x="129" y="235"/>
                    <a:pt x="129" y="235"/>
                    <a:pt x="129" y="235"/>
                  </a:cubicBezTo>
                  <a:cubicBezTo>
                    <a:pt x="122" y="237"/>
                    <a:pt x="122" y="237"/>
                    <a:pt x="122" y="237"/>
                  </a:cubicBezTo>
                  <a:cubicBezTo>
                    <a:pt x="118" y="236"/>
                    <a:pt x="118" y="236"/>
                    <a:pt x="118" y="236"/>
                  </a:cubicBezTo>
                  <a:cubicBezTo>
                    <a:pt x="117" y="240"/>
                    <a:pt x="117" y="240"/>
                    <a:pt x="117" y="240"/>
                  </a:cubicBezTo>
                  <a:cubicBezTo>
                    <a:pt x="122" y="244"/>
                    <a:pt x="122" y="244"/>
                    <a:pt x="122" y="244"/>
                  </a:cubicBezTo>
                  <a:cubicBezTo>
                    <a:pt x="127" y="247"/>
                    <a:pt x="127" y="247"/>
                    <a:pt x="127" y="247"/>
                  </a:cubicBezTo>
                  <a:cubicBezTo>
                    <a:pt x="135" y="244"/>
                    <a:pt x="135" y="244"/>
                    <a:pt x="135" y="244"/>
                  </a:cubicBezTo>
                  <a:cubicBezTo>
                    <a:pt x="148" y="233"/>
                    <a:pt x="148" y="233"/>
                    <a:pt x="148" y="233"/>
                  </a:cubicBezTo>
                  <a:cubicBezTo>
                    <a:pt x="146" y="231"/>
                    <a:pt x="146" y="231"/>
                    <a:pt x="146" y="231"/>
                  </a:cubicBezTo>
                  <a:cubicBezTo>
                    <a:pt x="149" y="230"/>
                    <a:pt x="149" y="230"/>
                    <a:pt x="149" y="230"/>
                  </a:cubicBezTo>
                  <a:cubicBezTo>
                    <a:pt x="153" y="232"/>
                    <a:pt x="153" y="232"/>
                    <a:pt x="153" y="232"/>
                  </a:cubicBezTo>
                  <a:cubicBezTo>
                    <a:pt x="145" y="238"/>
                    <a:pt x="145" y="238"/>
                    <a:pt x="145" y="238"/>
                  </a:cubicBezTo>
                  <a:cubicBezTo>
                    <a:pt x="145" y="238"/>
                    <a:pt x="152" y="240"/>
                    <a:pt x="151" y="240"/>
                  </a:cubicBezTo>
                  <a:cubicBezTo>
                    <a:pt x="145" y="240"/>
                    <a:pt x="145" y="240"/>
                    <a:pt x="145" y="240"/>
                  </a:cubicBezTo>
                  <a:cubicBezTo>
                    <a:pt x="137" y="246"/>
                    <a:pt x="137" y="246"/>
                    <a:pt x="137" y="246"/>
                  </a:cubicBezTo>
                  <a:cubicBezTo>
                    <a:pt x="141" y="249"/>
                    <a:pt x="141" y="249"/>
                    <a:pt x="141" y="249"/>
                  </a:cubicBezTo>
                  <a:cubicBezTo>
                    <a:pt x="137" y="249"/>
                    <a:pt x="137" y="249"/>
                    <a:pt x="137" y="249"/>
                  </a:cubicBezTo>
                  <a:cubicBezTo>
                    <a:pt x="134" y="251"/>
                    <a:pt x="134" y="251"/>
                    <a:pt x="134" y="251"/>
                  </a:cubicBezTo>
                  <a:cubicBezTo>
                    <a:pt x="141" y="254"/>
                    <a:pt x="141" y="254"/>
                    <a:pt x="141" y="254"/>
                  </a:cubicBezTo>
                  <a:cubicBezTo>
                    <a:pt x="135" y="253"/>
                    <a:pt x="135" y="253"/>
                    <a:pt x="135" y="253"/>
                  </a:cubicBezTo>
                  <a:cubicBezTo>
                    <a:pt x="131" y="260"/>
                    <a:pt x="131" y="260"/>
                    <a:pt x="131" y="260"/>
                  </a:cubicBezTo>
                  <a:cubicBezTo>
                    <a:pt x="125" y="260"/>
                    <a:pt x="125" y="260"/>
                    <a:pt x="125" y="260"/>
                  </a:cubicBezTo>
                  <a:cubicBezTo>
                    <a:pt x="122" y="267"/>
                    <a:pt x="122" y="267"/>
                    <a:pt x="122" y="267"/>
                  </a:cubicBezTo>
                  <a:cubicBezTo>
                    <a:pt x="126" y="267"/>
                    <a:pt x="126" y="267"/>
                    <a:pt x="126" y="267"/>
                  </a:cubicBezTo>
                  <a:cubicBezTo>
                    <a:pt x="125" y="277"/>
                    <a:pt x="125" y="277"/>
                    <a:pt x="125" y="277"/>
                  </a:cubicBezTo>
                  <a:cubicBezTo>
                    <a:pt x="120" y="277"/>
                    <a:pt x="120" y="277"/>
                    <a:pt x="120" y="277"/>
                  </a:cubicBezTo>
                  <a:cubicBezTo>
                    <a:pt x="115" y="281"/>
                    <a:pt x="115" y="281"/>
                    <a:pt x="115" y="281"/>
                  </a:cubicBezTo>
                  <a:cubicBezTo>
                    <a:pt x="118" y="285"/>
                    <a:pt x="118" y="285"/>
                    <a:pt x="118" y="285"/>
                  </a:cubicBezTo>
                  <a:cubicBezTo>
                    <a:pt x="115" y="292"/>
                    <a:pt x="115" y="292"/>
                    <a:pt x="115" y="292"/>
                  </a:cubicBezTo>
                  <a:cubicBezTo>
                    <a:pt x="116" y="294"/>
                    <a:pt x="116" y="294"/>
                    <a:pt x="116" y="294"/>
                  </a:cubicBezTo>
                  <a:cubicBezTo>
                    <a:pt x="121" y="294"/>
                    <a:pt x="121" y="294"/>
                    <a:pt x="121" y="294"/>
                  </a:cubicBezTo>
                  <a:cubicBezTo>
                    <a:pt x="116" y="296"/>
                    <a:pt x="116" y="296"/>
                    <a:pt x="116" y="296"/>
                  </a:cubicBezTo>
                  <a:cubicBezTo>
                    <a:pt x="111" y="305"/>
                    <a:pt x="111" y="305"/>
                    <a:pt x="111" y="305"/>
                  </a:cubicBezTo>
                  <a:cubicBezTo>
                    <a:pt x="110" y="306"/>
                    <a:pt x="110" y="306"/>
                    <a:pt x="110" y="306"/>
                  </a:cubicBezTo>
                  <a:cubicBezTo>
                    <a:pt x="110" y="306"/>
                    <a:pt x="109" y="313"/>
                    <a:pt x="106" y="315"/>
                  </a:cubicBezTo>
                  <a:cubicBezTo>
                    <a:pt x="105" y="316"/>
                    <a:pt x="101" y="317"/>
                    <a:pt x="101" y="317"/>
                  </a:cubicBezTo>
                  <a:cubicBezTo>
                    <a:pt x="101" y="317"/>
                    <a:pt x="100" y="324"/>
                    <a:pt x="105" y="324"/>
                  </a:cubicBezTo>
                  <a:cubicBezTo>
                    <a:pt x="112" y="325"/>
                    <a:pt x="114" y="318"/>
                    <a:pt x="114" y="318"/>
                  </a:cubicBezTo>
                  <a:cubicBezTo>
                    <a:pt x="113" y="316"/>
                    <a:pt x="113" y="316"/>
                    <a:pt x="113" y="316"/>
                  </a:cubicBezTo>
                  <a:cubicBezTo>
                    <a:pt x="114" y="314"/>
                    <a:pt x="114" y="314"/>
                    <a:pt x="114" y="314"/>
                  </a:cubicBezTo>
                  <a:cubicBezTo>
                    <a:pt x="121" y="300"/>
                    <a:pt x="121" y="300"/>
                    <a:pt x="121" y="300"/>
                  </a:cubicBezTo>
                  <a:cubicBezTo>
                    <a:pt x="128" y="296"/>
                    <a:pt x="128" y="296"/>
                    <a:pt x="128" y="296"/>
                  </a:cubicBezTo>
                  <a:cubicBezTo>
                    <a:pt x="125" y="292"/>
                    <a:pt x="125" y="292"/>
                    <a:pt x="125" y="292"/>
                  </a:cubicBezTo>
                  <a:cubicBezTo>
                    <a:pt x="126" y="282"/>
                    <a:pt x="126" y="282"/>
                    <a:pt x="126" y="282"/>
                  </a:cubicBezTo>
                  <a:cubicBezTo>
                    <a:pt x="129" y="282"/>
                    <a:pt x="129" y="282"/>
                    <a:pt x="129" y="282"/>
                  </a:cubicBezTo>
                  <a:cubicBezTo>
                    <a:pt x="136" y="276"/>
                    <a:pt x="136" y="276"/>
                    <a:pt x="136" y="276"/>
                  </a:cubicBezTo>
                  <a:cubicBezTo>
                    <a:pt x="139" y="275"/>
                    <a:pt x="139" y="275"/>
                    <a:pt x="139" y="275"/>
                  </a:cubicBezTo>
                  <a:cubicBezTo>
                    <a:pt x="144" y="271"/>
                    <a:pt x="144" y="271"/>
                    <a:pt x="144" y="271"/>
                  </a:cubicBezTo>
                  <a:cubicBezTo>
                    <a:pt x="148" y="270"/>
                    <a:pt x="148" y="270"/>
                    <a:pt x="148" y="270"/>
                  </a:cubicBezTo>
                  <a:cubicBezTo>
                    <a:pt x="145" y="272"/>
                    <a:pt x="145" y="272"/>
                    <a:pt x="145" y="272"/>
                  </a:cubicBezTo>
                  <a:cubicBezTo>
                    <a:pt x="142" y="276"/>
                    <a:pt x="142" y="276"/>
                    <a:pt x="142" y="276"/>
                  </a:cubicBezTo>
                  <a:cubicBezTo>
                    <a:pt x="137" y="277"/>
                    <a:pt x="137" y="277"/>
                    <a:pt x="137" y="277"/>
                  </a:cubicBezTo>
                  <a:cubicBezTo>
                    <a:pt x="132" y="282"/>
                    <a:pt x="132" y="282"/>
                    <a:pt x="132" y="282"/>
                  </a:cubicBezTo>
                  <a:cubicBezTo>
                    <a:pt x="129" y="283"/>
                    <a:pt x="129" y="283"/>
                    <a:pt x="129" y="283"/>
                  </a:cubicBezTo>
                  <a:cubicBezTo>
                    <a:pt x="127" y="291"/>
                    <a:pt x="127" y="291"/>
                    <a:pt x="127" y="291"/>
                  </a:cubicBezTo>
                  <a:cubicBezTo>
                    <a:pt x="132" y="295"/>
                    <a:pt x="132" y="295"/>
                    <a:pt x="132" y="295"/>
                  </a:cubicBezTo>
                  <a:cubicBezTo>
                    <a:pt x="131" y="287"/>
                    <a:pt x="131" y="287"/>
                    <a:pt x="131" y="287"/>
                  </a:cubicBezTo>
                  <a:cubicBezTo>
                    <a:pt x="135" y="290"/>
                    <a:pt x="135" y="290"/>
                    <a:pt x="135" y="290"/>
                  </a:cubicBezTo>
                  <a:cubicBezTo>
                    <a:pt x="137" y="287"/>
                    <a:pt x="137" y="287"/>
                    <a:pt x="137" y="287"/>
                  </a:cubicBezTo>
                  <a:cubicBezTo>
                    <a:pt x="139" y="294"/>
                    <a:pt x="139" y="294"/>
                    <a:pt x="139" y="294"/>
                  </a:cubicBezTo>
                  <a:cubicBezTo>
                    <a:pt x="144" y="290"/>
                    <a:pt x="144" y="290"/>
                    <a:pt x="144" y="290"/>
                  </a:cubicBezTo>
                  <a:cubicBezTo>
                    <a:pt x="143" y="285"/>
                    <a:pt x="143" y="285"/>
                    <a:pt x="143" y="285"/>
                  </a:cubicBezTo>
                  <a:cubicBezTo>
                    <a:pt x="145" y="285"/>
                    <a:pt x="145" y="285"/>
                    <a:pt x="145" y="285"/>
                  </a:cubicBezTo>
                  <a:cubicBezTo>
                    <a:pt x="145" y="285"/>
                    <a:pt x="147" y="279"/>
                    <a:pt x="148" y="280"/>
                  </a:cubicBezTo>
                  <a:cubicBezTo>
                    <a:pt x="150" y="280"/>
                    <a:pt x="148" y="283"/>
                    <a:pt x="148" y="283"/>
                  </a:cubicBezTo>
                  <a:cubicBezTo>
                    <a:pt x="148" y="287"/>
                    <a:pt x="148" y="287"/>
                    <a:pt x="148" y="287"/>
                  </a:cubicBezTo>
                  <a:cubicBezTo>
                    <a:pt x="149" y="285"/>
                    <a:pt x="149" y="285"/>
                    <a:pt x="149" y="285"/>
                  </a:cubicBezTo>
                  <a:cubicBezTo>
                    <a:pt x="152" y="290"/>
                    <a:pt x="152" y="290"/>
                    <a:pt x="152" y="290"/>
                  </a:cubicBezTo>
                  <a:cubicBezTo>
                    <a:pt x="158" y="294"/>
                    <a:pt x="158" y="294"/>
                    <a:pt x="158" y="294"/>
                  </a:cubicBezTo>
                  <a:cubicBezTo>
                    <a:pt x="151" y="293"/>
                    <a:pt x="151" y="293"/>
                    <a:pt x="151" y="293"/>
                  </a:cubicBezTo>
                  <a:cubicBezTo>
                    <a:pt x="148" y="290"/>
                    <a:pt x="148" y="290"/>
                    <a:pt x="148" y="290"/>
                  </a:cubicBezTo>
                  <a:cubicBezTo>
                    <a:pt x="145" y="292"/>
                    <a:pt x="145" y="292"/>
                    <a:pt x="145" y="292"/>
                  </a:cubicBezTo>
                  <a:cubicBezTo>
                    <a:pt x="144" y="302"/>
                    <a:pt x="144" y="302"/>
                    <a:pt x="144" y="302"/>
                  </a:cubicBezTo>
                  <a:cubicBezTo>
                    <a:pt x="144" y="302"/>
                    <a:pt x="141" y="302"/>
                    <a:pt x="141" y="303"/>
                  </a:cubicBezTo>
                  <a:cubicBezTo>
                    <a:pt x="141" y="311"/>
                    <a:pt x="141" y="311"/>
                    <a:pt x="141" y="311"/>
                  </a:cubicBezTo>
                  <a:cubicBezTo>
                    <a:pt x="141" y="311"/>
                    <a:pt x="148" y="313"/>
                    <a:pt x="147" y="317"/>
                  </a:cubicBezTo>
                  <a:cubicBezTo>
                    <a:pt x="147" y="322"/>
                    <a:pt x="142" y="325"/>
                    <a:pt x="142" y="325"/>
                  </a:cubicBezTo>
                  <a:cubicBezTo>
                    <a:pt x="141" y="329"/>
                    <a:pt x="141" y="329"/>
                    <a:pt x="141" y="329"/>
                  </a:cubicBezTo>
                  <a:cubicBezTo>
                    <a:pt x="137" y="329"/>
                    <a:pt x="137" y="329"/>
                    <a:pt x="137" y="329"/>
                  </a:cubicBezTo>
                  <a:cubicBezTo>
                    <a:pt x="137" y="329"/>
                    <a:pt x="137" y="333"/>
                    <a:pt x="135" y="335"/>
                  </a:cubicBezTo>
                  <a:cubicBezTo>
                    <a:pt x="133" y="337"/>
                    <a:pt x="128" y="341"/>
                    <a:pt x="127" y="344"/>
                  </a:cubicBezTo>
                  <a:cubicBezTo>
                    <a:pt x="126" y="347"/>
                    <a:pt x="123" y="355"/>
                    <a:pt x="123" y="355"/>
                  </a:cubicBezTo>
                  <a:cubicBezTo>
                    <a:pt x="121" y="348"/>
                    <a:pt x="121" y="348"/>
                    <a:pt x="121" y="348"/>
                  </a:cubicBezTo>
                  <a:cubicBezTo>
                    <a:pt x="120" y="348"/>
                    <a:pt x="120" y="348"/>
                    <a:pt x="120" y="348"/>
                  </a:cubicBezTo>
                  <a:cubicBezTo>
                    <a:pt x="120" y="348"/>
                    <a:pt x="117" y="355"/>
                    <a:pt x="119" y="358"/>
                  </a:cubicBezTo>
                  <a:cubicBezTo>
                    <a:pt x="120" y="360"/>
                    <a:pt x="122" y="365"/>
                    <a:pt x="122" y="365"/>
                  </a:cubicBezTo>
                  <a:cubicBezTo>
                    <a:pt x="122" y="371"/>
                    <a:pt x="122" y="371"/>
                    <a:pt x="122" y="371"/>
                  </a:cubicBezTo>
                  <a:cubicBezTo>
                    <a:pt x="125" y="373"/>
                    <a:pt x="125" y="373"/>
                    <a:pt x="125" y="373"/>
                  </a:cubicBezTo>
                  <a:cubicBezTo>
                    <a:pt x="126" y="370"/>
                    <a:pt x="126" y="370"/>
                    <a:pt x="126" y="370"/>
                  </a:cubicBezTo>
                  <a:cubicBezTo>
                    <a:pt x="126" y="370"/>
                    <a:pt x="122" y="363"/>
                    <a:pt x="127" y="361"/>
                  </a:cubicBezTo>
                  <a:cubicBezTo>
                    <a:pt x="130" y="359"/>
                    <a:pt x="132" y="360"/>
                    <a:pt x="132" y="360"/>
                  </a:cubicBezTo>
                  <a:cubicBezTo>
                    <a:pt x="132" y="363"/>
                    <a:pt x="132" y="363"/>
                    <a:pt x="132" y="363"/>
                  </a:cubicBezTo>
                  <a:cubicBezTo>
                    <a:pt x="139" y="368"/>
                    <a:pt x="139" y="368"/>
                    <a:pt x="139" y="368"/>
                  </a:cubicBezTo>
                  <a:cubicBezTo>
                    <a:pt x="144" y="374"/>
                    <a:pt x="144" y="374"/>
                    <a:pt x="144" y="374"/>
                  </a:cubicBezTo>
                  <a:cubicBezTo>
                    <a:pt x="147" y="368"/>
                    <a:pt x="147" y="368"/>
                    <a:pt x="147" y="368"/>
                  </a:cubicBezTo>
                  <a:cubicBezTo>
                    <a:pt x="145" y="363"/>
                    <a:pt x="145" y="363"/>
                    <a:pt x="145" y="363"/>
                  </a:cubicBezTo>
                  <a:cubicBezTo>
                    <a:pt x="145" y="360"/>
                    <a:pt x="145" y="360"/>
                    <a:pt x="145" y="360"/>
                  </a:cubicBezTo>
                  <a:cubicBezTo>
                    <a:pt x="145" y="360"/>
                    <a:pt x="147" y="364"/>
                    <a:pt x="149" y="365"/>
                  </a:cubicBezTo>
                  <a:cubicBezTo>
                    <a:pt x="153" y="365"/>
                    <a:pt x="153" y="365"/>
                    <a:pt x="153" y="365"/>
                  </a:cubicBezTo>
                  <a:cubicBezTo>
                    <a:pt x="153" y="365"/>
                    <a:pt x="149" y="372"/>
                    <a:pt x="153" y="372"/>
                  </a:cubicBezTo>
                  <a:cubicBezTo>
                    <a:pt x="158" y="372"/>
                    <a:pt x="164" y="371"/>
                    <a:pt x="164" y="371"/>
                  </a:cubicBezTo>
                  <a:cubicBezTo>
                    <a:pt x="166" y="368"/>
                    <a:pt x="166" y="368"/>
                    <a:pt x="166" y="368"/>
                  </a:cubicBezTo>
                  <a:cubicBezTo>
                    <a:pt x="170" y="369"/>
                    <a:pt x="170" y="369"/>
                    <a:pt x="170" y="369"/>
                  </a:cubicBezTo>
                  <a:cubicBezTo>
                    <a:pt x="178" y="369"/>
                    <a:pt x="178" y="369"/>
                    <a:pt x="178" y="369"/>
                  </a:cubicBezTo>
                  <a:cubicBezTo>
                    <a:pt x="179" y="357"/>
                    <a:pt x="179" y="357"/>
                    <a:pt x="179" y="357"/>
                  </a:cubicBezTo>
                  <a:cubicBezTo>
                    <a:pt x="179" y="357"/>
                    <a:pt x="179" y="362"/>
                    <a:pt x="181" y="363"/>
                  </a:cubicBezTo>
                  <a:cubicBezTo>
                    <a:pt x="183" y="363"/>
                    <a:pt x="198" y="365"/>
                    <a:pt x="198" y="365"/>
                  </a:cubicBezTo>
                  <a:cubicBezTo>
                    <a:pt x="196" y="368"/>
                    <a:pt x="196" y="368"/>
                    <a:pt x="196" y="368"/>
                  </a:cubicBezTo>
                  <a:cubicBezTo>
                    <a:pt x="194" y="368"/>
                    <a:pt x="194" y="368"/>
                    <a:pt x="194" y="368"/>
                  </a:cubicBezTo>
                  <a:cubicBezTo>
                    <a:pt x="193" y="366"/>
                    <a:pt x="193" y="366"/>
                    <a:pt x="193" y="366"/>
                  </a:cubicBezTo>
                  <a:cubicBezTo>
                    <a:pt x="188" y="366"/>
                    <a:pt x="188" y="366"/>
                    <a:pt x="188" y="366"/>
                  </a:cubicBezTo>
                  <a:cubicBezTo>
                    <a:pt x="189" y="370"/>
                    <a:pt x="189" y="370"/>
                    <a:pt x="189" y="370"/>
                  </a:cubicBezTo>
                  <a:cubicBezTo>
                    <a:pt x="186" y="369"/>
                    <a:pt x="186" y="369"/>
                    <a:pt x="186" y="369"/>
                  </a:cubicBezTo>
                  <a:cubicBezTo>
                    <a:pt x="180" y="373"/>
                    <a:pt x="180" y="373"/>
                    <a:pt x="180" y="373"/>
                  </a:cubicBezTo>
                  <a:cubicBezTo>
                    <a:pt x="181" y="375"/>
                    <a:pt x="181" y="375"/>
                    <a:pt x="181" y="375"/>
                  </a:cubicBezTo>
                  <a:cubicBezTo>
                    <a:pt x="181" y="375"/>
                    <a:pt x="176" y="378"/>
                    <a:pt x="175" y="381"/>
                  </a:cubicBezTo>
                  <a:cubicBezTo>
                    <a:pt x="174" y="384"/>
                    <a:pt x="172" y="388"/>
                    <a:pt x="172" y="388"/>
                  </a:cubicBezTo>
                  <a:cubicBezTo>
                    <a:pt x="169" y="390"/>
                    <a:pt x="169" y="390"/>
                    <a:pt x="169" y="390"/>
                  </a:cubicBezTo>
                  <a:cubicBezTo>
                    <a:pt x="172" y="396"/>
                    <a:pt x="172" y="396"/>
                    <a:pt x="172" y="396"/>
                  </a:cubicBezTo>
                  <a:cubicBezTo>
                    <a:pt x="174" y="400"/>
                    <a:pt x="174" y="400"/>
                    <a:pt x="174" y="400"/>
                  </a:cubicBezTo>
                  <a:cubicBezTo>
                    <a:pt x="174" y="400"/>
                    <a:pt x="176" y="401"/>
                    <a:pt x="176" y="403"/>
                  </a:cubicBezTo>
                  <a:cubicBezTo>
                    <a:pt x="176" y="404"/>
                    <a:pt x="175" y="409"/>
                    <a:pt x="175" y="410"/>
                  </a:cubicBezTo>
                  <a:cubicBezTo>
                    <a:pt x="176" y="412"/>
                    <a:pt x="178" y="414"/>
                    <a:pt x="178" y="414"/>
                  </a:cubicBezTo>
                  <a:cubicBezTo>
                    <a:pt x="182" y="409"/>
                    <a:pt x="182" y="409"/>
                    <a:pt x="182" y="409"/>
                  </a:cubicBezTo>
                  <a:cubicBezTo>
                    <a:pt x="182" y="413"/>
                    <a:pt x="182" y="413"/>
                    <a:pt x="182" y="413"/>
                  </a:cubicBezTo>
                  <a:cubicBezTo>
                    <a:pt x="180" y="416"/>
                    <a:pt x="180" y="416"/>
                    <a:pt x="180" y="416"/>
                  </a:cubicBezTo>
                  <a:cubicBezTo>
                    <a:pt x="179" y="416"/>
                    <a:pt x="181" y="422"/>
                    <a:pt x="181" y="422"/>
                  </a:cubicBezTo>
                  <a:cubicBezTo>
                    <a:pt x="185" y="417"/>
                    <a:pt x="185" y="417"/>
                    <a:pt x="185" y="417"/>
                  </a:cubicBezTo>
                  <a:cubicBezTo>
                    <a:pt x="186" y="412"/>
                    <a:pt x="186" y="412"/>
                    <a:pt x="186" y="412"/>
                  </a:cubicBezTo>
                  <a:cubicBezTo>
                    <a:pt x="189" y="420"/>
                    <a:pt x="189" y="420"/>
                    <a:pt x="189" y="420"/>
                  </a:cubicBezTo>
                  <a:cubicBezTo>
                    <a:pt x="194" y="417"/>
                    <a:pt x="194" y="417"/>
                    <a:pt x="194" y="417"/>
                  </a:cubicBezTo>
                  <a:cubicBezTo>
                    <a:pt x="194" y="423"/>
                    <a:pt x="194" y="423"/>
                    <a:pt x="194" y="423"/>
                  </a:cubicBezTo>
                  <a:cubicBezTo>
                    <a:pt x="194" y="423"/>
                    <a:pt x="189" y="424"/>
                    <a:pt x="189" y="425"/>
                  </a:cubicBezTo>
                  <a:cubicBezTo>
                    <a:pt x="189" y="427"/>
                    <a:pt x="192" y="428"/>
                    <a:pt x="192" y="428"/>
                  </a:cubicBezTo>
                  <a:cubicBezTo>
                    <a:pt x="191" y="432"/>
                    <a:pt x="191" y="432"/>
                    <a:pt x="191" y="432"/>
                  </a:cubicBezTo>
                  <a:cubicBezTo>
                    <a:pt x="182" y="433"/>
                    <a:pt x="182" y="433"/>
                    <a:pt x="182" y="433"/>
                  </a:cubicBezTo>
                  <a:cubicBezTo>
                    <a:pt x="182" y="433"/>
                    <a:pt x="180" y="442"/>
                    <a:pt x="182" y="443"/>
                  </a:cubicBezTo>
                  <a:cubicBezTo>
                    <a:pt x="184" y="444"/>
                    <a:pt x="185" y="448"/>
                    <a:pt x="185" y="448"/>
                  </a:cubicBezTo>
                  <a:cubicBezTo>
                    <a:pt x="185" y="448"/>
                    <a:pt x="177" y="452"/>
                    <a:pt x="177" y="457"/>
                  </a:cubicBezTo>
                  <a:cubicBezTo>
                    <a:pt x="178" y="461"/>
                    <a:pt x="181" y="470"/>
                    <a:pt x="181" y="470"/>
                  </a:cubicBezTo>
                  <a:cubicBezTo>
                    <a:pt x="186" y="472"/>
                    <a:pt x="186" y="472"/>
                    <a:pt x="186" y="472"/>
                  </a:cubicBezTo>
                  <a:cubicBezTo>
                    <a:pt x="186" y="472"/>
                    <a:pt x="185" y="474"/>
                    <a:pt x="184" y="474"/>
                  </a:cubicBezTo>
                  <a:cubicBezTo>
                    <a:pt x="183" y="474"/>
                    <a:pt x="179" y="472"/>
                    <a:pt x="179" y="472"/>
                  </a:cubicBezTo>
                  <a:cubicBezTo>
                    <a:pt x="177" y="465"/>
                    <a:pt x="177" y="465"/>
                    <a:pt x="177" y="465"/>
                  </a:cubicBezTo>
                  <a:cubicBezTo>
                    <a:pt x="177" y="465"/>
                    <a:pt x="171" y="464"/>
                    <a:pt x="171" y="466"/>
                  </a:cubicBezTo>
                  <a:cubicBezTo>
                    <a:pt x="170" y="467"/>
                    <a:pt x="172" y="474"/>
                    <a:pt x="172" y="474"/>
                  </a:cubicBezTo>
                  <a:cubicBezTo>
                    <a:pt x="165" y="467"/>
                    <a:pt x="165" y="467"/>
                    <a:pt x="165" y="467"/>
                  </a:cubicBezTo>
                  <a:cubicBezTo>
                    <a:pt x="152" y="469"/>
                    <a:pt x="152" y="469"/>
                    <a:pt x="152" y="469"/>
                  </a:cubicBezTo>
                  <a:cubicBezTo>
                    <a:pt x="144" y="464"/>
                    <a:pt x="144" y="464"/>
                    <a:pt x="144" y="464"/>
                  </a:cubicBezTo>
                  <a:cubicBezTo>
                    <a:pt x="144" y="467"/>
                    <a:pt x="144" y="467"/>
                    <a:pt x="144" y="467"/>
                  </a:cubicBezTo>
                  <a:cubicBezTo>
                    <a:pt x="133" y="469"/>
                    <a:pt x="133" y="469"/>
                    <a:pt x="133" y="469"/>
                  </a:cubicBezTo>
                  <a:cubicBezTo>
                    <a:pt x="121" y="475"/>
                    <a:pt x="121" y="475"/>
                    <a:pt x="121" y="475"/>
                  </a:cubicBezTo>
                  <a:cubicBezTo>
                    <a:pt x="121" y="475"/>
                    <a:pt x="120" y="482"/>
                    <a:pt x="117" y="483"/>
                  </a:cubicBezTo>
                  <a:cubicBezTo>
                    <a:pt x="115" y="485"/>
                    <a:pt x="111" y="485"/>
                    <a:pt x="111" y="485"/>
                  </a:cubicBezTo>
                  <a:cubicBezTo>
                    <a:pt x="111" y="485"/>
                    <a:pt x="100" y="490"/>
                    <a:pt x="101" y="491"/>
                  </a:cubicBezTo>
                  <a:cubicBezTo>
                    <a:pt x="103" y="492"/>
                    <a:pt x="107" y="491"/>
                    <a:pt x="109" y="492"/>
                  </a:cubicBezTo>
                  <a:cubicBezTo>
                    <a:pt x="110" y="494"/>
                    <a:pt x="110" y="497"/>
                    <a:pt x="110" y="497"/>
                  </a:cubicBezTo>
                  <a:cubicBezTo>
                    <a:pt x="110" y="497"/>
                    <a:pt x="112" y="496"/>
                    <a:pt x="112" y="494"/>
                  </a:cubicBezTo>
                  <a:cubicBezTo>
                    <a:pt x="113" y="491"/>
                    <a:pt x="114" y="489"/>
                    <a:pt x="116" y="489"/>
                  </a:cubicBezTo>
                  <a:cubicBezTo>
                    <a:pt x="117" y="488"/>
                    <a:pt x="119" y="490"/>
                    <a:pt x="119" y="490"/>
                  </a:cubicBezTo>
                  <a:cubicBezTo>
                    <a:pt x="122" y="489"/>
                    <a:pt x="122" y="489"/>
                    <a:pt x="122" y="489"/>
                  </a:cubicBezTo>
                  <a:cubicBezTo>
                    <a:pt x="129" y="490"/>
                    <a:pt x="129" y="490"/>
                    <a:pt x="129" y="490"/>
                  </a:cubicBezTo>
                  <a:cubicBezTo>
                    <a:pt x="127" y="494"/>
                    <a:pt x="127" y="494"/>
                    <a:pt x="127" y="494"/>
                  </a:cubicBezTo>
                  <a:cubicBezTo>
                    <a:pt x="127" y="494"/>
                    <a:pt x="126" y="499"/>
                    <a:pt x="127" y="500"/>
                  </a:cubicBezTo>
                  <a:cubicBezTo>
                    <a:pt x="128" y="501"/>
                    <a:pt x="128" y="503"/>
                    <a:pt x="128" y="503"/>
                  </a:cubicBezTo>
                  <a:cubicBezTo>
                    <a:pt x="128" y="503"/>
                    <a:pt x="123" y="506"/>
                    <a:pt x="123" y="510"/>
                  </a:cubicBezTo>
                  <a:cubicBezTo>
                    <a:pt x="123" y="512"/>
                    <a:pt x="128" y="514"/>
                    <a:pt x="128" y="514"/>
                  </a:cubicBezTo>
                  <a:cubicBezTo>
                    <a:pt x="126" y="516"/>
                    <a:pt x="126" y="516"/>
                    <a:pt x="126" y="516"/>
                  </a:cubicBezTo>
                  <a:cubicBezTo>
                    <a:pt x="126" y="516"/>
                    <a:pt x="119" y="531"/>
                    <a:pt x="116" y="531"/>
                  </a:cubicBezTo>
                  <a:cubicBezTo>
                    <a:pt x="113" y="532"/>
                    <a:pt x="110" y="532"/>
                    <a:pt x="109" y="533"/>
                  </a:cubicBezTo>
                  <a:cubicBezTo>
                    <a:pt x="106" y="534"/>
                    <a:pt x="102" y="536"/>
                    <a:pt x="102" y="536"/>
                  </a:cubicBezTo>
                  <a:cubicBezTo>
                    <a:pt x="98" y="535"/>
                    <a:pt x="98" y="535"/>
                    <a:pt x="98" y="535"/>
                  </a:cubicBezTo>
                  <a:cubicBezTo>
                    <a:pt x="88" y="538"/>
                    <a:pt x="88" y="538"/>
                    <a:pt x="88" y="538"/>
                  </a:cubicBezTo>
                  <a:cubicBezTo>
                    <a:pt x="87" y="542"/>
                    <a:pt x="87" y="542"/>
                    <a:pt x="87" y="542"/>
                  </a:cubicBezTo>
                  <a:cubicBezTo>
                    <a:pt x="82" y="542"/>
                    <a:pt x="82" y="542"/>
                    <a:pt x="82" y="542"/>
                  </a:cubicBezTo>
                  <a:cubicBezTo>
                    <a:pt x="79" y="538"/>
                    <a:pt x="79" y="538"/>
                    <a:pt x="79" y="538"/>
                  </a:cubicBezTo>
                  <a:cubicBezTo>
                    <a:pt x="76" y="539"/>
                    <a:pt x="76" y="539"/>
                    <a:pt x="76" y="539"/>
                  </a:cubicBezTo>
                  <a:cubicBezTo>
                    <a:pt x="77" y="542"/>
                    <a:pt x="77" y="542"/>
                    <a:pt x="77" y="542"/>
                  </a:cubicBezTo>
                  <a:cubicBezTo>
                    <a:pt x="77" y="542"/>
                    <a:pt x="66" y="543"/>
                    <a:pt x="66" y="545"/>
                  </a:cubicBezTo>
                  <a:cubicBezTo>
                    <a:pt x="65" y="547"/>
                    <a:pt x="65" y="548"/>
                    <a:pt x="65" y="548"/>
                  </a:cubicBezTo>
                  <a:cubicBezTo>
                    <a:pt x="72" y="549"/>
                    <a:pt x="72" y="549"/>
                    <a:pt x="72" y="549"/>
                  </a:cubicBezTo>
                  <a:cubicBezTo>
                    <a:pt x="72" y="549"/>
                    <a:pt x="73" y="554"/>
                    <a:pt x="71" y="554"/>
                  </a:cubicBezTo>
                  <a:cubicBezTo>
                    <a:pt x="68" y="554"/>
                    <a:pt x="66" y="555"/>
                    <a:pt x="66" y="555"/>
                  </a:cubicBezTo>
                  <a:cubicBezTo>
                    <a:pt x="67" y="561"/>
                    <a:pt x="67" y="561"/>
                    <a:pt x="67" y="561"/>
                  </a:cubicBezTo>
                  <a:cubicBezTo>
                    <a:pt x="67" y="561"/>
                    <a:pt x="70" y="559"/>
                    <a:pt x="71" y="559"/>
                  </a:cubicBezTo>
                  <a:cubicBezTo>
                    <a:pt x="72" y="559"/>
                    <a:pt x="74" y="560"/>
                    <a:pt x="74" y="560"/>
                  </a:cubicBezTo>
                  <a:cubicBezTo>
                    <a:pt x="80" y="559"/>
                    <a:pt x="80" y="559"/>
                    <a:pt x="80" y="559"/>
                  </a:cubicBezTo>
                  <a:cubicBezTo>
                    <a:pt x="82" y="555"/>
                    <a:pt x="82" y="555"/>
                    <a:pt x="82" y="555"/>
                  </a:cubicBezTo>
                  <a:cubicBezTo>
                    <a:pt x="86" y="555"/>
                    <a:pt x="86" y="555"/>
                    <a:pt x="86" y="555"/>
                  </a:cubicBezTo>
                  <a:cubicBezTo>
                    <a:pt x="83" y="558"/>
                    <a:pt x="83" y="558"/>
                    <a:pt x="83" y="558"/>
                  </a:cubicBezTo>
                  <a:cubicBezTo>
                    <a:pt x="82" y="561"/>
                    <a:pt x="82" y="561"/>
                    <a:pt x="82" y="561"/>
                  </a:cubicBezTo>
                  <a:cubicBezTo>
                    <a:pt x="73" y="561"/>
                    <a:pt x="73" y="561"/>
                    <a:pt x="73" y="561"/>
                  </a:cubicBezTo>
                  <a:cubicBezTo>
                    <a:pt x="71" y="562"/>
                    <a:pt x="71" y="562"/>
                    <a:pt x="71" y="562"/>
                  </a:cubicBezTo>
                  <a:cubicBezTo>
                    <a:pt x="71" y="562"/>
                    <a:pt x="71" y="567"/>
                    <a:pt x="73" y="567"/>
                  </a:cubicBezTo>
                  <a:cubicBezTo>
                    <a:pt x="76" y="567"/>
                    <a:pt x="80" y="566"/>
                    <a:pt x="80" y="566"/>
                  </a:cubicBezTo>
                  <a:cubicBezTo>
                    <a:pt x="80" y="566"/>
                    <a:pt x="83" y="567"/>
                    <a:pt x="84" y="566"/>
                  </a:cubicBezTo>
                  <a:cubicBezTo>
                    <a:pt x="86" y="565"/>
                    <a:pt x="88" y="563"/>
                    <a:pt x="88" y="563"/>
                  </a:cubicBezTo>
                  <a:cubicBezTo>
                    <a:pt x="96" y="563"/>
                    <a:pt x="96" y="563"/>
                    <a:pt x="96" y="563"/>
                  </a:cubicBezTo>
                  <a:cubicBezTo>
                    <a:pt x="96" y="563"/>
                    <a:pt x="100" y="560"/>
                    <a:pt x="102" y="561"/>
                  </a:cubicBezTo>
                  <a:cubicBezTo>
                    <a:pt x="104" y="562"/>
                    <a:pt x="99" y="565"/>
                    <a:pt x="101" y="566"/>
                  </a:cubicBezTo>
                  <a:cubicBezTo>
                    <a:pt x="103" y="567"/>
                    <a:pt x="109" y="569"/>
                    <a:pt x="109" y="569"/>
                  </a:cubicBezTo>
                  <a:cubicBezTo>
                    <a:pt x="115" y="568"/>
                    <a:pt x="115" y="568"/>
                    <a:pt x="115" y="568"/>
                  </a:cubicBezTo>
                  <a:cubicBezTo>
                    <a:pt x="114" y="570"/>
                    <a:pt x="114" y="570"/>
                    <a:pt x="114" y="570"/>
                  </a:cubicBezTo>
                  <a:cubicBezTo>
                    <a:pt x="109" y="571"/>
                    <a:pt x="109" y="571"/>
                    <a:pt x="109" y="571"/>
                  </a:cubicBezTo>
                  <a:cubicBezTo>
                    <a:pt x="109" y="571"/>
                    <a:pt x="103" y="570"/>
                    <a:pt x="103" y="573"/>
                  </a:cubicBezTo>
                  <a:cubicBezTo>
                    <a:pt x="102" y="575"/>
                    <a:pt x="102" y="577"/>
                    <a:pt x="104" y="577"/>
                  </a:cubicBezTo>
                  <a:cubicBezTo>
                    <a:pt x="107" y="577"/>
                    <a:pt x="112" y="578"/>
                    <a:pt x="112" y="578"/>
                  </a:cubicBezTo>
                  <a:cubicBezTo>
                    <a:pt x="112" y="578"/>
                    <a:pt x="115" y="574"/>
                    <a:pt x="118" y="575"/>
                  </a:cubicBezTo>
                  <a:cubicBezTo>
                    <a:pt x="122" y="576"/>
                    <a:pt x="126" y="587"/>
                    <a:pt x="126" y="587"/>
                  </a:cubicBezTo>
                  <a:cubicBezTo>
                    <a:pt x="126" y="587"/>
                    <a:pt x="131" y="593"/>
                    <a:pt x="137" y="594"/>
                  </a:cubicBezTo>
                  <a:cubicBezTo>
                    <a:pt x="143" y="594"/>
                    <a:pt x="152" y="589"/>
                    <a:pt x="152" y="589"/>
                  </a:cubicBezTo>
                  <a:cubicBezTo>
                    <a:pt x="163" y="586"/>
                    <a:pt x="163" y="586"/>
                    <a:pt x="163" y="586"/>
                  </a:cubicBezTo>
                  <a:cubicBezTo>
                    <a:pt x="170" y="580"/>
                    <a:pt x="170" y="580"/>
                    <a:pt x="170" y="580"/>
                  </a:cubicBezTo>
                  <a:cubicBezTo>
                    <a:pt x="180" y="575"/>
                    <a:pt x="180" y="575"/>
                    <a:pt x="180" y="575"/>
                  </a:cubicBezTo>
                  <a:cubicBezTo>
                    <a:pt x="181" y="576"/>
                    <a:pt x="181" y="576"/>
                    <a:pt x="181" y="576"/>
                  </a:cubicBezTo>
                  <a:cubicBezTo>
                    <a:pt x="171" y="582"/>
                    <a:pt x="171" y="582"/>
                    <a:pt x="171" y="582"/>
                  </a:cubicBezTo>
                  <a:cubicBezTo>
                    <a:pt x="166" y="589"/>
                    <a:pt x="166" y="589"/>
                    <a:pt x="166" y="589"/>
                  </a:cubicBezTo>
                  <a:cubicBezTo>
                    <a:pt x="161" y="590"/>
                    <a:pt x="161" y="590"/>
                    <a:pt x="161" y="590"/>
                  </a:cubicBezTo>
                  <a:cubicBezTo>
                    <a:pt x="161" y="590"/>
                    <a:pt x="151" y="597"/>
                    <a:pt x="151" y="599"/>
                  </a:cubicBezTo>
                  <a:cubicBezTo>
                    <a:pt x="150" y="602"/>
                    <a:pt x="152" y="605"/>
                    <a:pt x="148" y="606"/>
                  </a:cubicBezTo>
                  <a:cubicBezTo>
                    <a:pt x="144" y="607"/>
                    <a:pt x="132" y="608"/>
                    <a:pt x="130" y="605"/>
                  </a:cubicBezTo>
                  <a:cubicBezTo>
                    <a:pt x="128" y="602"/>
                    <a:pt x="121" y="600"/>
                    <a:pt x="118" y="599"/>
                  </a:cubicBezTo>
                  <a:cubicBezTo>
                    <a:pt x="115" y="599"/>
                    <a:pt x="102" y="597"/>
                    <a:pt x="99" y="600"/>
                  </a:cubicBezTo>
                  <a:cubicBezTo>
                    <a:pt x="97" y="602"/>
                    <a:pt x="100" y="608"/>
                    <a:pt x="100" y="608"/>
                  </a:cubicBezTo>
                  <a:cubicBezTo>
                    <a:pt x="100" y="608"/>
                    <a:pt x="98" y="609"/>
                    <a:pt x="94" y="610"/>
                  </a:cubicBezTo>
                  <a:cubicBezTo>
                    <a:pt x="90" y="611"/>
                    <a:pt x="88" y="607"/>
                    <a:pt x="86" y="608"/>
                  </a:cubicBezTo>
                  <a:cubicBezTo>
                    <a:pt x="83" y="609"/>
                    <a:pt x="81" y="623"/>
                    <a:pt x="81" y="623"/>
                  </a:cubicBezTo>
                  <a:cubicBezTo>
                    <a:pt x="70" y="628"/>
                    <a:pt x="70" y="628"/>
                    <a:pt x="70" y="628"/>
                  </a:cubicBezTo>
                  <a:cubicBezTo>
                    <a:pt x="69" y="631"/>
                    <a:pt x="69" y="631"/>
                    <a:pt x="69" y="631"/>
                  </a:cubicBezTo>
                  <a:cubicBezTo>
                    <a:pt x="56" y="636"/>
                    <a:pt x="56" y="636"/>
                    <a:pt x="56" y="636"/>
                  </a:cubicBezTo>
                  <a:cubicBezTo>
                    <a:pt x="55" y="640"/>
                    <a:pt x="55" y="640"/>
                    <a:pt x="55" y="640"/>
                  </a:cubicBezTo>
                  <a:cubicBezTo>
                    <a:pt x="55" y="640"/>
                    <a:pt x="51" y="641"/>
                    <a:pt x="50" y="643"/>
                  </a:cubicBezTo>
                  <a:cubicBezTo>
                    <a:pt x="48" y="644"/>
                    <a:pt x="47" y="647"/>
                    <a:pt x="47" y="647"/>
                  </a:cubicBezTo>
                  <a:cubicBezTo>
                    <a:pt x="38" y="652"/>
                    <a:pt x="38" y="652"/>
                    <a:pt x="38" y="652"/>
                  </a:cubicBezTo>
                  <a:cubicBezTo>
                    <a:pt x="34" y="653"/>
                    <a:pt x="34" y="653"/>
                    <a:pt x="34" y="653"/>
                  </a:cubicBezTo>
                  <a:cubicBezTo>
                    <a:pt x="34" y="653"/>
                    <a:pt x="25" y="652"/>
                    <a:pt x="23" y="654"/>
                  </a:cubicBezTo>
                  <a:cubicBezTo>
                    <a:pt x="20" y="656"/>
                    <a:pt x="21" y="662"/>
                    <a:pt x="21" y="662"/>
                  </a:cubicBezTo>
                  <a:cubicBezTo>
                    <a:pt x="30" y="661"/>
                    <a:pt x="30" y="661"/>
                    <a:pt x="30" y="661"/>
                  </a:cubicBezTo>
                  <a:cubicBezTo>
                    <a:pt x="30" y="658"/>
                    <a:pt x="30" y="658"/>
                    <a:pt x="30" y="658"/>
                  </a:cubicBezTo>
                  <a:cubicBezTo>
                    <a:pt x="30" y="658"/>
                    <a:pt x="35" y="660"/>
                    <a:pt x="36" y="661"/>
                  </a:cubicBezTo>
                  <a:cubicBezTo>
                    <a:pt x="37" y="662"/>
                    <a:pt x="41" y="670"/>
                    <a:pt x="41" y="670"/>
                  </a:cubicBezTo>
                  <a:cubicBezTo>
                    <a:pt x="48" y="665"/>
                    <a:pt x="48" y="665"/>
                    <a:pt x="48" y="665"/>
                  </a:cubicBezTo>
                  <a:cubicBezTo>
                    <a:pt x="47" y="662"/>
                    <a:pt x="47" y="662"/>
                    <a:pt x="47" y="662"/>
                  </a:cubicBezTo>
                  <a:cubicBezTo>
                    <a:pt x="47" y="662"/>
                    <a:pt x="52" y="655"/>
                    <a:pt x="52" y="656"/>
                  </a:cubicBezTo>
                  <a:cubicBezTo>
                    <a:pt x="52" y="657"/>
                    <a:pt x="53" y="660"/>
                    <a:pt x="53" y="660"/>
                  </a:cubicBezTo>
                  <a:cubicBezTo>
                    <a:pt x="53" y="660"/>
                    <a:pt x="61" y="657"/>
                    <a:pt x="62" y="657"/>
                  </a:cubicBezTo>
                  <a:cubicBezTo>
                    <a:pt x="63" y="656"/>
                    <a:pt x="66" y="652"/>
                    <a:pt x="66" y="652"/>
                  </a:cubicBezTo>
                  <a:cubicBezTo>
                    <a:pt x="66" y="652"/>
                    <a:pt x="72" y="654"/>
                    <a:pt x="74" y="653"/>
                  </a:cubicBezTo>
                  <a:cubicBezTo>
                    <a:pt x="78" y="653"/>
                    <a:pt x="84" y="652"/>
                    <a:pt x="85" y="653"/>
                  </a:cubicBezTo>
                  <a:cubicBezTo>
                    <a:pt x="85" y="654"/>
                    <a:pt x="86" y="658"/>
                    <a:pt x="86" y="658"/>
                  </a:cubicBezTo>
                  <a:cubicBezTo>
                    <a:pt x="89" y="656"/>
                    <a:pt x="89" y="656"/>
                    <a:pt x="89" y="656"/>
                  </a:cubicBezTo>
                  <a:cubicBezTo>
                    <a:pt x="90" y="650"/>
                    <a:pt x="90" y="650"/>
                    <a:pt x="90" y="650"/>
                  </a:cubicBezTo>
                  <a:cubicBezTo>
                    <a:pt x="93" y="659"/>
                    <a:pt x="93" y="659"/>
                    <a:pt x="93" y="659"/>
                  </a:cubicBezTo>
                  <a:cubicBezTo>
                    <a:pt x="100" y="659"/>
                    <a:pt x="100" y="659"/>
                    <a:pt x="100" y="659"/>
                  </a:cubicBezTo>
                  <a:cubicBezTo>
                    <a:pt x="100" y="659"/>
                    <a:pt x="101" y="666"/>
                    <a:pt x="104" y="666"/>
                  </a:cubicBezTo>
                  <a:cubicBezTo>
                    <a:pt x="109" y="668"/>
                    <a:pt x="112" y="662"/>
                    <a:pt x="112" y="662"/>
                  </a:cubicBezTo>
                  <a:cubicBezTo>
                    <a:pt x="115" y="660"/>
                    <a:pt x="115" y="660"/>
                    <a:pt x="115" y="660"/>
                  </a:cubicBezTo>
                  <a:cubicBezTo>
                    <a:pt x="114" y="656"/>
                    <a:pt x="114" y="656"/>
                    <a:pt x="114" y="656"/>
                  </a:cubicBezTo>
                  <a:cubicBezTo>
                    <a:pt x="118" y="653"/>
                    <a:pt x="118" y="653"/>
                    <a:pt x="118" y="653"/>
                  </a:cubicBezTo>
                  <a:cubicBezTo>
                    <a:pt x="119" y="647"/>
                    <a:pt x="119" y="647"/>
                    <a:pt x="119" y="647"/>
                  </a:cubicBezTo>
                  <a:cubicBezTo>
                    <a:pt x="122" y="645"/>
                    <a:pt x="122" y="645"/>
                    <a:pt x="122" y="645"/>
                  </a:cubicBezTo>
                  <a:cubicBezTo>
                    <a:pt x="122" y="639"/>
                    <a:pt x="122" y="639"/>
                    <a:pt x="122" y="639"/>
                  </a:cubicBezTo>
                  <a:cubicBezTo>
                    <a:pt x="123" y="644"/>
                    <a:pt x="123" y="644"/>
                    <a:pt x="123" y="644"/>
                  </a:cubicBezTo>
                  <a:cubicBezTo>
                    <a:pt x="123" y="644"/>
                    <a:pt x="129" y="641"/>
                    <a:pt x="141" y="641"/>
                  </a:cubicBezTo>
                  <a:cubicBezTo>
                    <a:pt x="153" y="642"/>
                    <a:pt x="160" y="653"/>
                    <a:pt x="160" y="653"/>
                  </a:cubicBezTo>
                  <a:cubicBezTo>
                    <a:pt x="162" y="657"/>
                    <a:pt x="162" y="657"/>
                    <a:pt x="162" y="657"/>
                  </a:cubicBezTo>
                  <a:cubicBezTo>
                    <a:pt x="164" y="655"/>
                    <a:pt x="164" y="655"/>
                    <a:pt x="164" y="655"/>
                  </a:cubicBezTo>
                  <a:cubicBezTo>
                    <a:pt x="164" y="655"/>
                    <a:pt x="161" y="654"/>
                    <a:pt x="163" y="652"/>
                  </a:cubicBezTo>
                  <a:cubicBezTo>
                    <a:pt x="165" y="648"/>
                    <a:pt x="171" y="652"/>
                    <a:pt x="171" y="652"/>
                  </a:cubicBezTo>
                  <a:cubicBezTo>
                    <a:pt x="177" y="652"/>
                    <a:pt x="177" y="652"/>
                    <a:pt x="177" y="652"/>
                  </a:cubicBezTo>
                  <a:cubicBezTo>
                    <a:pt x="178" y="653"/>
                    <a:pt x="182" y="657"/>
                    <a:pt x="184" y="655"/>
                  </a:cubicBezTo>
                  <a:cubicBezTo>
                    <a:pt x="187" y="654"/>
                    <a:pt x="185" y="650"/>
                    <a:pt x="185" y="650"/>
                  </a:cubicBezTo>
                  <a:cubicBezTo>
                    <a:pt x="185" y="650"/>
                    <a:pt x="178" y="647"/>
                    <a:pt x="180" y="646"/>
                  </a:cubicBezTo>
                  <a:cubicBezTo>
                    <a:pt x="182" y="645"/>
                    <a:pt x="185" y="649"/>
                    <a:pt x="186" y="648"/>
                  </a:cubicBezTo>
                  <a:cubicBezTo>
                    <a:pt x="188" y="648"/>
                    <a:pt x="195" y="646"/>
                    <a:pt x="195" y="646"/>
                  </a:cubicBezTo>
                  <a:cubicBezTo>
                    <a:pt x="195" y="646"/>
                    <a:pt x="199" y="649"/>
                    <a:pt x="201" y="649"/>
                  </a:cubicBezTo>
                  <a:cubicBezTo>
                    <a:pt x="202" y="649"/>
                    <a:pt x="203" y="646"/>
                    <a:pt x="203" y="646"/>
                  </a:cubicBezTo>
                  <a:cubicBezTo>
                    <a:pt x="203" y="646"/>
                    <a:pt x="209" y="648"/>
                    <a:pt x="211" y="647"/>
                  </a:cubicBezTo>
                  <a:cubicBezTo>
                    <a:pt x="213" y="646"/>
                    <a:pt x="212" y="642"/>
                    <a:pt x="212" y="642"/>
                  </a:cubicBezTo>
                  <a:cubicBezTo>
                    <a:pt x="212" y="642"/>
                    <a:pt x="216" y="648"/>
                    <a:pt x="218" y="648"/>
                  </a:cubicBezTo>
                  <a:cubicBezTo>
                    <a:pt x="220" y="648"/>
                    <a:pt x="220" y="643"/>
                    <a:pt x="220" y="644"/>
                  </a:cubicBezTo>
                  <a:cubicBezTo>
                    <a:pt x="221" y="646"/>
                    <a:pt x="224" y="649"/>
                    <a:pt x="224" y="649"/>
                  </a:cubicBezTo>
                  <a:cubicBezTo>
                    <a:pt x="224" y="649"/>
                    <a:pt x="226" y="643"/>
                    <a:pt x="229" y="646"/>
                  </a:cubicBezTo>
                  <a:cubicBezTo>
                    <a:pt x="232" y="649"/>
                    <a:pt x="231" y="654"/>
                    <a:pt x="232" y="654"/>
                  </a:cubicBezTo>
                  <a:cubicBezTo>
                    <a:pt x="234" y="654"/>
                    <a:pt x="237" y="653"/>
                    <a:pt x="237" y="653"/>
                  </a:cubicBezTo>
                  <a:cubicBezTo>
                    <a:pt x="237" y="653"/>
                    <a:pt x="248" y="650"/>
                    <a:pt x="257" y="652"/>
                  </a:cubicBezTo>
                  <a:cubicBezTo>
                    <a:pt x="264" y="654"/>
                    <a:pt x="270" y="659"/>
                    <a:pt x="276" y="659"/>
                  </a:cubicBezTo>
                  <a:cubicBezTo>
                    <a:pt x="281" y="659"/>
                    <a:pt x="283" y="657"/>
                    <a:pt x="283" y="657"/>
                  </a:cubicBezTo>
                  <a:cubicBezTo>
                    <a:pt x="295" y="656"/>
                    <a:pt x="295" y="656"/>
                    <a:pt x="295" y="656"/>
                  </a:cubicBezTo>
                  <a:cubicBezTo>
                    <a:pt x="301" y="649"/>
                    <a:pt x="301" y="649"/>
                    <a:pt x="301" y="649"/>
                  </a:cubicBezTo>
                  <a:cubicBezTo>
                    <a:pt x="310" y="653"/>
                    <a:pt x="310" y="653"/>
                    <a:pt x="310" y="653"/>
                  </a:cubicBezTo>
                  <a:cubicBezTo>
                    <a:pt x="310" y="653"/>
                    <a:pt x="309" y="643"/>
                    <a:pt x="312" y="643"/>
                  </a:cubicBezTo>
                  <a:cubicBezTo>
                    <a:pt x="315" y="643"/>
                    <a:pt x="318" y="644"/>
                    <a:pt x="318" y="644"/>
                  </a:cubicBezTo>
                  <a:cubicBezTo>
                    <a:pt x="328" y="641"/>
                    <a:pt x="328" y="641"/>
                    <a:pt x="328" y="641"/>
                  </a:cubicBezTo>
                  <a:cubicBezTo>
                    <a:pt x="329" y="631"/>
                    <a:pt x="329" y="631"/>
                    <a:pt x="329" y="631"/>
                  </a:cubicBezTo>
                  <a:cubicBezTo>
                    <a:pt x="332" y="627"/>
                    <a:pt x="332" y="627"/>
                    <a:pt x="332" y="627"/>
                  </a:cubicBezTo>
                  <a:cubicBezTo>
                    <a:pt x="331" y="625"/>
                    <a:pt x="331" y="625"/>
                    <a:pt x="331" y="625"/>
                  </a:cubicBezTo>
                  <a:cubicBezTo>
                    <a:pt x="310" y="626"/>
                    <a:pt x="310" y="626"/>
                    <a:pt x="310" y="626"/>
                  </a:cubicBezTo>
                  <a:cubicBezTo>
                    <a:pt x="307" y="625"/>
                    <a:pt x="307" y="625"/>
                    <a:pt x="307" y="625"/>
                  </a:cubicBezTo>
                  <a:cubicBezTo>
                    <a:pt x="311" y="623"/>
                    <a:pt x="311" y="623"/>
                    <a:pt x="311" y="623"/>
                  </a:cubicBezTo>
                  <a:cubicBezTo>
                    <a:pt x="311" y="623"/>
                    <a:pt x="312" y="621"/>
                    <a:pt x="309" y="620"/>
                  </a:cubicBezTo>
                  <a:cubicBezTo>
                    <a:pt x="306" y="618"/>
                    <a:pt x="302" y="621"/>
                    <a:pt x="302" y="621"/>
                  </a:cubicBezTo>
                  <a:cubicBezTo>
                    <a:pt x="296" y="621"/>
                    <a:pt x="296" y="621"/>
                    <a:pt x="296" y="621"/>
                  </a:cubicBezTo>
                  <a:cubicBezTo>
                    <a:pt x="303" y="617"/>
                    <a:pt x="303" y="617"/>
                    <a:pt x="303" y="617"/>
                  </a:cubicBezTo>
                  <a:cubicBezTo>
                    <a:pt x="298" y="614"/>
                    <a:pt x="298" y="614"/>
                    <a:pt x="298" y="614"/>
                  </a:cubicBezTo>
                  <a:cubicBezTo>
                    <a:pt x="295" y="614"/>
                    <a:pt x="295" y="614"/>
                    <a:pt x="295" y="614"/>
                  </a:cubicBezTo>
                  <a:cubicBezTo>
                    <a:pt x="293" y="615"/>
                    <a:pt x="293" y="615"/>
                    <a:pt x="293" y="615"/>
                  </a:cubicBezTo>
                  <a:cubicBezTo>
                    <a:pt x="290" y="615"/>
                    <a:pt x="290" y="615"/>
                    <a:pt x="290" y="615"/>
                  </a:cubicBezTo>
                  <a:cubicBezTo>
                    <a:pt x="292" y="614"/>
                    <a:pt x="292" y="614"/>
                    <a:pt x="292" y="614"/>
                  </a:cubicBezTo>
                  <a:cubicBezTo>
                    <a:pt x="294" y="612"/>
                    <a:pt x="294" y="612"/>
                    <a:pt x="294" y="612"/>
                  </a:cubicBezTo>
                  <a:cubicBezTo>
                    <a:pt x="298" y="612"/>
                    <a:pt x="298" y="612"/>
                    <a:pt x="298" y="612"/>
                  </a:cubicBezTo>
                  <a:cubicBezTo>
                    <a:pt x="307" y="613"/>
                    <a:pt x="307" y="613"/>
                    <a:pt x="307" y="613"/>
                  </a:cubicBezTo>
                  <a:cubicBezTo>
                    <a:pt x="312" y="609"/>
                    <a:pt x="312" y="609"/>
                    <a:pt x="312" y="609"/>
                  </a:cubicBezTo>
                  <a:cubicBezTo>
                    <a:pt x="309" y="607"/>
                    <a:pt x="309" y="607"/>
                    <a:pt x="309" y="607"/>
                  </a:cubicBezTo>
                  <a:cubicBezTo>
                    <a:pt x="313" y="606"/>
                    <a:pt x="313" y="606"/>
                    <a:pt x="313" y="606"/>
                  </a:cubicBezTo>
                  <a:cubicBezTo>
                    <a:pt x="314" y="599"/>
                    <a:pt x="314" y="599"/>
                    <a:pt x="314" y="599"/>
                  </a:cubicBezTo>
                  <a:cubicBezTo>
                    <a:pt x="308" y="601"/>
                    <a:pt x="308" y="601"/>
                    <a:pt x="308" y="601"/>
                  </a:cubicBezTo>
                  <a:cubicBezTo>
                    <a:pt x="306" y="599"/>
                    <a:pt x="306" y="599"/>
                    <a:pt x="306" y="599"/>
                  </a:cubicBezTo>
                  <a:cubicBezTo>
                    <a:pt x="315" y="596"/>
                    <a:pt x="315" y="596"/>
                    <a:pt x="315" y="596"/>
                  </a:cubicBezTo>
                  <a:cubicBezTo>
                    <a:pt x="316" y="594"/>
                    <a:pt x="316" y="594"/>
                    <a:pt x="316" y="594"/>
                  </a:cubicBezTo>
                  <a:cubicBezTo>
                    <a:pt x="319" y="598"/>
                    <a:pt x="319" y="598"/>
                    <a:pt x="319" y="598"/>
                  </a:cubicBezTo>
                  <a:cubicBezTo>
                    <a:pt x="319" y="598"/>
                    <a:pt x="324" y="598"/>
                    <a:pt x="327" y="596"/>
                  </a:cubicBezTo>
                  <a:cubicBezTo>
                    <a:pt x="330" y="595"/>
                    <a:pt x="327" y="592"/>
                    <a:pt x="327" y="592"/>
                  </a:cubicBezTo>
                  <a:cubicBezTo>
                    <a:pt x="329" y="590"/>
                    <a:pt x="329" y="590"/>
                    <a:pt x="329" y="590"/>
                  </a:cubicBezTo>
                  <a:cubicBezTo>
                    <a:pt x="323" y="587"/>
                    <a:pt x="323" y="587"/>
                    <a:pt x="323" y="587"/>
                  </a:cubicBezTo>
                  <a:cubicBezTo>
                    <a:pt x="328" y="585"/>
                    <a:pt x="328" y="585"/>
                    <a:pt x="328" y="585"/>
                  </a:cubicBezTo>
                  <a:cubicBezTo>
                    <a:pt x="328" y="582"/>
                    <a:pt x="328" y="582"/>
                    <a:pt x="328" y="582"/>
                  </a:cubicBezTo>
                  <a:cubicBezTo>
                    <a:pt x="330" y="582"/>
                    <a:pt x="330" y="582"/>
                    <a:pt x="330" y="582"/>
                  </a:cubicBezTo>
                  <a:cubicBezTo>
                    <a:pt x="331" y="587"/>
                    <a:pt x="331" y="587"/>
                    <a:pt x="331" y="587"/>
                  </a:cubicBezTo>
                  <a:cubicBezTo>
                    <a:pt x="331" y="587"/>
                    <a:pt x="343" y="583"/>
                    <a:pt x="345" y="580"/>
                  </a:cubicBezTo>
                  <a:cubicBezTo>
                    <a:pt x="348" y="577"/>
                    <a:pt x="345" y="569"/>
                    <a:pt x="348" y="567"/>
                  </a:cubicBezTo>
                  <a:cubicBezTo>
                    <a:pt x="351" y="564"/>
                    <a:pt x="357" y="553"/>
                    <a:pt x="355" y="545"/>
                  </a:cubicBezTo>
                  <a:cubicBezTo>
                    <a:pt x="354" y="535"/>
                    <a:pt x="342" y="526"/>
                    <a:pt x="342" y="526"/>
                  </a:cubicBezTo>
                  <a:close/>
                  <a:moveTo>
                    <a:pt x="217" y="652"/>
                  </a:moveTo>
                  <a:cubicBezTo>
                    <a:pt x="217" y="652"/>
                    <a:pt x="214" y="648"/>
                    <a:pt x="212" y="648"/>
                  </a:cubicBezTo>
                  <a:cubicBezTo>
                    <a:pt x="211" y="648"/>
                    <a:pt x="209" y="650"/>
                    <a:pt x="209" y="650"/>
                  </a:cubicBezTo>
                  <a:cubicBezTo>
                    <a:pt x="200" y="652"/>
                    <a:pt x="200" y="652"/>
                    <a:pt x="200" y="652"/>
                  </a:cubicBezTo>
                  <a:cubicBezTo>
                    <a:pt x="202" y="655"/>
                    <a:pt x="202" y="655"/>
                    <a:pt x="202" y="655"/>
                  </a:cubicBezTo>
                  <a:cubicBezTo>
                    <a:pt x="205" y="655"/>
                    <a:pt x="205" y="655"/>
                    <a:pt x="205" y="655"/>
                  </a:cubicBezTo>
                  <a:cubicBezTo>
                    <a:pt x="210" y="661"/>
                    <a:pt x="210" y="661"/>
                    <a:pt x="210" y="661"/>
                  </a:cubicBezTo>
                  <a:cubicBezTo>
                    <a:pt x="216" y="660"/>
                    <a:pt x="216" y="660"/>
                    <a:pt x="216" y="660"/>
                  </a:cubicBezTo>
                  <a:cubicBezTo>
                    <a:pt x="216" y="660"/>
                    <a:pt x="217" y="658"/>
                    <a:pt x="218" y="657"/>
                  </a:cubicBezTo>
                  <a:cubicBezTo>
                    <a:pt x="220" y="657"/>
                    <a:pt x="221" y="655"/>
                    <a:pt x="221" y="655"/>
                  </a:cubicBezTo>
                  <a:cubicBezTo>
                    <a:pt x="219" y="652"/>
                    <a:pt x="219" y="652"/>
                    <a:pt x="219" y="652"/>
                  </a:cubicBezTo>
                  <a:lnTo>
                    <a:pt x="217" y="652"/>
                  </a:lnTo>
                  <a:close/>
                  <a:moveTo>
                    <a:pt x="117" y="454"/>
                  </a:moveTo>
                  <a:cubicBezTo>
                    <a:pt x="115" y="458"/>
                    <a:pt x="115" y="458"/>
                    <a:pt x="115" y="458"/>
                  </a:cubicBezTo>
                  <a:cubicBezTo>
                    <a:pt x="112" y="456"/>
                    <a:pt x="112" y="456"/>
                    <a:pt x="112" y="456"/>
                  </a:cubicBezTo>
                  <a:cubicBezTo>
                    <a:pt x="111" y="459"/>
                    <a:pt x="111" y="459"/>
                    <a:pt x="111" y="459"/>
                  </a:cubicBezTo>
                  <a:cubicBezTo>
                    <a:pt x="115" y="465"/>
                    <a:pt x="115" y="465"/>
                    <a:pt x="115" y="465"/>
                  </a:cubicBezTo>
                  <a:cubicBezTo>
                    <a:pt x="115" y="465"/>
                    <a:pt x="115" y="470"/>
                    <a:pt x="121" y="471"/>
                  </a:cubicBezTo>
                  <a:cubicBezTo>
                    <a:pt x="128" y="472"/>
                    <a:pt x="129" y="466"/>
                    <a:pt x="129" y="466"/>
                  </a:cubicBezTo>
                  <a:cubicBezTo>
                    <a:pt x="135" y="465"/>
                    <a:pt x="135" y="465"/>
                    <a:pt x="135" y="465"/>
                  </a:cubicBezTo>
                  <a:cubicBezTo>
                    <a:pt x="136" y="463"/>
                    <a:pt x="136" y="463"/>
                    <a:pt x="136" y="463"/>
                  </a:cubicBezTo>
                  <a:cubicBezTo>
                    <a:pt x="130" y="460"/>
                    <a:pt x="130" y="460"/>
                    <a:pt x="130" y="460"/>
                  </a:cubicBezTo>
                  <a:cubicBezTo>
                    <a:pt x="128" y="453"/>
                    <a:pt x="128" y="453"/>
                    <a:pt x="128" y="453"/>
                  </a:cubicBezTo>
                  <a:cubicBezTo>
                    <a:pt x="121" y="452"/>
                    <a:pt x="121" y="452"/>
                    <a:pt x="121" y="452"/>
                  </a:cubicBezTo>
                  <a:lnTo>
                    <a:pt x="117" y="454"/>
                  </a:lnTo>
                  <a:close/>
                  <a:moveTo>
                    <a:pt x="134" y="391"/>
                  </a:moveTo>
                  <a:cubicBezTo>
                    <a:pt x="128" y="400"/>
                    <a:pt x="128" y="400"/>
                    <a:pt x="128" y="400"/>
                  </a:cubicBezTo>
                  <a:cubicBezTo>
                    <a:pt x="123" y="401"/>
                    <a:pt x="123" y="401"/>
                    <a:pt x="123" y="401"/>
                  </a:cubicBezTo>
                  <a:cubicBezTo>
                    <a:pt x="123" y="401"/>
                    <a:pt x="121" y="404"/>
                    <a:pt x="123" y="406"/>
                  </a:cubicBezTo>
                  <a:cubicBezTo>
                    <a:pt x="126" y="409"/>
                    <a:pt x="128" y="410"/>
                    <a:pt x="128" y="410"/>
                  </a:cubicBezTo>
                  <a:cubicBezTo>
                    <a:pt x="132" y="408"/>
                    <a:pt x="132" y="408"/>
                    <a:pt x="132" y="408"/>
                  </a:cubicBezTo>
                  <a:cubicBezTo>
                    <a:pt x="138" y="403"/>
                    <a:pt x="142" y="400"/>
                    <a:pt x="142" y="400"/>
                  </a:cubicBezTo>
                  <a:cubicBezTo>
                    <a:pt x="139" y="396"/>
                    <a:pt x="139" y="396"/>
                    <a:pt x="139" y="396"/>
                  </a:cubicBezTo>
                  <a:cubicBezTo>
                    <a:pt x="139" y="392"/>
                    <a:pt x="139" y="392"/>
                    <a:pt x="139" y="392"/>
                  </a:cubicBezTo>
                  <a:lnTo>
                    <a:pt x="134" y="391"/>
                  </a:lnTo>
                  <a:close/>
                  <a:moveTo>
                    <a:pt x="129" y="302"/>
                  </a:moveTo>
                  <a:cubicBezTo>
                    <a:pt x="126" y="301"/>
                    <a:pt x="126" y="301"/>
                    <a:pt x="126" y="301"/>
                  </a:cubicBezTo>
                  <a:cubicBezTo>
                    <a:pt x="122" y="305"/>
                    <a:pt x="122" y="305"/>
                    <a:pt x="122" y="305"/>
                  </a:cubicBezTo>
                  <a:cubicBezTo>
                    <a:pt x="121" y="317"/>
                    <a:pt x="121" y="317"/>
                    <a:pt x="121" y="317"/>
                  </a:cubicBezTo>
                  <a:cubicBezTo>
                    <a:pt x="121" y="317"/>
                    <a:pt x="125" y="322"/>
                    <a:pt x="128" y="319"/>
                  </a:cubicBezTo>
                  <a:cubicBezTo>
                    <a:pt x="130" y="317"/>
                    <a:pt x="129" y="313"/>
                    <a:pt x="129" y="313"/>
                  </a:cubicBezTo>
                  <a:cubicBezTo>
                    <a:pt x="131" y="309"/>
                    <a:pt x="131" y="309"/>
                    <a:pt x="131" y="309"/>
                  </a:cubicBezTo>
                  <a:lnTo>
                    <a:pt x="129" y="302"/>
                  </a:lnTo>
                  <a:close/>
                  <a:moveTo>
                    <a:pt x="135" y="292"/>
                  </a:moveTo>
                  <a:cubicBezTo>
                    <a:pt x="133" y="292"/>
                    <a:pt x="133" y="292"/>
                    <a:pt x="133" y="292"/>
                  </a:cubicBezTo>
                  <a:cubicBezTo>
                    <a:pt x="134" y="301"/>
                    <a:pt x="134" y="301"/>
                    <a:pt x="134" y="301"/>
                  </a:cubicBezTo>
                  <a:cubicBezTo>
                    <a:pt x="136" y="303"/>
                    <a:pt x="136" y="303"/>
                    <a:pt x="136" y="303"/>
                  </a:cubicBezTo>
                  <a:cubicBezTo>
                    <a:pt x="138" y="302"/>
                    <a:pt x="138" y="302"/>
                    <a:pt x="138" y="302"/>
                  </a:cubicBezTo>
                  <a:cubicBezTo>
                    <a:pt x="137" y="299"/>
                    <a:pt x="137" y="299"/>
                    <a:pt x="137" y="299"/>
                  </a:cubicBezTo>
                  <a:cubicBezTo>
                    <a:pt x="138" y="297"/>
                    <a:pt x="138" y="297"/>
                    <a:pt x="138" y="297"/>
                  </a:cubicBezTo>
                  <a:lnTo>
                    <a:pt x="135" y="292"/>
                  </a:lnTo>
                  <a:close/>
                  <a:moveTo>
                    <a:pt x="99" y="286"/>
                  </a:moveTo>
                  <a:cubicBezTo>
                    <a:pt x="99" y="283"/>
                    <a:pt x="100" y="280"/>
                    <a:pt x="100" y="280"/>
                  </a:cubicBezTo>
                  <a:cubicBezTo>
                    <a:pt x="92" y="283"/>
                    <a:pt x="92" y="283"/>
                    <a:pt x="92" y="283"/>
                  </a:cubicBezTo>
                  <a:cubicBezTo>
                    <a:pt x="92" y="284"/>
                    <a:pt x="92" y="284"/>
                    <a:pt x="92" y="284"/>
                  </a:cubicBezTo>
                  <a:cubicBezTo>
                    <a:pt x="87" y="282"/>
                    <a:pt x="87" y="282"/>
                    <a:pt x="87" y="282"/>
                  </a:cubicBezTo>
                  <a:cubicBezTo>
                    <a:pt x="87" y="282"/>
                    <a:pt x="84" y="283"/>
                    <a:pt x="83" y="287"/>
                  </a:cubicBezTo>
                  <a:cubicBezTo>
                    <a:pt x="83" y="291"/>
                    <a:pt x="82" y="293"/>
                    <a:pt x="82" y="293"/>
                  </a:cubicBezTo>
                  <a:cubicBezTo>
                    <a:pt x="84" y="293"/>
                    <a:pt x="84" y="293"/>
                    <a:pt x="84" y="293"/>
                  </a:cubicBezTo>
                  <a:cubicBezTo>
                    <a:pt x="88" y="286"/>
                    <a:pt x="88" y="286"/>
                    <a:pt x="88" y="286"/>
                  </a:cubicBezTo>
                  <a:cubicBezTo>
                    <a:pt x="93" y="287"/>
                    <a:pt x="93" y="287"/>
                    <a:pt x="93" y="287"/>
                  </a:cubicBezTo>
                  <a:cubicBezTo>
                    <a:pt x="93" y="291"/>
                    <a:pt x="93" y="291"/>
                    <a:pt x="93" y="291"/>
                  </a:cubicBezTo>
                  <a:cubicBezTo>
                    <a:pt x="93" y="291"/>
                    <a:pt x="89" y="290"/>
                    <a:pt x="89" y="291"/>
                  </a:cubicBezTo>
                  <a:cubicBezTo>
                    <a:pt x="89" y="292"/>
                    <a:pt x="90" y="296"/>
                    <a:pt x="90" y="296"/>
                  </a:cubicBezTo>
                  <a:cubicBezTo>
                    <a:pt x="90" y="296"/>
                    <a:pt x="86" y="297"/>
                    <a:pt x="86" y="299"/>
                  </a:cubicBezTo>
                  <a:cubicBezTo>
                    <a:pt x="87" y="301"/>
                    <a:pt x="92" y="299"/>
                    <a:pt x="92" y="299"/>
                  </a:cubicBezTo>
                  <a:cubicBezTo>
                    <a:pt x="92" y="299"/>
                    <a:pt x="97" y="299"/>
                    <a:pt x="99" y="295"/>
                  </a:cubicBezTo>
                  <a:cubicBezTo>
                    <a:pt x="100" y="292"/>
                    <a:pt x="97" y="291"/>
                    <a:pt x="97" y="291"/>
                  </a:cubicBezTo>
                  <a:cubicBezTo>
                    <a:pt x="99" y="289"/>
                    <a:pt x="99" y="289"/>
                    <a:pt x="99" y="289"/>
                  </a:cubicBezTo>
                  <a:lnTo>
                    <a:pt x="99" y="286"/>
                  </a:lnTo>
                  <a:close/>
                  <a:moveTo>
                    <a:pt x="111" y="283"/>
                  </a:moveTo>
                  <a:cubicBezTo>
                    <a:pt x="118" y="271"/>
                    <a:pt x="118" y="271"/>
                    <a:pt x="118" y="271"/>
                  </a:cubicBezTo>
                  <a:cubicBezTo>
                    <a:pt x="115" y="272"/>
                    <a:pt x="115" y="272"/>
                    <a:pt x="115" y="272"/>
                  </a:cubicBezTo>
                  <a:cubicBezTo>
                    <a:pt x="111" y="276"/>
                    <a:pt x="111" y="276"/>
                    <a:pt x="111" y="276"/>
                  </a:cubicBezTo>
                  <a:cubicBezTo>
                    <a:pt x="107" y="276"/>
                    <a:pt x="107" y="276"/>
                    <a:pt x="107" y="276"/>
                  </a:cubicBezTo>
                  <a:cubicBezTo>
                    <a:pt x="106" y="280"/>
                    <a:pt x="106" y="280"/>
                    <a:pt x="106" y="280"/>
                  </a:cubicBezTo>
                  <a:cubicBezTo>
                    <a:pt x="110" y="280"/>
                    <a:pt x="110" y="280"/>
                    <a:pt x="110" y="280"/>
                  </a:cubicBezTo>
                  <a:cubicBezTo>
                    <a:pt x="109" y="281"/>
                    <a:pt x="109" y="281"/>
                    <a:pt x="109" y="281"/>
                  </a:cubicBezTo>
                  <a:cubicBezTo>
                    <a:pt x="102" y="283"/>
                    <a:pt x="102" y="283"/>
                    <a:pt x="102" y="283"/>
                  </a:cubicBezTo>
                  <a:cubicBezTo>
                    <a:pt x="101" y="287"/>
                    <a:pt x="101" y="287"/>
                    <a:pt x="101" y="287"/>
                  </a:cubicBezTo>
                  <a:cubicBezTo>
                    <a:pt x="102" y="291"/>
                    <a:pt x="102" y="291"/>
                    <a:pt x="102" y="291"/>
                  </a:cubicBezTo>
                  <a:lnTo>
                    <a:pt x="111" y="283"/>
                  </a:lnTo>
                  <a:close/>
                  <a:moveTo>
                    <a:pt x="103" y="269"/>
                  </a:moveTo>
                  <a:cubicBezTo>
                    <a:pt x="103" y="269"/>
                    <a:pt x="102" y="267"/>
                    <a:pt x="99" y="268"/>
                  </a:cubicBezTo>
                  <a:cubicBezTo>
                    <a:pt x="97" y="269"/>
                    <a:pt x="97" y="272"/>
                    <a:pt x="97" y="272"/>
                  </a:cubicBezTo>
                  <a:cubicBezTo>
                    <a:pt x="100" y="274"/>
                    <a:pt x="100" y="274"/>
                    <a:pt x="100" y="274"/>
                  </a:cubicBezTo>
                  <a:cubicBezTo>
                    <a:pt x="100" y="271"/>
                    <a:pt x="100" y="271"/>
                    <a:pt x="100" y="271"/>
                  </a:cubicBezTo>
                  <a:lnTo>
                    <a:pt x="103" y="269"/>
                  </a:lnTo>
                  <a:close/>
                  <a:moveTo>
                    <a:pt x="81" y="236"/>
                  </a:moveTo>
                  <a:cubicBezTo>
                    <a:pt x="79" y="242"/>
                    <a:pt x="79" y="242"/>
                    <a:pt x="79" y="242"/>
                  </a:cubicBezTo>
                  <a:cubicBezTo>
                    <a:pt x="81" y="243"/>
                    <a:pt x="81" y="243"/>
                    <a:pt x="81" y="243"/>
                  </a:cubicBezTo>
                  <a:cubicBezTo>
                    <a:pt x="85" y="239"/>
                    <a:pt x="85" y="239"/>
                    <a:pt x="85" y="239"/>
                  </a:cubicBezTo>
                  <a:cubicBezTo>
                    <a:pt x="88" y="238"/>
                    <a:pt x="88" y="238"/>
                    <a:pt x="88" y="238"/>
                  </a:cubicBezTo>
                  <a:cubicBezTo>
                    <a:pt x="89" y="236"/>
                    <a:pt x="89" y="236"/>
                    <a:pt x="89" y="236"/>
                  </a:cubicBezTo>
                  <a:cubicBezTo>
                    <a:pt x="86" y="235"/>
                    <a:pt x="86" y="235"/>
                    <a:pt x="86" y="235"/>
                  </a:cubicBezTo>
                  <a:cubicBezTo>
                    <a:pt x="84" y="237"/>
                    <a:pt x="84" y="237"/>
                    <a:pt x="84" y="237"/>
                  </a:cubicBezTo>
                  <a:lnTo>
                    <a:pt x="81" y="236"/>
                  </a:lnTo>
                  <a:close/>
                  <a:moveTo>
                    <a:pt x="99" y="230"/>
                  </a:moveTo>
                  <a:cubicBezTo>
                    <a:pt x="92" y="234"/>
                    <a:pt x="92" y="234"/>
                    <a:pt x="92" y="234"/>
                  </a:cubicBezTo>
                  <a:cubicBezTo>
                    <a:pt x="96" y="236"/>
                    <a:pt x="96" y="236"/>
                    <a:pt x="96" y="236"/>
                  </a:cubicBezTo>
                  <a:cubicBezTo>
                    <a:pt x="101" y="232"/>
                    <a:pt x="101" y="232"/>
                    <a:pt x="101" y="232"/>
                  </a:cubicBezTo>
                  <a:lnTo>
                    <a:pt x="99" y="230"/>
                  </a:lnTo>
                  <a:close/>
                  <a:moveTo>
                    <a:pt x="125" y="255"/>
                  </a:moveTo>
                  <a:cubicBezTo>
                    <a:pt x="126" y="252"/>
                    <a:pt x="126" y="252"/>
                    <a:pt x="126" y="252"/>
                  </a:cubicBezTo>
                  <a:cubicBezTo>
                    <a:pt x="121" y="247"/>
                    <a:pt x="121" y="247"/>
                    <a:pt x="121" y="247"/>
                  </a:cubicBezTo>
                  <a:cubicBezTo>
                    <a:pt x="116" y="245"/>
                    <a:pt x="116" y="245"/>
                    <a:pt x="116" y="245"/>
                  </a:cubicBezTo>
                  <a:cubicBezTo>
                    <a:pt x="115" y="240"/>
                    <a:pt x="115" y="240"/>
                    <a:pt x="115" y="240"/>
                  </a:cubicBezTo>
                  <a:cubicBezTo>
                    <a:pt x="112" y="235"/>
                    <a:pt x="112" y="235"/>
                    <a:pt x="112" y="235"/>
                  </a:cubicBezTo>
                  <a:cubicBezTo>
                    <a:pt x="110" y="235"/>
                    <a:pt x="110" y="235"/>
                    <a:pt x="110" y="235"/>
                  </a:cubicBezTo>
                  <a:cubicBezTo>
                    <a:pt x="109" y="237"/>
                    <a:pt x="109" y="237"/>
                    <a:pt x="109" y="237"/>
                  </a:cubicBezTo>
                  <a:cubicBezTo>
                    <a:pt x="106" y="236"/>
                    <a:pt x="106" y="236"/>
                    <a:pt x="106" y="236"/>
                  </a:cubicBezTo>
                  <a:cubicBezTo>
                    <a:pt x="103" y="239"/>
                    <a:pt x="103" y="239"/>
                    <a:pt x="103" y="239"/>
                  </a:cubicBezTo>
                  <a:cubicBezTo>
                    <a:pt x="110" y="245"/>
                    <a:pt x="110" y="245"/>
                    <a:pt x="110" y="245"/>
                  </a:cubicBezTo>
                  <a:cubicBezTo>
                    <a:pt x="110" y="245"/>
                    <a:pt x="114" y="244"/>
                    <a:pt x="114" y="246"/>
                  </a:cubicBezTo>
                  <a:cubicBezTo>
                    <a:pt x="115" y="248"/>
                    <a:pt x="109" y="248"/>
                    <a:pt x="109" y="248"/>
                  </a:cubicBezTo>
                  <a:cubicBezTo>
                    <a:pt x="105" y="252"/>
                    <a:pt x="105" y="252"/>
                    <a:pt x="105" y="252"/>
                  </a:cubicBezTo>
                  <a:cubicBezTo>
                    <a:pt x="105" y="252"/>
                    <a:pt x="114" y="251"/>
                    <a:pt x="114" y="252"/>
                  </a:cubicBezTo>
                  <a:cubicBezTo>
                    <a:pt x="113" y="254"/>
                    <a:pt x="103" y="254"/>
                    <a:pt x="103" y="254"/>
                  </a:cubicBezTo>
                  <a:cubicBezTo>
                    <a:pt x="102" y="255"/>
                    <a:pt x="102" y="255"/>
                    <a:pt x="102" y="255"/>
                  </a:cubicBezTo>
                  <a:cubicBezTo>
                    <a:pt x="99" y="251"/>
                    <a:pt x="99" y="251"/>
                    <a:pt x="99" y="251"/>
                  </a:cubicBezTo>
                  <a:cubicBezTo>
                    <a:pt x="96" y="252"/>
                    <a:pt x="96" y="252"/>
                    <a:pt x="96" y="252"/>
                  </a:cubicBezTo>
                  <a:cubicBezTo>
                    <a:pt x="100" y="258"/>
                    <a:pt x="100" y="258"/>
                    <a:pt x="100" y="258"/>
                  </a:cubicBezTo>
                  <a:cubicBezTo>
                    <a:pt x="103" y="260"/>
                    <a:pt x="103" y="260"/>
                    <a:pt x="103" y="260"/>
                  </a:cubicBezTo>
                  <a:cubicBezTo>
                    <a:pt x="106" y="259"/>
                    <a:pt x="106" y="259"/>
                    <a:pt x="106" y="259"/>
                  </a:cubicBezTo>
                  <a:cubicBezTo>
                    <a:pt x="107" y="259"/>
                    <a:pt x="107" y="259"/>
                    <a:pt x="107" y="259"/>
                  </a:cubicBezTo>
                  <a:cubicBezTo>
                    <a:pt x="117" y="256"/>
                    <a:pt x="117" y="256"/>
                    <a:pt x="117" y="256"/>
                  </a:cubicBezTo>
                  <a:cubicBezTo>
                    <a:pt x="117" y="259"/>
                    <a:pt x="117" y="259"/>
                    <a:pt x="117" y="259"/>
                  </a:cubicBezTo>
                  <a:cubicBezTo>
                    <a:pt x="122" y="256"/>
                    <a:pt x="122" y="256"/>
                    <a:pt x="122" y="256"/>
                  </a:cubicBezTo>
                  <a:cubicBezTo>
                    <a:pt x="122" y="256"/>
                    <a:pt x="120" y="255"/>
                    <a:pt x="120" y="254"/>
                  </a:cubicBezTo>
                  <a:cubicBezTo>
                    <a:pt x="121" y="252"/>
                    <a:pt x="125" y="255"/>
                    <a:pt x="125" y="255"/>
                  </a:cubicBezTo>
                  <a:close/>
                  <a:moveTo>
                    <a:pt x="133" y="246"/>
                  </a:moveTo>
                  <a:cubicBezTo>
                    <a:pt x="130" y="250"/>
                    <a:pt x="130" y="250"/>
                    <a:pt x="130" y="250"/>
                  </a:cubicBezTo>
                  <a:cubicBezTo>
                    <a:pt x="135" y="248"/>
                    <a:pt x="135" y="248"/>
                    <a:pt x="135" y="248"/>
                  </a:cubicBezTo>
                  <a:lnTo>
                    <a:pt x="133" y="246"/>
                  </a:lnTo>
                  <a:close/>
                  <a:moveTo>
                    <a:pt x="117" y="217"/>
                  </a:moveTo>
                  <a:cubicBezTo>
                    <a:pt x="114" y="219"/>
                    <a:pt x="114" y="219"/>
                    <a:pt x="114" y="219"/>
                  </a:cubicBezTo>
                  <a:cubicBezTo>
                    <a:pt x="116" y="221"/>
                    <a:pt x="116" y="221"/>
                    <a:pt x="116" y="221"/>
                  </a:cubicBezTo>
                  <a:lnTo>
                    <a:pt x="117" y="217"/>
                  </a:lnTo>
                  <a:close/>
                  <a:moveTo>
                    <a:pt x="114" y="211"/>
                  </a:moveTo>
                  <a:cubicBezTo>
                    <a:pt x="112" y="208"/>
                    <a:pt x="112" y="208"/>
                    <a:pt x="112" y="208"/>
                  </a:cubicBezTo>
                  <a:cubicBezTo>
                    <a:pt x="107" y="211"/>
                    <a:pt x="107" y="211"/>
                    <a:pt x="107" y="211"/>
                  </a:cubicBezTo>
                  <a:cubicBezTo>
                    <a:pt x="110" y="216"/>
                    <a:pt x="110" y="216"/>
                    <a:pt x="110" y="216"/>
                  </a:cubicBezTo>
                  <a:cubicBezTo>
                    <a:pt x="113" y="214"/>
                    <a:pt x="113" y="214"/>
                    <a:pt x="113" y="214"/>
                  </a:cubicBezTo>
                  <a:lnTo>
                    <a:pt x="114" y="211"/>
                  </a:lnTo>
                  <a:close/>
                  <a:moveTo>
                    <a:pt x="106" y="204"/>
                  </a:moveTo>
                  <a:cubicBezTo>
                    <a:pt x="102" y="204"/>
                    <a:pt x="102" y="204"/>
                    <a:pt x="102" y="204"/>
                  </a:cubicBezTo>
                  <a:cubicBezTo>
                    <a:pt x="106" y="208"/>
                    <a:pt x="106" y="208"/>
                    <a:pt x="106" y="208"/>
                  </a:cubicBezTo>
                  <a:lnTo>
                    <a:pt x="106" y="204"/>
                  </a:lnTo>
                  <a:close/>
                  <a:moveTo>
                    <a:pt x="71" y="205"/>
                  </a:moveTo>
                  <a:cubicBezTo>
                    <a:pt x="80" y="201"/>
                    <a:pt x="78" y="197"/>
                    <a:pt x="70" y="200"/>
                  </a:cubicBezTo>
                  <a:cubicBezTo>
                    <a:pt x="62" y="204"/>
                    <a:pt x="71" y="205"/>
                    <a:pt x="71" y="205"/>
                  </a:cubicBezTo>
                  <a:close/>
                  <a:moveTo>
                    <a:pt x="80" y="198"/>
                  </a:moveTo>
                  <a:cubicBezTo>
                    <a:pt x="82" y="197"/>
                    <a:pt x="82" y="197"/>
                    <a:pt x="82" y="197"/>
                  </a:cubicBezTo>
                  <a:cubicBezTo>
                    <a:pt x="79" y="193"/>
                    <a:pt x="79" y="193"/>
                    <a:pt x="79" y="193"/>
                  </a:cubicBezTo>
                  <a:cubicBezTo>
                    <a:pt x="82" y="193"/>
                    <a:pt x="82" y="193"/>
                    <a:pt x="82" y="193"/>
                  </a:cubicBezTo>
                  <a:cubicBezTo>
                    <a:pt x="82" y="189"/>
                    <a:pt x="82" y="189"/>
                    <a:pt x="82" y="189"/>
                  </a:cubicBezTo>
                  <a:cubicBezTo>
                    <a:pt x="84" y="188"/>
                    <a:pt x="84" y="188"/>
                    <a:pt x="84" y="188"/>
                  </a:cubicBezTo>
                  <a:cubicBezTo>
                    <a:pt x="84" y="188"/>
                    <a:pt x="85" y="186"/>
                    <a:pt x="84" y="183"/>
                  </a:cubicBezTo>
                  <a:cubicBezTo>
                    <a:pt x="84" y="179"/>
                    <a:pt x="81" y="179"/>
                    <a:pt x="81" y="179"/>
                  </a:cubicBezTo>
                  <a:cubicBezTo>
                    <a:pt x="79" y="185"/>
                    <a:pt x="79" y="185"/>
                    <a:pt x="79" y="185"/>
                  </a:cubicBezTo>
                  <a:cubicBezTo>
                    <a:pt x="79" y="185"/>
                    <a:pt x="77" y="182"/>
                    <a:pt x="77" y="185"/>
                  </a:cubicBezTo>
                  <a:cubicBezTo>
                    <a:pt x="76" y="188"/>
                    <a:pt x="74" y="195"/>
                    <a:pt x="76" y="196"/>
                  </a:cubicBezTo>
                  <a:cubicBezTo>
                    <a:pt x="77" y="197"/>
                    <a:pt x="80" y="198"/>
                    <a:pt x="80" y="198"/>
                  </a:cubicBezTo>
                  <a:close/>
                  <a:moveTo>
                    <a:pt x="85" y="173"/>
                  </a:moveTo>
                  <a:cubicBezTo>
                    <a:pt x="84" y="171"/>
                    <a:pt x="84" y="171"/>
                    <a:pt x="84" y="171"/>
                  </a:cubicBezTo>
                  <a:cubicBezTo>
                    <a:pt x="81" y="171"/>
                    <a:pt x="81" y="171"/>
                    <a:pt x="81" y="171"/>
                  </a:cubicBezTo>
                  <a:cubicBezTo>
                    <a:pt x="82" y="176"/>
                    <a:pt x="82" y="176"/>
                    <a:pt x="82" y="176"/>
                  </a:cubicBezTo>
                  <a:cubicBezTo>
                    <a:pt x="88" y="177"/>
                    <a:pt x="88" y="177"/>
                    <a:pt x="88" y="177"/>
                  </a:cubicBezTo>
                  <a:cubicBezTo>
                    <a:pt x="88" y="173"/>
                    <a:pt x="88" y="173"/>
                    <a:pt x="88" y="173"/>
                  </a:cubicBezTo>
                  <a:lnTo>
                    <a:pt x="85" y="173"/>
                  </a:lnTo>
                  <a:close/>
                  <a:moveTo>
                    <a:pt x="123" y="212"/>
                  </a:moveTo>
                  <a:cubicBezTo>
                    <a:pt x="127" y="212"/>
                    <a:pt x="132" y="207"/>
                    <a:pt x="132" y="207"/>
                  </a:cubicBezTo>
                  <a:cubicBezTo>
                    <a:pt x="132" y="205"/>
                    <a:pt x="132" y="205"/>
                    <a:pt x="132" y="205"/>
                  </a:cubicBezTo>
                  <a:cubicBezTo>
                    <a:pt x="132" y="205"/>
                    <a:pt x="136" y="205"/>
                    <a:pt x="136" y="203"/>
                  </a:cubicBezTo>
                  <a:cubicBezTo>
                    <a:pt x="137" y="200"/>
                    <a:pt x="131" y="199"/>
                    <a:pt x="131" y="199"/>
                  </a:cubicBezTo>
                  <a:cubicBezTo>
                    <a:pt x="125" y="193"/>
                    <a:pt x="125" y="193"/>
                    <a:pt x="125" y="193"/>
                  </a:cubicBezTo>
                  <a:cubicBezTo>
                    <a:pt x="126" y="188"/>
                    <a:pt x="126" y="188"/>
                    <a:pt x="126" y="188"/>
                  </a:cubicBezTo>
                  <a:cubicBezTo>
                    <a:pt x="123" y="187"/>
                    <a:pt x="123" y="187"/>
                    <a:pt x="123" y="187"/>
                  </a:cubicBezTo>
                  <a:cubicBezTo>
                    <a:pt x="123" y="187"/>
                    <a:pt x="128" y="183"/>
                    <a:pt x="128" y="176"/>
                  </a:cubicBezTo>
                  <a:cubicBezTo>
                    <a:pt x="128" y="170"/>
                    <a:pt x="125" y="167"/>
                    <a:pt x="125" y="167"/>
                  </a:cubicBezTo>
                  <a:cubicBezTo>
                    <a:pt x="119" y="170"/>
                    <a:pt x="119" y="170"/>
                    <a:pt x="119" y="170"/>
                  </a:cubicBezTo>
                  <a:cubicBezTo>
                    <a:pt x="119" y="179"/>
                    <a:pt x="119" y="179"/>
                    <a:pt x="119" y="179"/>
                  </a:cubicBezTo>
                  <a:cubicBezTo>
                    <a:pt x="114" y="176"/>
                    <a:pt x="114" y="176"/>
                    <a:pt x="114" y="176"/>
                  </a:cubicBezTo>
                  <a:cubicBezTo>
                    <a:pt x="112" y="170"/>
                    <a:pt x="112" y="170"/>
                    <a:pt x="112" y="170"/>
                  </a:cubicBezTo>
                  <a:cubicBezTo>
                    <a:pt x="112" y="170"/>
                    <a:pt x="110" y="170"/>
                    <a:pt x="111" y="173"/>
                  </a:cubicBezTo>
                  <a:cubicBezTo>
                    <a:pt x="111" y="176"/>
                    <a:pt x="112" y="177"/>
                    <a:pt x="112" y="177"/>
                  </a:cubicBezTo>
                  <a:cubicBezTo>
                    <a:pt x="109" y="180"/>
                    <a:pt x="109" y="180"/>
                    <a:pt x="109" y="180"/>
                  </a:cubicBezTo>
                  <a:cubicBezTo>
                    <a:pt x="106" y="174"/>
                    <a:pt x="106" y="174"/>
                    <a:pt x="106" y="174"/>
                  </a:cubicBezTo>
                  <a:cubicBezTo>
                    <a:pt x="103" y="179"/>
                    <a:pt x="103" y="179"/>
                    <a:pt x="103" y="179"/>
                  </a:cubicBezTo>
                  <a:cubicBezTo>
                    <a:pt x="107" y="187"/>
                    <a:pt x="107" y="187"/>
                    <a:pt x="107" y="187"/>
                  </a:cubicBezTo>
                  <a:cubicBezTo>
                    <a:pt x="112" y="184"/>
                    <a:pt x="112" y="184"/>
                    <a:pt x="112" y="184"/>
                  </a:cubicBezTo>
                  <a:cubicBezTo>
                    <a:pt x="115" y="190"/>
                    <a:pt x="115" y="190"/>
                    <a:pt x="115" y="190"/>
                  </a:cubicBezTo>
                  <a:cubicBezTo>
                    <a:pt x="115" y="190"/>
                    <a:pt x="112" y="188"/>
                    <a:pt x="112" y="190"/>
                  </a:cubicBezTo>
                  <a:cubicBezTo>
                    <a:pt x="112" y="191"/>
                    <a:pt x="112" y="200"/>
                    <a:pt x="114" y="201"/>
                  </a:cubicBezTo>
                  <a:cubicBezTo>
                    <a:pt x="117" y="202"/>
                    <a:pt x="118" y="199"/>
                    <a:pt x="120" y="200"/>
                  </a:cubicBezTo>
                  <a:cubicBezTo>
                    <a:pt x="121" y="201"/>
                    <a:pt x="121" y="205"/>
                    <a:pt x="121" y="205"/>
                  </a:cubicBezTo>
                  <a:cubicBezTo>
                    <a:pt x="125" y="200"/>
                    <a:pt x="125" y="200"/>
                    <a:pt x="125" y="200"/>
                  </a:cubicBezTo>
                  <a:cubicBezTo>
                    <a:pt x="127" y="203"/>
                    <a:pt x="127" y="203"/>
                    <a:pt x="127" y="203"/>
                  </a:cubicBezTo>
                  <a:cubicBezTo>
                    <a:pt x="131" y="203"/>
                    <a:pt x="131" y="203"/>
                    <a:pt x="131" y="203"/>
                  </a:cubicBezTo>
                  <a:cubicBezTo>
                    <a:pt x="131" y="203"/>
                    <a:pt x="128" y="205"/>
                    <a:pt x="126" y="206"/>
                  </a:cubicBezTo>
                  <a:cubicBezTo>
                    <a:pt x="123" y="208"/>
                    <a:pt x="121" y="211"/>
                    <a:pt x="123" y="212"/>
                  </a:cubicBezTo>
                  <a:close/>
                  <a:moveTo>
                    <a:pt x="128" y="186"/>
                  </a:moveTo>
                  <a:cubicBezTo>
                    <a:pt x="128" y="190"/>
                    <a:pt x="128" y="190"/>
                    <a:pt x="128" y="190"/>
                  </a:cubicBezTo>
                  <a:cubicBezTo>
                    <a:pt x="128" y="192"/>
                    <a:pt x="128" y="192"/>
                    <a:pt x="128" y="192"/>
                  </a:cubicBezTo>
                  <a:cubicBezTo>
                    <a:pt x="130" y="190"/>
                    <a:pt x="130" y="190"/>
                    <a:pt x="130" y="190"/>
                  </a:cubicBezTo>
                  <a:cubicBezTo>
                    <a:pt x="129" y="187"/>
                    <a:pt x="129" y="187"/>
                    <a:pt x="129" y="187"/>
                  </a:cubicBezTo>
                  <a:cubicBezTo>
                    <a:pt x="131" y="183"/>
                    <a:pt x="131" y="183"/>
                    <a:pt x="131" y="183"/>
                  </a:cubicBezTo>
                  <a:cubicBezTo>
                    <a:pt x="131" y="183"/>
                    <a:pt x="128" y="185"/>
                    <a:pt x="128" y="186"/>
                  </a:cubicBezTo>
                  <a:close/>
                  <a:moveTo>
                    <a:pt x="132" y="196"/>
                  </a:moveTo>
                  <a:cubicBezTo>
                    <a:pt x="131" y="191"/>
                    <a:pt x="131" y="191"/>
                    <a:pt x="131" y="191"/>
                  </a:cubicBezTo>
                  <a:cubicBezTo>
                    <a:pt x="129" y="193"/>
                    <a:pt x="129" y="193"/>
                    <a:pt x="129" y="193"/>
                  </a:cubicBezTo>
                  <a:lnTo>
                    <a:pt x="132" y="196"/>
                  </a:lnTo>
                  <a:close/>
                  <a:moveTo>
                    <a:pt x="135" y="173"/>
                  </a:moveTo>
                  <a:cubicBezTo>
                    <a:pt x="134" y="174"/>
                    <a:pt x="134" y="174"/>
                    <a:pt x="134" y="174"/>
                  </a:cubicBezTo>
                  <a:cubicBezTo>
                    <a:pt x="133" y="180"/>
                    <a:pt x="133" y="180"/>
                    <a:pt x="133" y="180"/>
                  </a:cubicBezTo>
                  <a:cubicBezTo>
                    <a:pt x="133" y="180"/>
                    <a:pt x="135" y="181"/>
                    <a:pt x="135" y="179"/>
                  </a:cubicBezTo>
                  <a:lnTo>
                    <a:pt x="135" y="173"/>
                  </a:lnTo>
                  <a:close/>
                  <a:moveTo>
                    <a:pt x="87" y="170"/>
                  </a:moveTo>
                  <a:cubicBezTo>
                    <a:pt x="89" y="170"/>
                    <a:pt x="93" y="172"/>
                    <a:pt x="93" y="172"/>
                  </a:cubicBezTo>
                  <a:cubicBezTo>
                    <a:pt x="93" y="166"/>
                    <a:pt x="93" y="166"/>
                    <a:pt x="93" y="166"/>
                  </a:cubicBezTo>
                  <a:cubicBezTo>
                    <a:pt x="95" y="166"/>
                    <a:pt x="95" y="166"/>
                    <a:pt x="95" y="166"/>
                  </a:cubicBezTo>
                  <a:cubicBezTo>
                    <a:pt x="96" y="165"/>
                    <a:pt x="96" y="165"/>
                    <a:pt x="96" y="165"/>
                  </a:cubicBezTo>
                  <a:cubicBezTo>
                    <a:pt x="94" y="163"/>
                    <a:pt x="94" y="163"/>
                    <a:pt x="94" y="163"/>
                  </a:cubicBezTo>
                  <a:cubicBezTo>
                    <a:pt x="97" y="158"/>
                    <a:pt x="97" y="158"/>
                    <a:pt x="97" y="158"/>
                  </a:cubicBezTo>
                  <a:cubicBezTo>
                    <a:pt x="95" y="158"/>
                    <a:pt x="95" y="158"/>
                    <a:pt x="95" y="158"/>
                  </a:cubicBezTo>
                  <a:cubicBezTo>
                    <a:pt x="90" y="161"/>
                    <a:pt x="90" y="161"/>
                    <a:pt x="90" y="161"/>
                  </a:cubicBezTo>
                  <a:cubicBezTo>
                    <a:pt x="83" y="160"/>
                    <a:pt x="83" y="160"/>
                    <a:pt x="83" y="160"/>
                  </a:cubicBezTo>
                  <a:cubicBezTo>
                    <a:pt x="81" y="165"/>
                    <a:pt x="81" y="165"/>
                    <a:pt x="81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4" y="170"/>
                    <a:pt x="87" y="170"/>
                  </a:cubicBezTo>
                  <a:close/>
                  <a:moveTo>
                    <a:pt x="111" y="155"/>
                  </a:moveTo>
                  <a:cubicBezTo>
                    <a:pt x="112" y="152"/>
                    <a:pt x="112" y="152"/>
                    <a:pt x="112" y="152"/>
                  </a:cubicBezTo>
                  <a:cubicBezTo>
                    <a:pt x="114" y="152"/>
                    <a:pt x="114" y="152"/>
                    <a:pt x="114" y="152"/>
                  </a:cubicBezTo>
                  <a:cubicBezTo>
                    <a:pt x="114" y="145"/>
                    <a:pt x="114" y="145"/>
                    <a:pt x="114" y="145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6" y="145"/>
                    <a:pt x="115" y="150"/>
                    <a:pt x="118" y="151"/>
                  </a:cubicBezTo>
                  <a:cubicBezTo>
                    <a:pt x="121" y="153"/>
                    <a:pt x="122" y="148"/>
                    <a:pt x="122" y="148"/>
                  </a:cubicBezTo>
                  <a:cubicBezTo>
                    <a:pt x="122" y="148"/>
                    <a:pt x="126" y="149"/>
                    <a:pt x="127" y="146"/>
                  </a:cubicBezTo>
                  <a:cubicBezTo>
                    <a:pt x="129" y="144"/>
                    <a:pt x="123" y="141"/>
                    <a:pt x="123" y="141"/>
                  </a:cubicBezTo>
                  <a:cubicBezTo>
                    <a:pt x="128" y="139"/>
                    <a:pt x="128" y="139"/>
                    <a:pt x="128" y="139"/>
                  </a:cubicBezTo>
                  <a:cubicBezTo>
                    <a:pt x="130" y="136"/>
                    <a:pt x="130" y="136"/>
                    <a:pt x="130" y="136"/>
                  </a:cubicBezTo>
                  <a:cubicBezTo>
                    <a:pt x="130" y="136"/>
                    <a:pt x="133" y="138"/>
                    <a:pt x="136" y="137"/>
                  </a:cubicBezTo>
                  <a:cubicBezTo>
                    <a:pt x="141" y="136"/>
                    <a:pt x="141" y="134"/>
                    <a:pt x="141" y="134"/>
                  </a:cubicBezTo>
                  <a:cubicBezTo>
                    <a:pt x="139" y="132"/>
                    <a:pt x="139" y="132"/>
                    <a:pt x="139" y="132"/>
                  </a:cubicBezTo>
                  <a:cubicBezTo>
                    <a:pt x="134" y="135"/>
                    <a:pt x="134" y="135"/>
                    <a:pt x="134" y="135"/>
                  </a:cubicBezTo>
                  <a:cubicBezTo>
                    <a:pt x="134" y="135"/>
                    <a:pt x="133" y="135"/>
                    <a:pt x="133" y="133"/>
                  </a:cubicBezTo>
                  <a:cubicBezTo>
                    <a:pt x="133" y="130"/>
                    <a:pt x="139" y="126"/>
                    <a:pt x="139" y="126"/>
                  </a:cubicBezTo>
                  <a:cubicBezTo>
                    <a:pt x="139" y="125"/>
                    <a:pt x="139" y="125"/>
                    <a:pt x="139" y="125"/>
                  </a:cubicBezTo>
                  <a:cubicBezTo>
                    <a:pt x="141" y="123"/>
                    <a:pt x="141" y="123"/>
                    <a:pt x="141" y="123"/>
                  </a:cubicBezTo>
                  <a:cubicBezTo>
                    <a:pt x="139" y="118"/>
                    <a:pt x="139" y="118"/>
                    <a:pt x="139" y="118"/>
                  </a:cubicBezTo>
                  <a:cubicBezTo>
                    <a:pt x="139" y="118"/>
                    <a:pt x="135" y="118"/>
                    <a:pt x="133" y="120"/>
                  </a:cubicBezTo>
                  <a:cubicBezTo>
                    <a:pt x="131" y="121"/>
                    <a:pt x="129" y="124"/>
                    <a:pt x="129" y="124"/>
                  </a:cubicBezTo>
                  <a:cubicBezTo>
                    <a:pt x="129" y="124"/>
                    <a:pt x="119" y="124"/>
                    <a:pt x="117" y="126"/>
                  </a:cubicBezTo>
                  <a:cubicBezTo>
                    <a:pt x="115" y="128"/>
                    <a:pt x="118" y="134"/>
                    <a:pt x="118" y="134"/>
                  </a:cubicBezTo>
                  <a:cubicBezTo>
                    <a:pt x="112" y="132"/>
                    <a:pt x="112" y="132"/>
                    <a:pt x="112" y="132"/>
                  </a:cubicBezTo>
                  <a:cubicBezTo>
                    <a:pt x="113" y="129"/>
                    <a:pt x="113" y="129"/>
                    <a:pt x="113" y="129"/>
                  </a:cubicBezTo>
                  <a:cubicBezTo>
                    <a:pt x="109" y="127"/>
                    <a:pt x="109" y="127"/>
                    <a:pt x="109" y="127"/>
                  </a:cubicBezTo>
                  <a:cubicBezTo>
                    <a:pt x="109" y="127"/>
                    <a:pt x="106" y="128"/>
                    <a:pt x="104" y="132"/>
                  </a:cubicBezTo>
                  <a:cubicBezTo>
                    <a:pt x="101" y="136"/>
                    <a:pt x="104" y="142"/>
                    <a:pt x="104" y="142"/>
                  </a:cubicBezTo>
                  <a:cubicBezTo>
                    <a:pt x="101" y="143"/>
                    <a:pt x="101" y="143"/>
                    <a:pt x="101" y="143"/>
                  </a:cubicBezTo>
                  <a:cubicBezTo>
                    <a:pt x="101" y="143"/>
                    <a:pt x="105" y="145"/>
                    <a:pt x="107" y="148"/>
                  </a:cubicBezTo>
                  <a:cubicBezTo>
                    <a:pt x="110" y="149"/>
                    <a:pt x="109" y="150"/>
                    <a:pt x="109" y="150"/>
                  </a:cubicBezTo>
                  <a:cubicBezTo>
                    <a:pt x="106" y="149"/>
                    <a:pt x="106" y="149"/>
                    <a:pt x="106" y="149"/>
                  </a:cubicBezTo>
                  <a:cubicBezTo>
                    <a:pt x="105" y="150"/>
                    <a:pt x="105" y="150"/>
                    <a:pt x="105" y="150"/>
                  </a:cubicBezTo>
                  <a:cubicBezTo>
                    <a:pt x="105" y="153"/>
                    <a:pt x="105" y="153"/>
                    <a:pt x="105" y="153"/>
                  </a:cubicBezTo>
                  <a:cubicBezTo>
                    <a:pt x="101" y="154"/>
                    <a:pt x="101" y="154"/>
                    <a:pt x="101" y="154"/>
                  </a:cubicBezTo>
                  <a:cubicBezTo>
                    <a:pt x="99" y="153"/>
                    <a:pt x="99" y="153"/>
                    <a:pt x="99" y="153"/>
                  </a:cubicBezTo>
                  <a:cubicBezTo>
                    <a:pt x="98" y="153"/>
                    <a:pt x="98" y="153"/>
                    <a:pt x="98" y="153"/>
                  </a:cubicBezTo>
                  <a:cubicBezTo>
                    <a:pt x="103" y="159"/>
                    <a:pt x="103" y="159"/>
                    <a:pt x="103" y="159"/>
                  </a:cubicBezTo>
                  <a:lnTo>
                    <a:pt x="111" y="155"/>
                  </a:lnTo>
                  <a:close/>
                  <a:moveTo>
                    <a:pt x="249" y="123"/>
                  </a:moveTo>
                  <a:cubicBezTo>
                    <a:pt x="249" y="123"/>
                    <a:pt x="251" y="123"/>
                    <a:pt x="248" y="114"/>
                  </a:cubicBezTo>
                  <a:cubicBezTo>
                    <a:pt x="245" y="106"/>
                    <a:pt x="242" y="113"/>
                    <a:pt x="242" y="113"/>
                  </a:cubicBezTo>
                  <a:cubicBezTo>
                    <a:pt x="244" y="122"/>
                    <a:pt x="244" y="122"/>
                    <a:pt x="244" y="122"/>
                  </a:cubicBezTo>
                  <a:lnTo>
                    <a:pt x="249" y="123"/>
                  </a:lnTo>
                  <a:close/>
                  <a:moveTo>
                    <a:pt x="253" y="121"/>
                  </a:moveTo>
                  <a:cubicBezTo>
                    <a:pt x="256" y="126"/>
                    <a:pt x="256" y="126"/>
                    <a:pt x="256" y="126"/>
                  </a:cubicBezTo>
                  <a:cubicBezTo>
                    <a:pt x="258" y="120"/>
                    <a:pt x="258" y="120"/>
                    <a:pt x="258" y="120"/>
                  </a:cubicBezTo>
                  <a:cubicBezTo>
                    <a:pt x="256" y="119"/>
                    <a:pt x="256" y="119"/>
                    <a:pt x="256" y="119"/>
                  </a:cubicBezTo>
                  <a:cubicBezTo>
                    <a:pt x="256" y="119"/>
                    <a:pt x="253" y="118"/>
                    <a:pt x="253" y="121"/>
                  </a:cubicBezTo>
                  <a:close/>
                  <a:moveTo>
                    <a:pt x="251" y="111"/>
                  </a:moveTo>
                  <a:cubicBezTo>
                    <a:pt x="257" y="111"/>
                    <a:pt x="257" y="111"/>
                    <a:pt x="257" y="111"/>
                  </a:cubicBezTo>
                  <a:cubicBezTo>
                    <a:pt x="258" y="114"/>
                    <a:pt x="258" y="114"/>
                    <a:pt x="258" y="114"/>
                  </a:cubicBezTo>
                  <a:cubicBezTo>
                    <a:pt x="262" y="117"/>
                    <a:pt x="262" y="117"/>
                    <a:pt x="262" y="117"/>
                  </a:cubicBezTo>
                  <a:cubicBezTo>
                    <a:pt x="264" y="113"/>
                    <a:pt x="264" y="113"/>
                    <a:pt x="264" y="113"/>
                  </a:cubicBezTo>
                  <a:cubicBezTo>
                    <a:pt x="262" y="111"/>
                    <a:pt x="262" y="111"/>
                    <a:pt x="262" y="111"/>
                  </a:cubicBezTo>
                  <a:cubicBezTo>
                    <a:pt x="261" y="108"/>
                    <a:pt x="261" y="108"/>
                    <a:pt x="261" y="108"/>
                  </a:cubicBezTo>
                  <a:cubicBezTo>
                    <a:pt x="256" y="107"/>
                    <a:pt x="256" y="107"/>
                    <a:pt x="256" y="107"/>
                  </a:cubicBezTo>
                  <a:cubicBezTo>
                    <a:pt x="258" y="104"/>
                    <a:pt x="258" y="104"/>
                    <a:pt x="258" y="104"/>
                  </a:cubicBezTo>
                  <a:cubicBezTo>
                    <a:pt x="258" y="104"/>
                    <a:pt x="258" y="101"/>
                    <a:pt x="253" y="98"/>
                  </a:cubicBezTo>
                  <a:cubicBezTo>
                    <a:pt x="249" y="96"/>
                    <a:pt x="249" y="94"/>
                    <a:pt x="247" y="101"/>
                  </a:cubicBezTo>
                  <a:cubicBezTo>
                    <a:pt x="244" y="106"/>
                    <a:pt x="246" y="108"/>
                    <a:pt x="251" y="111"/>
                  </a:cubicBezTo>
                  <a:close/>
                  <a:moveTo>
                    <a:pt x="260" y="105"/>
                  </a:moveTo>
                  <a:cubicBezTo>
                    <a:pt x="264" y="108"/>
                    <a:pt x="264" y="108"/>
                    <a:pt x="264" y="108"/>
                  </a:cubicBezTo>
                  <a:cubicBezTo>
                    <a:pt x="265" y="106"/>
                    <a:pt x="265" y="106"/>
                    <a:pt x="265" y="106"/>
                  </a:cubicBezTo>
                  <a:cubicBezTo>
                    <a:pt x="261" y="104"/>
                    <a:pt x="261" y="104"/>
                    <a:pt x="261" y="104"/>
                  </a:cubicBezTo>
                  <a:lnTo>
                    <a:pt x="260" y="105"/>
                  </a:lnTo>
                  <a:close/>
                  <a:moveTo>
                    <a:pt x="275" y="106"/>
                  </a:moveTo>
                  <a:cubicBezTo>
                    <a:pt x="271" y="101"/>
                    <a:pt x="271" y="101"/>
                    <a:pt x="271" y="101"/>
                  </a:cubicBezTo>
                  <a:cubicBezTo>
                    <a:pt x="270" y="107"/>
                    <a:pt x="270" y="107"/>
                    <a:pt x="270" y="107"/>
                  </a:cubicBezTo>
                  <a:lnTo>
                    <a:pt x="275" y="106"/>
                  </a:lnTo>
                  <a:close/>
                  <a:moveTo>
                    <a:pt x="263" y="97"/>
                  </a:moveTo>
                  <a:cubicBezTo>
                    <a:pt x="259" y="94"/>
                    <a:pt x="259" y="94"/>
                    <a:pt x="259" y="94"/>
                  </a:cubicBezTo>
                  <a:cubicBezTo>
                    <a:pt x="258" y="98"/>
                    <a:pt x="258" y="98"/>
                    <a:pt x="258" y="98"/>
                  </a:cubicBezTo>
                  <a:cubicBezTo>
                    <a:pt x="262" y="101"/>
                    <a:pt x="262" y="101"/>
                    <a:pt x="262" y="101"/>
                  </a:cubicBezTo>
                  <a:lnTo>
                    <a:pt x="263" y="97"/>
                  </a:lnTo>
                  <a:close/>
                  <a:moveTo>
                    <a:pt x="265" y="89"/>
                  </a:moveTo>
                  <a:cubicBezTo>
                    <a:pt x="268" y="89"/>
                    <a:pt x="268" y="89"/>
                    <a:pt x="268" y="89"/>
                  </a:cubicBezTo>
                  <a:cubicBezTo>
                    <a:pt x="268" y="85"/>
                    <a:pt x="268" y="85"/>
                    <a:pt x="268" y="85"/>
                  </a:cubicBezTo>
                  <a:cubicBezTo>
                    <a:pt x="261" y="87"/>
                    <a:pt x="261" y="87"/>
                    <a:pt x="261" y="87"/>
                  </a:cubicBezTo>
                  <a:cubicBezTo>
                    <a:pt x="266" y="94"/>
                    <a:pt x="266" y="94"/>
                    <a:pt x="266" y="94"/>
                  </a:cubicBezTo>
                  <a:lnTo>
                    <a:pt x="265" y="89"/>
                  </a:lnTo>
                  <a:close/>
                  <a:moveTo>
                    <a:pt x="282" y="87"/>
                  </a:moveTo>
                  <a:cubicBezTo>
                    <a:pt x="281" y="89"/>
                    <a:pt x="281" y="89"/>
                    <a:pt x="281" y="89"/>
                  </a:cubicBezTo>
                  <a:cubicBezTo>
                    <a:pt x="284" y="88"/>
                    <a:pt x="284" y="88"/>
                    <a:pt x="284" y="88"/>
                  </a:cubicBezTo>
                  <a:lnTo>
                    <a:pt x="282" y="87"/>
                  </a:lnTo>
                  <a:close/>
                  <a:moveTo>
                    <a:pt x="311" y="82"/>
                  </a:moveTo>
                  <a:cubicBezTo>
                    <a:pt x="310" y="82"/>
                    <a:pt x="310" y="82"/>
                    <a:pt x="310" y="82"/>
                  </a:cubicBezTo>
                  <a:cubicBezTo>
                    <a:pt x="309" y="86"/>
                    <a:pt x="309" y="86"/>
                    <a:pt x="309" y="86"/>
                  </a:cubicBezTo>
                  <a:cubicBezTo>
                    <a:pt x="311" y="85"/>
                    <a:pt x="311" y="85"/>
                    <a:pt x="311" y="85"/>
                  </a:cubicBezTo>
                  <a:lnTo>
                    <a:pt x="311" y="82"/>
                  </a:lnTo>
                  <a:close/>
                  <a:moveTo>
                    <a:pt x="268" y="102"/>
                  </a:moveTo>
                  <a:cubicBezTo>
                    <a:pt x="269" y="95"/>
                    <a:pt x="269" y="95"/>
                    <a:pt x="269" y="95"/>
                  </a:cubicBezTo>
                  <a:cubicBezTo>
                    <a:pt x="269" y="94"/>
                    <a:pt x="269" y="94"/>
                    <a:pt x="269" y="94"/>
                  </a:cubicBezTo>
                  <a:cubicBezTo>
                    <a:pt x="265" y="100"/>
                    <a:pt x="265" y="100"/>
                    <a:pt x="265" y="100"/>
                  </a:cubicBezTo>
                  <a:lnTo>
                    <a:pt x="268" y="102"/>
                  </a:lnTo>
                  <a:close/>
                  <a:moveTo>
                    <a:pt x="282" y="93"/>
                  </a:moveTo>
                  <a:cubicBezTo>
                    <a:pt x="276" y="94"/>
                    <a:pt x="276" y="94"/>
                    <a:pt x="276" y="94"/>
                  </a:cubicBezTo>
                  <a:cubicBezTo>
                    <a:pt x="278" y="93"/>
                    <a:pt x="278" y="93"/>
                    <a:pt x="278" y="93"/>
                  </a:cubicBezTo>
                  <a:cubicBezTo>
                    <a:pt x="278" y="91"/>
                    <a:pt x="278" y="91"/>
                    <a:pt x="278" y="91"/>
                  </a:cubicBezTo>
                  <a:cubicBezTo>
                    <a:pt x="269" y="97"/>
                    <a:pt x="269" y="97"/>
                    <a:pt x="269" y="97"/>
                  </a:cubicBezTo>
                  <a:cubicBezTo>
                    <a:pt x="282" y="95"/>
                    <a:pt x="282" y="95"/>
                    <a:pt x="282" y="95"/>
                  </a:cubicBezTo>
                  <a:lnTo>
                    <a:pt x="282" y="93"/>
                  </a:lnTo>
                  <a:close/>
                  <a:moveTo>
                    <a:pt x="330" y="34"/>
                  </a:moveTo>
                  <a:cubicBezTo>
                    <a:pt x="318" y="34"/>
                    <a:pt x="318" y="34"/>
                    <a:pt x="318" y="34"/>
                  </a:cubicBezTo>
                  <a:cubicBezTo>
                    <a:pt x="320" y="38"/>
                    <a:pt x="320" y="38"/>
                    <a:pt x="320" y="38"/>
                  </a:cubicBezTo>
                  <a:cubicBezTo>
                    <a:pt x="324" y="39"/>
                    <a:pt x="324" y="39"/>
                    <a:pt x="324" y="39"/>
                  </a:cubicBezTo>
                  <a:cubicBezTo>
                    <a:pt x="323" y="44"/>
                    <a:pt x="323" y="44"/>
                    <a:pt x="323" y="44"/>
                  </a:cubicBezTo>
                  <a:cubicBezTo>
                    <a:pt x="331" y="40"/>
                    <a:pt x="331" y="40"/>
                    <a:pt x="331" y="40"/>
                  </a:cubicBezTo>
                  <a:cubicBezTo>
                    <a:pt x="323" y="61"/>
                    <a:pt x="323" y="61"/>
                    <a:pt x="323" y="61"/>
                  </a:cubicBezTo>
                  <a:cubicBezTo>
                    <a:pt x="326" y="65"/>
                    <a:pt x="326" y="65"/>
                    <a:pt x="326" y="65"/>
                  </a:cubicBezTo>
                  <a:cubicBezTo>
                    <a:pt x="333" y="48"/>
                    <a:pt x="333" y="48"/>
                    <a:pt x="333" y="48"/>
                  </a:cubicBezTo>
                  <a:cubicBezTo>
                    <a:pt x="333" y="48"/>
                    <a:pt x="334" y="53"/>
                    <a:pt x="336" y="49"/>
                  </a:cubicBezTo>
                  <a:cubicBezTo>
                    <a:pt x="339" y="47"/>
                    <a:pt x="336" y="45"/>
                    <a:pt x="335" y="43"/>
                  </a:cubicBezTo>
                  <a:cubicBezTo>
                    <a:pt x="334" y="40"/>
                    <a:pt x="336" y="42"/>
                    <a:pt x="338" y="39"/>
                  </a:cubicBezTo>
                  <a:cubicBezTo>
                    <a:pt x="339" y="37"/>
                    <a:pt x="342" y="28"/>
                    <a:pt x="342" y="28"/>
                  </a:cubicBezTo>
                  <a:cubicBezTo>
                    <a:pt x="338" y="28"/>
                    <a:pt x="338" y="28"/>
                    <a:pt x="338" y="28"/>
                  </a:cubicBezTo>
                  <a:cubicBezTo>
                    <a:pt x="339" y="23"/>
                    <a:pt x="339" y="23"/>
                    <a:pt x="339" y="23"/>
                  </a:cubicBezTo>
                  <a:cubicBezTo>
                    <a:pt x="336" y="23"/>
                    <a:pt x="336" y="23"/>
                    <a:pt x="336" y="23"/>
                  </a:cubicBezTo>
                  <a:cubicBezTo>
                    <a:pt x="336" y="23"/>
                    <a:pt x="334" y="30"/>
                    <a:pt x="333" y="27"/>
                  </a:cubicBezTo>
                  <a:cubicBezTo>
                    <a:pt x="332" y="24"/>
                    <a:pt x="336" y="17"/>
                    <a:pt x="335" y="15"/>
                  </a:cubicBezTo>
                  <a:cubicBezTo>
                    <a:pt x="334" y="13"/>
                    <a:pt x="327" y="19"/>
                    <a:pt x="327" y="19"/>
                  </a:cubicBezTo>
                  <a:cubicBezTo>
                    <a:pt x="325" y="19"/>
                    <a:pt x="325" y="19"/>
                    <a:pt x="325" y="19"/>
                  </a:cubicBezTo>
                  <a:cubicBezTo>
                    <a:pt x="325" y="23"/>
                    <a:pt x="325" y="23"/>
                    <a:pt x="325" y="23"/>
                  </a:cubicBezTo>
                  <a:cubicBezTo>
                    <a:pt x="327" y="24"/>
                    <a:pt x="327" y="24"/>
                    <a:pt x="327" y="24"/>
                  </a:cubicBezTo>
                  <a:cubicBezTo>
                    <a:pt x="327" y="31"/>
                    <a:pt x="327" y="31"/>
                    <a:pt x="327" y="31"/>
                  </a:cubicBezTo>
                  <a:cubicBezTo>
                    <a:pt x="327" y="31"/>
                    <a:pt x="336" y="34"/>
                    <a:pt x="330" y="34"/>
                  </a:cubicBezTo>
                  <a:close/>
                  <a:moveTo>
                    <a:pt x="342" y="25"/>
                  </a:moveTo>
                  <a:cubicBezTo>
                    <a:pt x="345" y="25"/>
                    <a:pt x="344" y="20"/>
                    <a:pt x="345" y="17"/>
                  </a:cubicBezTo>
                  <a:cubicBezTo>
                    <a:pt x="345" y="14"/>
                    <a:pt x="348" y="11"/>
                    <a:pt x="346" y="10"/>
                  </a:cubicBezTo>
                  <a:cubicBezTo>
                    <a:pt x="344" y="8"/>
                    <a:pt x="340" y="13"/>
                    <a:pt x="340" y="16"/>
                  </a:cubicBezTo>
                  <a:cubicBezTo>
                    <a:pt x="340" y="19"/>
                    <a:pt x="339" y="24"/>
                    <a:pt x="342" y="25"/>
                  </a:cubicBezTo>
                  <a:close/>
                  <a:moveTo>
                    <a:pt x="357" y="3"/>
                  </a:moveTo>
                  <a:cubicBezTo>
                    <a:pt x="357" y="3"/>
                    <a:pt x="354" y="0"/>
                    <a:pt x="351" y="4"/>
                  </a:cubicBezTo>
                  <a:cubicBezTo>
                    <a:pt x="349" y="8"/>
                    <a:pt x="349" y="12"/>
                    <a:pt x="349" y="12"/>
                  </a:cubicBezTo>
                  <a:cubicBezTo>
                    <a:pt x="352" y="12"/>
                    <a:pt x="352" y="12"/>
                    <a:pt x="352" y="12"/>
                  </a:cubicBezTo>
                  <a:lnTo>
                    <a:pt x="357" y="3"/>
                  </a:lnTo>
                  <a:close/>
                  <a:moveTo>
                    <a:pt x="349" y="16"/>
                  </a:moveTo>
                  <a:cubicBezTo>
                    <a:pt x="348" y="19"/>
                    <a:pt x="348" y="19"/>
                    <a:pt x="348" y="19"/>
                  </a:cubicBezTo>
                  <a:cubicBezTo>
                    <a:pt x="355" y="19"/>
                    <a:pt x="355" y="19"/>
                    <a:pt x="355" y="19"/>
                  </a:cubicBezTo>
                  <a:lnTo>
                    <a:pt x="349" y="16"/>
                  </a:lnTo>
                  <a:close/>
                  <a:moveTo>
                    <a:pt x="33" y="379"/>
                  </a:moveTo>
                  <a:cubicBezTo>
                    <a:pt x="32" y="375"/>
                    <a:pt x="32" y="375"/>
                    <a:pt x="32" y="375"/>
                  </a:cubicBezTo>
                  <a:cubicBezTo>
                    <a:pt x="32" y="375"/>
                    <a:pt x="35" y="368"/>
                    <a:pt x="40" y="369"/>
                  </a:cubicBezTo>
                  <a:cubicBezTo>
                    <a:pt x="45" y="370"/>
                    <a:pt x="46" y="378"/>
                    <a:pt x="46" y="378"/>
                  </a:cubicBezTo>
                  <a:cubicBezTo>
                    <a:pt x="46" y="386"/>
                    <a:pt x="46" y="386"/>
                    <a:pt x="46" y="386"/>
                  </a:cubicBezTo>
                  <a:cubicBezTo>
                    <a:pt x="51" y="387"/>
                    <a:pt x="51" y="387"/>
                    <a:pt x="51" y="387"/>
                  </a:cubicBezTo>
                  <a:cubicBezTo>
                    <a:pt x="51" y="387"/>
                    <a:pt x="44" y="396"/>
                    <a:pt x="49" y="396"/>
                  </a:cubicBezTo>
                  <a:cubicBezTo>
                    <a:pt x="55" y="396"/>
                    <a:pt x="60" y="397"/>
                    <a:pt x="60" y="397"/>
                  </a:cubicBezTo>
                  <a:cubicBezTo>
                    <a:pt x="62" y="393"/>
                    <a:pt x="62" y="393"/>
                    <a:pt x="62" y="393"/>
                  </a:cubicBezTo>
                  <a:cubicBezTo>
                    <a:pt x="64" y="397"/>
                    <a:pt x="64" y="397"/>
                    <a:pt x="64" y="397"/>
                  </a:cubicBezTo>
                  <a:cubicBezTo>
                    <a:pt x="64" y="396"/>
                    <a:pt x="64" y="396"/>
                    <a:pt x="64" y="396"/>
                  </a:cubicBezTo>
                  <a:cubicBezTo>
                    <a:pt x="65" y="396"/>
                    <a:pt x="70" y="405"/>
                    <a:pt x="74" y="401"/>
                  </a:cubicBezTo>
                  <a:cubicBezTo>
                    <a:pt x="80" y="396"/>
                    <a:pt x="78" y="392"/>
                    <a:pt x="81" y="390"/>
                  </a:cubicBezTo>
                  <a:cubicBezTo>
                    <a:pt x="84" y="389"/>
                    <a:pt x="85" y="394"/>
                    <a:pt x="90" y="392"/>
                  </a:cubicBezTo>
                  <a:cubicBezTo>
                    <a:pt x="95" y="389"/>
                    <a:pt x="93" y="386"/>
                    <a:pt x="93" y="386"/>
                  </a:cubicBezTo>
                  <a:cubicBezTo>
                    <a:pt x="90" y="384"/>
                    <a:pt x="90" y="384"/>
                    <a:pt x="90" y="384"/>
                  </a:cubicBezTo>
                  <a:cubicBezTo>
                    <a:pt x="94" y="376"/>
                    <a:pt x="94" y="376"/>
                    <a:pt x="94" y="376"/>
                  </a:cubicBezTo>
                  <a:cubicBezTo>
                    <a:pt x="93" y="373"/>
                    <a:pt x="93" y="373"/>
                    <a:pt x="93" y="373"/>
                  </a:cubicBezTo>
                  <a:cubicBezTo>
                    <a:pt x="96" y="371"/>
                    <a:pt x="96" y="371"/>
                    <a:pt x="96" y="371"/>
                  </a:cubicBezTo>
                  <a:cubicBezTo>
                    <a:pt x="97" y="379"/>
                    <a:pt x="97" y="379"/>
                    <a:pt x="97" y="379"/>
                  </a:cubicBezTo>
                  <a:cubicBezTo>
                    <a:pt x="95" y="382"/>
                    <a:pt x="95" y="382"/>
                    <a:pt x="95" y="382"/>
                  </a:cubicBezTo>
                  <a:cubicBezTo>
                    <a:pt x="96" y="386"/>
                    <a:pt x="96" y="386"/>
                    <a:pt x="96" y="386"/>
                  </a:cubicBezTo>
                  <a:cubicBezTo>
                    <a:pt x="96" y="386"/>
                    <a:pt x="99" y="386"/>
                    <a:pt x="100" y="380"/>
                  </a:cubicBezTo>
                  <a:cubicBezTo>
                    <a:pt x="100" y="376"/>
                    <a:pt x="104" y="368"/>
                    <a:pt x="99" y="365"/>
                  </a:cubicBezTo>
                  <a:cubicBezTo>
                    <a:pt x="93" y="363"/>
                    <a:pt x="83" y="368"/>
                    <a:pt x="85" y="364"/>
                  </a:cubicBezTo>
                  <a:cubicBezTo>
                    <a:pt x="87" y="361"/>
                    <a:pt x="96" y="362"/>
                    <a:pt x="96" y="356"/>
                  </a:cubicBezTo>
                  <a:cubicBezTo>
                    <a:pt x="96" y="349"/>
                    <a:pt x="94" y="350"/>
                    <a:pt x="94" y="350"/>
                  </a:cubicBezTo>
                  <a:cubicBezTo>
                    <a:pt x="89" y="340"/>
                    <a:pt x="89" y="340"/>
                    <a:pt x="89" y="340"/>
                  </a:cubicBezTo>
                  <a:cubicBezTo>
                    <a:pt x="89" y="330"/>
                    <a:pt x="89" y="330"/>
                    <a:pt x="89" y="330"/>
                  </a:cubicBezTo>
                  <a:cubicBezTo>
                    <a:pt x="89" y="330"/>
                    <a:pt x="90" y="325"/>
                    <a:pt x="82" y="323"/>
                  </a:cubicBezTo>
                  <a:cubicBezTo>
                    <a:pt x="73" y="321"/>
                    <a:pt x="64" y="324"/>
                    <a:pt x="64" y="324"/>
                  </a:cubicBezTo>
                  <a:cubicBezTo>
                    <a:pt x="57" y="319"/>
                    <a:pt x="57" y="319"/>
                    <a:pt x="57" y="319"/>
                  </a:cubicBezTo>
                  <a:cubicBezTo>
                    <a:pt x="51" y="327"/>
                    <a:pt x="51" y="327"/>
                    <a:pt x="51" y="327"/>
                  </a:cubicBezTo>
                  <a:cubicBezTo>
                    <a:pt x="45" y="326"/>
                    <a:pt x="45" y="326"/>
                    <a:pt x="45" y="326"/>
                  </a:cubicBezTo>
                  <a:cubicBezTo>
                    <a:pt x="39" y="325"/>
                    <a:pt x="39" y="325"/>
                    <a:pt x="39" y="325"/>
                  </a:cubicBezTo>
                  <a:cubicBezTo>
                    <a:pt x="36" y="332"/>
                    <a:pt x="36" y="332"/>
                    <a:pt x="36" y="332"/>
                  </a:cubicBezTo>
                  <a:cubicBezTo>
                    <a:pt x="34" y="332"/>
                    <a:pt x="34" y="332"/>
                    <a:pt x="34" y="332"/>
                  </a:cubicBezTo>
                  <a:cubicBezTo>
                    <a:pt x="33" y="338"/>
                    <a:pt x="33" y="338"/>
                    <a:pt x="33" y="338"/>
                  </a:cubicBezTo>
                  <a:cubicBezTo>
                    <a:pt x="27" y="345"/>
                    <a:pt x="27" y="345"/>
                    <a:pt x="27" y="345"/>
                  </a:cubicBezTo>
                  <a:cubicBezTo>
                    <a:pt x="27" y="345"/>
                    <a:pt x="28" y="343"/>
                    <a:pt x="24" y="343"/>
                  </a:cubicBezTo>
                  <a:cubicBezTo>
                    <a:pt x="22" y="343"/>
                    <a:pt x="20" y="345"/>
                    <a:pt x="20" y="345"/>
                  </a:cubicBezTo>
                  <a:cubicBezTo>
                    <a:pt x="20" y="345"/>
                    <a:pt x="19" y="341"/>
                    <a:pt x="17" y="341"/>
                  </a:cubicBezTo>
                  <a:cubicBezTo>
                    <a:pt x="16" y="341"/>
                    <a:pt x="12" y="342"/>
                    <a:pt x="12" y="345"/>
                  </a:cubicBezTo>
                  <a:cubicBezTo>
                    <a:pt x="12" y="347"/>
                    <a:pt x="20" y="349"/>
                    <a:pt x="20" y="349"/>
                  </a:cubicBezTo>
                  <a:cubicBezTo>
                    <a:pt x="17" y="350"/>
                    <a:pt x="17" y="350"/>
                    <a:pt x="17" y="350"/>
                  </a:cubicBezTo>
                  <a:cubicBezTo>
                    <a:pt x="13" y="353"/>
                    <a:pt x="13" y="353"/>
                    <a:pt x="13" y="353"/>
                  </a:cubicBezTo>
                  <a:cubicBezTo>
                    <a:pt x="7" y="350"/>
                    <a:pt x="7" y="350"/>
                    <a:pt x="7" y="350"/>
                  </a:cubicBezTo>
                  <a:cubicBezTo>
                    <a:pt x="5" y="355"/>
                    <a:pt x="5" y="355"/>
                    <a:pt x="5" y="355"/>
                  </a:cubicBezTo>
                  <a:cubicBezTo>
                    <a:pt x="5" y="355"/>
                    <a:pt x="0" y="353"/>
                    <a:pt x="0" y="356"/>
                  </a:cubicBezTo>
                  <a:cubicBezTo>
                    <a:pt x="0" y="359"/>
                    <a:pt x="7" y="370"/>
                    <a:pt x="7" y="370"/>
                  </a:cubicBezTo>
                  <a:cubicBezTo>
                    <a:pt x="6" y="376"/>
                    <a:pt x="6" y="376"/>
                    <a:pt x="6" y="376"/>
                  </a:cubicBezTo>
                  <a:cubicBezTo>
                    <a:pt x="13" y="377"/>
                    <a:pt x="13" y="377"/>
                    <a:pt x="13" y="377"/>
                  </a:cubicBezTo>
                  <a:cubicBezTo>
                    <a:pt x="13" y="377"/>
                    <a:pt x="15" y="384"/>
                    <a:pt x="22" y="384"/>
                  </a:cubicBezTo>
                  <a:cubicBezTo>
                    <a:pt x="30" y="385"/>
                    <a:pt x="33" y="379"/>
                    <a:pt x="33" y="379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70" name="Ireland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1399537" y="2253943"/>
              <a:ext cx="576075" cy="654187"/>
            </a:xfrm>
            <a:custGeom>
              <a:avLst/>
              <a:gdLst/>
              <a:ahLst/>
              <a:cxnLst>
                <a:cxn ang="0">
                  <a:pos x="55" y="68"/>
                </a:cxn>
                <a:cxn ang="0">
                  <a:pos x="52" y="60"/>
                </a:cxn>
                <a:cxn ang="0">
                  <a:pos x="57" y="74"/>
                </a:cxn>
                <a:cxn ang="0">
                  <a:pos x="45" y="85"/>
                </a:cxn>
                <a:cxn ang="0">
                  <a:pos x="56" y="117"/>
                </a:cxn>
                <a:cxn ang="0">
                  <a:pos x="49" y="119"/>
                </a:cxn>
                <a:cxn ang="0">
                  <a:pos x="201" y="95"/>
                </a:cxn>
                <a:cxn ang="0">
                  <a:pos x="183" y="84"/>
                </a:cxn>
                <a:cxn ang="0">
                  <a:pos x="159" y="82"/>
                </a:cxn>
                <a:cxn ang="0">
                  <a:pos x="142" y="53"/>
                </a:cxn>
                <a:cxn ang="0">
                  <a:pos x="149" y="43"/>
                </a:cxn>
                <a:cxn ang="0">
                  <a:pos x="170" y="36"/>
                </a:cxn>
                <a:cxn ang="0">
                  <a:pos x="186" y="20"/>
                </a:cxn>
                <a:cxn ang="0">
                  <a:pos x="184" y="9"/>
                </a:cxn>
                <a:cxn ang="0">
                  <a:pos x="174" y="22"/>
                </a:cxn>
                <a:cxn ang="0">
                  <a:pos x="172" y="17"/>
                </a:cxn>
                <a:cxn ang="0">
                  <a:pos x="168" y="13"/>
                </a:cxn>
                <a:cxn ang="0">
                  <a:pos x="161" y="13"/>
                </a:cxn>
                <a:cxn ang="0">
                  <a:pos x="145" y="8"/>
                </a:cxn>
                <a:cxn ang="0">
                  <a:pos x="131" y="26"/>
                </a:cxn>
                <a:cxn ang="0">
                  <a:pos x="126" y="44"/>
                </a:cxn>
                <a:cxn ang="0">
                  <a:pos x="125" y="52"/>
                </a:cxn>
                <a:cxn ang="0">
                  <a:pos x="103" y="56"/>
                </a:cxn>
                <a:cxn ang="0">
                  <a:pos x="84" y="51"/>
                </a:cxn>
                <a:cxn ang="0">
                  <a:pos x="67" y="47"/>
                </a:cxn>
                <a:cxn ang="0">
                  <a:pos x="63" y="57"/>
                </a:cxn>
                <a:cxn ang="0">
                  <a:pos x="64" y="70"/>
                </a:cxn>
                <a:cxn ang="0">
                  <a:pos x="58" y="79"/>
                </a:cxn>
                <a:cxn ang="0">
                  <a:pos x="44" y="90"/>
                </a:cxn>
                <a:cxn ang="0">
                  <a:pos x="55" y="104"/>
                </a:cxn>
                <a:cxn ang="0">
                  <a:pos x="62" y="107"/>
                </a:cxn>
                <a:cxn ang="0">
                  <a:pos x="84" y="121"/>
                </a:cxn>
                <a:cxn ang="0">
                  <a:pos x="60" y="135"/>
                </a:cxn>
                <a:cxn ang="0">
                  <a:pos x="47" y="150"/>
                </a:cxn>
                <a:cxn ang="0">
                  <a:pos x="71" y="152"/>
                </a:cxn>
                <a:cxn ang="0">
                  <a:pos x="75" y="159"/>
                </a:cxn>
                <a:cxn ang="0">
                  <a:pos x="34" y="164"/>
                </a:cxn>
                <a:cxn ang="0">
                  <a:pos x="21" y="172"/>
                </a:cxn>
                <a:cxn ang="0">
                  <a:pos x="19" y="181"/>
                </a:cxn>
                <a:cxn ang="0">
                  <a:pos x="2" y="199"/>
                </a:cxn>
                <a:cxn ang="0">
                  <a:pos x="14" y="210"/>
                </a:cxn>
                <a:cxn ang="0">
                  <a:pos x="33" y="211"/>
                </a:cxn>
                <a:cxn ang="0">
                  <a:pos x="22" y="224"/>
                </a:cxn>
                <a:cxn ang="0">
                  <a:pos x="35" y="230"/>
                </a:cxn>
                <a:cxn ang="0">
                  <a:pos x="61" y="230"/>
                </a:cxn>
                <a:cxn ang="0">
                  <a:pos x="87" y="215"/>
                </a:cxn>
                <a:cxn ang="0">
                  <a:pos x="112" y="218"/>
                </a:cxn>
                <a:cxn ang="0">
                  <a:pos x="141" y="204"/>
                </a:cxn>
                <a:cxn ang="0">
                  <a:pos x="150" y="210"/>
                </a:cxn>
                <a:cxn ang="0">
                  <a:pos x="164" y="201"/>
                </a:cxn>
                <a:cxn ang="0">
                  <a:pos x="184" y="177"/>
                </a:cxn>
                <a:cxn ang="0">
                  <a:pos x="195" y="135"/>
                </a:cxn>
                <a:cxn ang="0">
                  <a:pos x="204" y="102"/>
                </a:cxn>
              </a:cxnLst>
              <a:rect l="0" t="0" r="r" b="b"/>
              <a:pathLst>
                <a:path w="204" h="232">
                  <a:moveTo>
                    <a:pt x="134" y="14"/>
                  </a:moveTo>
                  <a:cubicBezTo>
                    <a:pt x="131" y="17"/>
                    <a:pt x="131" y="17"/>
                    <a:pt x="131" y="17"/>
                  </a:cubicBezTo>
                  <a:cubicBezTo>
                    <a:pt x="135" y="19"/>
                    <a:pt x="135" y="19"/>
                    <a:pt x="135" y="19"/>
                  </a:cubicBezTo>
                  <a:lnTo>
                    <a:pt x="134" y="14"/>
                  </a:lnTo>
                  <a:close/>
                  <a:moveTo>
                    <a:pt x="55" y="68"/>
                  </a:moveTo>
                  <a:cubicBezTo>
                    <a:pt x="55" y="70"/>
                    <a:pt x="57" y="71"/>
                    <a:pt x="57" y="71"/>
                  </a:cubicBezTo>
                  <a:cubicBezTo>
                    <a:pt x="60" y="67"/>
                    <a:pt x="60" y="67"/>
                    <a:pt x="60" y="67"/>
                  </a:cubicBezTo>
                  <a:cubicBezTo>
                    <a:pt x="60" y="60"/>
                    <a:pt x="60" y="60"/>
                    <a:pt x="60" y="60"/>
                  </a:cubicBezTo>
                  <a:cubicBezTo>
                    <a:pt x="56" y="62"/>
                    <a:pt x="56" y="62"/>
                    <a:pt x="56" y="62"/>
                  </a:cubicBezTo>
                  <a:cubicBezTo>
                    <a:pt x="52" y="60"/>
                    <a:pt x="52" y="60"/>
                    <a:pt x="52" y="60"/>
                  </a:cubicBezTo>
                  <a:cubicBezTo>
                    <a:pt x="49" y="61"/>
                    <a:pt x="49" y="61"/>
                    <a:pt x="49" y="61"/>
                  </a:cubicBezTo>
                  <a:cubicBezTo>
                    <a:pt x="49" y="61"/>
                    <a:pt x="51" y="64"/>
                    <a:pt x="52" y="64"/>
                  </a:cubicBezTo>
                  <a:cubicBezTo>
                    <a:pt x="53" y="64"/>
                    <a:pt x="55" y="66"/>
                    <a:pt x="55" y="68"/>
                  </a:cubicBezTo>
                  <a:close/>
                  <a:moveTo>
                    <a:pt x="57" y="77"/>
                  </a:moveTo>
                  <a:cubicBezTo>
                    <a:pt x="57" y="74"/>
                    <a:pt x="57" y="74"/>
                    <a:pt x="57" y="74"/>
                  </a:cubicBezTo>
                  <a:cubicBezTo>
                    <a:pt x="53" y="76"/>
                    <a:pt x="53" y="76"/>
                    <a:pt x="53" y="76"/>
                  </a:cubicBezTo>
                  <a:lnTo>
                    <a:pt x="57" y="77"/>
                  </a:lnTo>
                  <a:close/>
                  <a:moveTo>
                    <a:pt x="42" y="84"/>
                  </a:moveTo>
                  <a:cubicBezTo>
                    <a:pt x="42" y="86"/>
                    <a:pt x="42" y="86"/>
                    <a:pt x="42" y="86"/>
                  </a:cubicBezTo>
                  <a:cubicBezTo>
                    <a:pt x="45" y="85"/>
                    <a:pt x="45" y="85"/>
                    <a:pt x="45" y="85"/>
                  </a:cubicBezTo>
                  <a:lnTo>
                    <a:pt x="42" y="84"/>
                  </a:lnTo>
                  <a:close/>
                  <a:moveTo>
                    <a:pt x="56" y="117"/>
                  </a:moveTo>
                  <a:cubicBezTo>
                    <a:pt x="57" y="112"/>
                    <a:pt x="57" y="112"/>
                    <a:pt x="57" y="112"/>
                  </a:cubicBezTo>
                  <a:cubicBezTo>
                    <a:pt x="55" y="112"/>
                    <a:pt x="55" y="112"/>
                    <a:pt x="55" y="112"/>
                  </a:cubicBezTo>
                  <a:lnTo>
                    <a:pt x="56" y="117"/>
                  </a:lnTo>
                  <a:close/>
                  <a:moveTo>
                    <a:pt x="49" y="119"/>
                  </a:moveTo>
                  <a:cubicBezTo>
                    <a:pt x="55" y="123"/>
                    <a:pt x="55" y="123"/>
                    <a:pt x="55" y="123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51" y="119"/>
                    <a:pt x="51" y="119"/>
                    <a:pt x="51" y="119"/>
                  </a:cubicBezTo>
                  <a:lnTo>
                    <a:pt x="49" y="119"/>
                  </a:lnTo>
                  <a:close/>
                  <a:moveTo>
                    <a:pt x="55" y="126"/>
                  </a:moveTo>
                  <a:cubicBezTo>
                    <a:pt x="58" y="126"/>
                    <a:pt x="58" y="126"/>
                    <a:pt x="58" y="126"/>
                  </a:cubicBezTo>
                  <a:cubicBezTo>
                    <a:pt x="56" y="124"/>
                    <a:pt x="56" y="124"/>
                    <a:pt x="56" y="124"/>
                  </a:cubicBezTo>
                  <a:lnTo>
                    <a:pt x="55" y="126"/>
                  </a:lnTo>
                  <a:close/>
                  <a:moveTo>
                    <a:pt x="201" y="95"/>
                  </a:moveTo>
                  <a:cubicBezTo>
                    <a:pt x="199" y="91"/>
                    <a:pt x="199" y="91"/>
                    <a:pt x="199" y="91"/>
                  </a:cubicBezTo>
                  <a:cubicBezTo>
                    <a:pt x="197" y="95"/>
                    <a:pt x="197" y="95"/>
                    <a:pt x="197" y="95"/>
                  </a:cubicBezTo>
                  <a:cubicBezTo>
                    <a:pt x="197" y="95"/>
                    <a:pt x="192" y="94"/>
                    <a:pt x="186" y="94"/>
                  </a:cubicBezTo>
                  <a:cubicBezTo>
                    <a:pt x="181" y="94"/>
                    <a:pt x="188" y="85"/>
                    <a:pt x="188" y="85"/>
                  </a:cubicBezTo>
                  <a:cubicBezTo>
                    <a:pt x="183" y="84"/>
                    <a:pt x="183" y="84"/>
                    <a:pt x="183" y="84"/>
                  </a:cubicBezTo>
                  <a:cubicBezTo>
                    <a:pt x="183" y="76"/>
                    <a:pt x="183" y="76"/>
                    <a:pt x="183" y="76"/>
                  </a:cubicBezTo>
                  <a:cubicBezTo>
                    <a:pt x="183" y="76"/>
                    <a:pt x="182" y="68"/>
                    <a:pt x="177" y="67"/>
                  </a:cubicBezTo>
                  <a:cubicBezTo>
                    <a:pt x="172" y="66"/>
                    <a:pt x="169" y="73"/>
                    <a:pt x="169" y="73"/>
                  </a:cubicBezTo>
                  <a:cubicBezTo>
                    <a:pt x="170" y="77"/>
                    <a:pt x="170" y="77"/>
                    <a:pt x="170" y="77"/>
                  </a:cubicBezTo>
                  <a:cubicBezTo>
                    <a:pt x="170" y="77"/>
                    <a:pt x="167" y="83"/>
                    <a:pt x="159" y="82"/>
                  </a:cubicBezTo>
                  <a:cubicBezTo>
                    <a:pt x="152" y="82"/>
                    <a:pt x="150" y="75"/>
                    <a:pt x="150" y="75"/>
                  </a:cubicBezTo>
                  <a:cubicBezTo>
                    <a:pt x="143" y="74"/>
                    <a:pt x="143" y="74"/>
                    <a:pt x="143" y="74"/>
                  </a:cubicBezTo>
                  <a:cubicBezTo>
                    <a:pt x="144" y="68"/>
                    <a:pt x="144" y="68"/>
                    <a:pt x="144" y="68"/>
                  </a:cubicBezTo>
                  <a:cubicBezTo>
                    <a:pt x="144" y="68"/>
                    <a:pt x="137" y="57"/>
                    <a:pt x="137" y="54"/>
                  </a:cubicBezTo>
                  <a:cubicBezTo>
                    <a:pt x="137" y="51"/>
                    <a:pt x="142" y="53"/>
                    <a:pt x="142" y="53"/>
                  </a:cubicBezTo>
                  <a:cubicBezTo>
                    <a:pt x="144" y="48"/>
                    <a:pt x="144" y="48"/>
                    <a:pt x="144" y="48"/>
                  </a:cubicBezTo>
                  <a:cubicBezTo>
                    <a:pt x="150" y="51"/>
                    <a:pt x="150" y="51"/>
                    <a:pt x="150" y="51"/>
                  </a:cubicBezTo>
                  <a:cubicBezTo>
                    <a:pt x="154" y="48"/>
                    <a:pt x="154" y="48"/>
                    <a:pt x="154" y="48"/>
                  </a:cubicBezTo>
                  <a:cubicBezTo>
                    <a:pt x="157" y="47"/>
                    <a:pt x="157" y="47"/>
                    <a:pt x="157" y="47"/>
                  </a:cubicBezTo>
                  <a:cubicBezTo>
                    <a:pt x="157" y="47"/>
                    <a:pt x="149" y="45"/>
                    <a:pt x="149" y="43"/>
                  </a:cubicBezTo>
                  <a:cubicBezTo>
                    <a:pt x="149" y="40"/>
                    <a:pt x="153" y="39"/>
                    <a:pt x="154" y="39"/>
                  </a:cubicBezTo>
                  <a:cubicBezTo>
                    <a:pt x="156" y="39"/>
                    <a:pt x="157" y="43"/>
                    <a:pt x="157" y="43"/>
                  </a:cubicBezTo>
                  <a:cubicBezTo>
                    <a:pt x="157" y="43"/>
                    <a:pt x="159" y="41"/>
                    <a:pt x="161" y="41"/>
                  </a:cubicBezTo>
                  <a:cubicBezTo>
                    <a:pt x="165" y="41"/>
                    <a:pt x="164" y="43"/>
                    <a:pt x="164" y="43"/>
                  </a:cubicBezTo>
                  <a:cubicBezTo>
                    <a:pt x="170" y="36"/>
                    <a:pt x="170" y="36"/>
                    <a:pt x="170" y="36"/>
                  </a:cubicBezTo>
                  <a:cubicBezTo>
                    <a:pt x="171" y="30"/>
                    <a:pt x="171" y="30"/>
                    <a:pt x="171" y="30"/>
                  </a:cubicBezTo>
                  <a:cubicBezTo>
                    <a:pt x="173" y="30"/>
                    <a:pt x="173" y="30"/>
                    <a:pt x="173" y="30"/>
                  </a:cubicBezTo>
                  <a:cubicBezTo>
                    <a:pt x="176" y="23"/>
                    <a:pt x="176" y="23"/>
                    <a:pt x="176" y="23"/>
                  </a:cubicBezTo>
                  <a:cubicBezTo>
                    <a:pt x="182" y="24"/>
                    <a:pt x="182" y="24"/>
                    <a:pt x="182" y="24"/>
                  </a:cubicBezTo>
                  <a:cubicBezTo>
                    <a:pt x="186" y="20"/>
                    <a:pt x="186" y="20"/>
                    <a:pt x="186" y="20"/>
                  </a:cubicBezTo>
                  <a:cubicBezTo>
                    <a:pt x="186" y="20"/>
                    <a:pt x="194" y="17"/>
                    <a:pt x="194" y="15"/>
                  </a:cubicBezTo>
                  <a:cubicBezTo>
                    <a:pt x="195" y="13"/>
                    <a:pt x="189" y="9"/>
                    <a:pt x="189" y="9"/>
                  </a:cubicBezTo>
                  <a:cubicBezTo>
                    <a:pt x="189" y="6"/>
                    <a:pt x="189" y="6"/>
                    <a:pt x="189" y="6"/>
                  </a:cubicBezTo>
                  <a:cubicBezTo>
                    <a:pt x="189" y="6"/>
                    <a:pt x="183" y="0"/>
                    <a:pt x="182" y="1"/>
                  </a:cubicBezTo>
                  <a:cubicBezTo>
                    <a:pt x="181" y="3"/>
                    <a:pt x="185" y="9"/>
                    <a:pt x="184" y="9"/>
                  </a:cubicBezTo>
                  <a:cubicBezTo>
                    <a:pt x="184" y="10"/>
                    <a:pt x="182" y="7"/>
                    <a:pt x="182" y="7"/>
                  </a:cubicBezTo>
                  <a:cubicBezTo>
                    <a:pt x="175" y="6"/>
                    <a:pt x="175" y="6"/>
                    <a:pt x="175" y="6"/>
                  </a:cubicBezTo>
                  <a:cubicBezTo>
                    <a:pt x="173" y="11"/>
                    <a:pt x="173" y="11"/>
                    <a:pt x="173" y="11"/>
                  </a:cubicBezTo>
                  <a:cubicBezTo>
                    <a:pt x="174" y="13"/>
                    <a:pt x="174" y="13"/>
                    <a:pt x="174" y="13"/>
                  </a:cubicBezTo>
                  <a:cubicBezTo>
                    <a:pt x="174" y="22"/>
                    <a:pt x="174" y="22"/>
                    <a:pt x="174" y="22"/>
                  </a:cubicBezTo>
                  <a:cubicBezTo>
                    <a:pt x="166" y="26"/>
                    <a:pt x="166" y="26"/>
                    <a:pt x="166" y="26"/>
                  </a:cubicBezTo>
                  <a:cubicBezTo>
                    <a:pt x="165" y="26"/>
                    <a:pt x="165" y="26"/>
                    <a:pt x="165" y="26"/>
                  </a:cubicBezTo>
                  <a:cubicBezTo>
                    <a:pt x="168" y="22"/>
                    <a:pt x="168" y="22"/>
                    <a:pt x="168" y="22"/>
                  </a:cubicBezTo>
                  <a:cubicBezTo>
                    <a:pt x="167" y="21"/>
                    <a:pt x="167" y="21"/>
                    <a:pt x="167" y="21"/>
                  </a:cubicBezTo>
                  <a:cubicBezTo>
                    <a:pt x="167" y="21"/>
                    <a:pt x="171" y="21"/>
                    <a:pt x="172" y="17"/>
                  </a:cubicBezTo>
                  <a:cubicBezTo>
                    <a:pt x="172" y="15"/>
                    <a:pt x="170" y="12"/>
                    <a:pt x="170" y="11"/>
                  </a:cubicBezTo>
                  <a:cubicBezTo>
                    <a:pt x="170" y="9"/>
                    <a:pt x="171" y="7"/>
                    <a:pt x="171" y="7"/>
                  </a:cubicBezTo>
                  <a:cubicBezTo>
                    <a:pt x="166" y="7"/>
                    <a:pt x="166" y="7"/>
                    <a:pt x="166" y="7"/>
                  </a:cubicBezTo>
                  <a:cubicBezTo>
                    <a:pt x="166" y="10"/>
                    <a:pt x="166" y="10"/>
                    <a:pt x="166" y="10"/>
                  </a:cubicBezTo>
                  <a:cubicBezTo>
                    <a:pt x="166" y="10"/>
                    <a:pt x="169" y="11"/>
                    <a:pt x="168" y="13"/>
                  </a:cubicBezTo>
                  <a:cubicBezTo>
                    <a:pt x="168" y="15"/>
                    <a:pt x="166" y="16"/>
                    <a:pt x="166" y="16"/>
                  </a:cubicBezTo>
                  <a:cubicBezTo>
                    <a:pt x="166" y="16"/>
                    <a:pt x="166" y="13"/>
                    <a:pt x="165" y="12"/>
                  </a:cubicBezTo>
                  <a:cubicBezTo>
                    <a:pt x="164" y="11"/>
                    <a:pt x="164" y="7"/>
                    <a:pt x="164" y="7"/>
                  </a:cubicBezTo>
                  <a:cubicBezTo>
                    <a:pt x="161" y="7"/>
                    <a:pt x="161" y="7"/>
                    <a:pt x="161" y="7"/>
                  </a:cubicBezTo>
                  <a:cubicBezTo>
                    <a:pt x="161" y="7"/>
                    <a:pt x="162" y="13"/>
                    <a:pt x="161" y="13"/>
                  </a:cubicBezTo>
                  <a:cubicBezTo>
                    <a:pt x="160" y="14"/>
                    <a:pt x="159" y="11"/>
                    <a:pt x="159" y="11"/>
                  </a:cubicBezTo>
                  <a:cubicBezTo>
                    <a:pt x="157" y="9"/>
                    <a:pt x="157" y="9"/>
                    <a:pt x="157" y="9"/>
                  </a:cubicBezTo>
                  <a:cubicBezTo>
                    <a:pt x="157" y="7"/>
                    <a:pt x="157" y="7"/>
                    <a:pt x="157" y="7"/>
                  </a:cubicBezTo>
                  <a:cubicBezTo>
                    <a:pt x="151" y="10"/>
                    <a:pt x="151" y="10"/>
                    <a:pt x="151" y="10"/>
                  </a:cubicBezTo>
                  <a:cubicBezTo>
                    <a:pt x="145" y="8"/>
                    <a:pt x="145" y="8"/>
                    <a:pt x="145" y="8"/>
                  </a:cubicBezTo>
                  <a:cubicBezTo>
                    <a:pt x="145" y="8"/>
                    <a:pt x="143" y="13"/>
                    <a:pt x="142" y="14"/>
                  </a:cubicBezTo>
                  <a:cubicBezTo>
                    <a:pt x="140" y="15"/>
                    <a:pt x="138" y="15"/>
                    <a:pt x="138" y="15"/>
                  </a:cubicBezTo>
                  <a:cubicBezTo>
                    <a:pt x="136" y="21"/>
                    <a:pt x="136" y="21"/>
                    <a:pt x="136" y="21"/>
                  </a:cubicBezTo>
                  <a:cubicBezTo>
                    <a:pt x="138" y="25"/>
                    <a:pt x="138" y="25"/>
                    <a:pt x="138" y="25"/>
                  </a:cubicBezTo>
                  <a:cubicBezTo>
                    <a:pt x="131" y="26"/>
                    <a:pt x="131" y="26"/>
                    <a:pt x="131" y="26"/>
                  </a:cubicBezTo>
                  <a:cubicBezTo>
                    <a:pt x="132" y="29"/>
                    <a:pt x="132" y="29"/>
                    <a:pt x="132" y="29"/>
                  </a:cubicBezTo>
                  <a:cubicBezTo>
                    <a:pt x="132" y="29"/>
                    <a:pt x="124" y="27"/>
                    <a:pt x="121" y="30"/>
                  </a:cubicBezTo>
                  <a:cubicBezTo>
                    <a:pt x="118" y="32"/>
                    <a:pt x="118" y="40"/>
                    <a:pt x="124" y="40"/>
                  </a:cubicBezTo>
                  <a:cubicBezTo>
                    <a:pt x="131" y="40"/>
                    <a:pt x="129" y="42"/>
                    <a:pt x="129" y="42"/>
                  </a:cubicBezTo>
                  <a:cubicBezTo>
                    <a:pt x="126" y="44"/>
                    <a:pt x="126" y="44"/>
                    <a:pt x="126" y="44"/>
                  </a:cubicBezTo>
                  <a:cubicBezTo>
                    <a:pt x="129" y="45"/>
                    <a:pt x="129" y="45"/>
                    <a:pt x="129" y="45"/>
                  </a:cubicBezTo>
                  <a:cubicBezTo>
                    <a:pt x="134" y="42"/>
                    <a:pt x="134" y="42"/>
                    <a:pt x="134" y="42"/>
                  </a:cubicBezTo>
                  <a:cubicBezTo>
                    <a:pt x="139" y="43"/>
                    <a:pt x="139" y="43"/>
                    <a:pt x="139" y="43"/>
                  </a:cubicBezTo>
                  <a:cubicBezTo>
                    <a:pt x="132" y="51"/>
                    <a:pt x="132" y="51"/>
                    <a:pt x="132" y="51"/>
                  </a:cubicBezTo>
                  <a:cubicBezTo>
                    <a:pt x="125" y="52"/>
                    <a:pt x="125" y="52"/>
                    <a:pt x="125" y="52"/>
                  </a:cubicBezTo>
                  <a:cubicBezTo>
                    <a:pt x="117" y="56"/>
                    <a:pt x="117" y="56"/>
                    <a:pt x="117" y="56"/>
                  </a:cubicBezTo>
                  <a:cubicBezTo>
                    <a:pt x="117" y="56"/>
                    <a:pt x="119" y="62"/>
                    <a:pt x="118" y="63"/>
                  </a:cubicBezTo>
                  <a:cubicBezTo>
                    <a:pt x="117" y="64"/>
                    <a:pt x="115" y="66"/>
                    <a:pt x="115" y="66"/>
                  </a:cubicBezTo>
                  <a:cubicBezTo>
                    <a:pt x="115" y="63"/>
                    <a:pt x="115" y="63"/>
                    <a:pt x="115" y="63"/>
                  </a:cubicBezTo>
                  <a:cubicBezTo>
                    <a:pt x="115" y="63"/>
                    <a:pt x="105" y="56"/>
                    <a:pt x="103" y="56"/>
                  </a:cubicBezTo>
                  <a:cubicBezTo>
                    <a:pt x="100" y="56"/>
                    <a:pt x="95" y="61"/>
                    <a:pt x="95" y="61"/>
                  </a:cubicBezTo>
                  <a:cubicBezTo>
                    <a:pt x="93" y="59"/>
                    <a:pt x="93" y="59"/>
                    <a:pt x="93" y="59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91" y="52"/>
                    <a:pt x="86" y="51"/>
                    <a:pt x="84" y="51"/>
                  </a:cubicBezTo>
                  <a:cubicBezTo>
                    <a:pt x="80" y="49"/>
                    <a:pt x="75" y="44"/>
                    <a:pt x="73" y="45"/>
                  </a:cubicBezTo>
                  <a:cubicBezTo>
                    <a:pt x="72" y="45"/>
                    <a:pt x="70" y="46"/>
                    <a:pt x="70" y="46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67" y="52"/>
                    <a:pt x="67" y="52"/>
                    <a:pt x="67" y="52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2" y="46"/>
                    <a:pt x="62" y="46"/>
                    <a:pt x="62" y="4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3" y="57"/>
                    <a:pt x="63" y="57"/>
                    <a:pt x="63" y="57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2" y="59"/>
                    <a:pt x="62" y="59"/>
                    <a:pt x="62" y="59"/>
                  </a:cubicBezTo>
                  <a:cubicBezTo>
                    <a:pt x="67" y="58"/>
                    <a:pt x="67" y="58"/>
                    <a:pt x="67" y="58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4" y="70"/>
                    <a:pt x="64" y="70"/>
                    <a:pt x="64" y="70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2" y="68"/>
                    <a:pt x="55" y="73"/>
                    <a:pt x="60" y="73"/>
                  </a:cubicBezTo>
                  <a:cubicBezTo>
                    <a:pt x="64" y="74"/>
                    <a:pt x="73" y="74"/>
                    <a:pt x="73" y="74"/>
                  </a:cubicBezTo>
                  <a:cubicBezTo>
                    <a:pt x="70" y="80"/>
                    <a:pt x="70" y="80"/>
                    <a:pt x="70" y="80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56" y="87"/>
                    <a:pt x="56" y="87"/>
                    <a:pt x="56" y="87"/>
                  </a:cubicBezTo>
                  <a:cubicBezTo>
                    <a:pt x="62" y="93"/>
                    <a:pt x="62" y="93"/>
                    <a:pt x="62" y="93"/>
                  </a:cubicBezTo>
                  <a:cubicBezTo>
                    <a:pt x="51" y="88"/>
                    <a:pt x="51" y="88"/>
                    <a:pt x="51" y="88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44" y="90"/>
                    <a:pt x="44" y="90"/>
                    <a:pt x="44" y="90"/>
                  </a:cubicBezTo>
                  <a:cubicBezTo>
                    <a:pt x="44" y="90"/>
                    <a:pt x="47" y="93"/>
                    <a:pt x="46" y="95"/>
                  </a:cubicBezTo>
                  <a:cubicBezTo>
                    <a:pt x="44" y="99"/>
                    <a:pt x="42" y="98"/>
                    <a:pt x="42" y="98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4"/>
                    <a:pt x="55" y="104"/>
                    <a:pt x="55" y="104"/>
                  </a:cubicBezTo>
                  <a:cubicBezTo>
                    <a:pt x="49" y="106"/>
                    <a:pt x="49" y="106"/>
                    <a:pt x="49" y="106"/>
                  </a:cubicBezTo>
                  <a:cubicBezTo>
                    <a:pt x="55" y="110"/>
                    <a:pt x="55" y="110"/>
                    <a:pt x="55" y="110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8"/>
                    <a:pt x="60" y="108"/>
                    <a:pt x="60" y="108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59" y="111"/>
                    <a:pt x="59" y="111"/>
                    <a:pt x="59" y="111"/>
                  </a:cubicBezTo>
                  <a:cubicBezTo>
                    <a:pt x="59" y="116"/>
                    <a:pt x="59" y="116"/>
                    <a:pt x="59" y="116"/>
                  </a:cubicBezTo>
                  <a:cubicBezTo>
                    <a:pt x="59" y="116"/>
                    <a:pt x="64" y="119"/>
                    <a:pt x="69" y="119"/>
                  </a:cubicBezTo>
                  <a:cubicBezTo>
                    <a:pt x="74" y="119"/>
                    <a:pt x="84" y="121"/>
                    <a:pt x="84" y="121"/>
                  </a:cubicBezTo>
                  <a:cubicBezTo>
                    <a:pt x="83" y="127"/>
                    <a:pt x="83" y="127"/>
                    <a:pt x="83" y="127"/>
                  </a:cubicBezTo>
                  <a:cubicBezTo>
                    <a:pt x="83" y="127"/>
                    <a:pt x="78" y="129"/>
                    <a:pt x="76" y="129"/>
                  </a:cubicBezTo>
                  <a:cubicBezTo>
                    <a:pt x="74" y="129"/>
                    <a:pt x="70" y="124"/>
                    <a:pt x="70" y="124"/>
                  </a:cubicBezTo>
                  <a:cubicBezTo>
                    <a:pt x="70" y="124"/>
                    <a:pt x="67" y="129"/>
                    <a:pt x="64" y="131"/>
                  </a:cubicBezTo>
                  <a:cubicBezTo>
                    <a:pt x="62" y="132"/>
                    <a:pt x="60" y="135"/>
                    <a:pt x="60" y="135"/>
                  </a:cubicBezTo>
                  <a:cubicBezTo>
                    <a:pt x="64" y="139"/>
                    <a:pt x="64" y="139"/>
                    <a:pt x="64" y="139"/>
                  </a:cubicBezTo>
                  <a:cubicBezTo>
                    <a:pt x="64" y="139"/>
                    <a:pt x="61" y="140"/>
                    <a:pt x="58" y="142"/>
                  </a:cubicBezTo>
                  <a:cubicBezTo>
                    <a:pt x="56" y="145"/>
                    <a:pt x="54" y="148"/>
                    <a:pt x="54" y="148"/>
                  </a:cubicBezTo>
                  <a:cubicBezTo>
                    <a:pt x="50" y="147"/>
                    <a:pt x="50" y="147"/>
                    <a:pt x="50" y="147"/>
                  </a:cubicBezTo>
                  <a:cubicBezTo>
                    <a:pt x="47" y="150"/>
                    <a:pt x="47" y="150"/>
                    <a:pt x="47" y="150"/>
                  </a:cubicBezTo>
                  <a:cubicBezTo>
                    <a:pt x="35" y="155"/>
                    <a:pt x="35" y="155"/>
                    <a:pt x="35" y="155"/>
                  </a:cubicBezTo>
                  <a:cubicBezTo>
                    <a:pt x="47" y="155"/>
                    <a:pt x="47" y="155"/>
                    <a:pt x="47" y="155"/>
                  </a:cubicBezTo>
                  <a:cubicBezTo>
                    <a:pt x="49" y="153"/>
                    <a:pt x="49" y="153"/>
                    <a:pt x="49" y="153"/>
                  </a:cubicBezTo>
                  <a:cubicBezTo>
                    <a:pt x="49" y="153"/>
                    <a:pt x="53" y="159"/>
                    <a:pt x="60" y="157"/>
                  </a:cubicBezTo>
                  <a:cubicBezTo>
                    <a:pt x="67" y="156"/>
                    <a:pt x="71" y="152"/>
                    <a:pt x="71" y="152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73" y="157"/>
                    <a:pt x="73" y="157"/>
                    <a:pt x="73" y="157"/>
                  </a:cubicBezTo>
                  <a:cubicBezTo>
                    <a:pt x="79" y="158"/>
                    <a:pt x="79" y="158"/>
                    <a:pt x="79" y="158"/>
                  </a:cubicBezTo>
                  <a:cubicBezTo>
                    <a:pt x="82" y="161"/>
                    <a:pt x="82" y="161"/>
                    <a:pt x="82" y="161"/>
                  </a:cubicBezTo>
                  <a:cubicBezTo>
                    <a:pt x="75" y="159"/>
                    <a:pt x="75" y="159"/>
                    <a:pt x="75" y="159"/>
                  </a:cubicBezTo>
                  <a:cubicBezTo>
                    <a:pt x="67" y="159"/>
                    <a:pt x="67" y="159"/>
                    <a:pt x="67" y="159"/>
                  </a:cubicBezTo>
                  <a:cubicBezTo>
                    <a:pt x="55" y="161"/>
                    <a:pt x="55" y="161"/>
                    <a:pt x="55" y="161"/>
                  </a:cubicBezTo>
                  <a:cubicBezTo>
                    <a:pt x="46" y="157"/>
                    <a:pt x="46" y="157"/>
                    <a:pt x="46" y="157"/>
                  </a:cubicBezTo>
                  <a:cubicBezTo>
                    <a:pt x="39" y="163"/>
                    <a:pt x="39" y="163"/>
                    <a:pt x="39" y="163"/>
                  </a:cubicBezTo>
                  <a:cubicBezTo>
                    <a:pt x="34" y="164"/>
                    <a:pt x="34" y="164"/>
                    <a:pt x="34" y="164"/>
                  </a:cubicBezTo>
                  <a:cubicBezTo>
                    <a:pt x="31" y="173"/>
                    <a:pt x="31" y="173"/>
                    <a:pt x="31" y="173"/>
                  </a:cubicBezTo>
                  <a:cubicBezTo>
                    <a:pt x="35" y="175"/>
                    <a:pt x="35" y="175"/>
                    <a:pt x="35" y="175"/>
                  </a:cubicBezTo>
                  <a:cubicBezTo>
                    <a:pt x="26" y="173"/>
                    <a:pt x="26" y="173"/>
                    <a:pt x="26" y="173"/>
                  </a:cubicBezTo>
                  <a:cubicBezTo>
                    <a:pt x="26" y="169"/>
                    <a:pt x="26" y="169"/>
                    <a:pt x="26" y="169"/>
                  </a:cubicBezTo>
                  <a:cubicBezTo>
                    <a:pt x="21" y="172"/>
                    <a:pt x="21" y="172"/>
                    <a:pt x="21" y="172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69"/>
                    <a:pt x="19" y="169"/>
                    <a:pt x="19" y="169"/>
                  </a:cubicBezTo>
                  <a:cubicBezTo>
                    <a:pt x="19" y="169"/>
                    <a:pt x="14" y="169"/>
                    <a:pt x="9" y="171"/>
                  </a:cubicBezTo>
                  <a:cubicBezTo>
                    <a:pt x="5" y="173"/>
                    <a:pt x="0" y="175"/>
                    <a:pt x="4" y="178"/>
                  </a:cubicBezTo>
                  <a:cubicBezTo>
                    <a:pt x="9" y="179"/>
                    <a:pt x="17" y="181"/>
                    <a:pt x="19" y="181"/>
                  </a:cubicBezTo>
                  <a:cubicBezTo>
                    <a:pt x="21" y="181"/>
                    <a:pt x="30" y="180"/>
                    <a:pt x="29" y="182"/>
                  </a:cubicBezTo>
                  <a:cubicBezTo>
                    <a:pt x="28" y="184"/>
                    <a:pt x="22" y="188"/>
                    <a:pt x="16" y="188"/>
                  </a:cubicBezTo>
                  <a:cubicBezTo>
                    <a:pt x="10" y="188"/>
                    <a:pt x="10" y="190"/>
                    <a:pt x="9" y="192"/>
                  </a:cubicBezTo>
                  <a:cubicBezTo>
                    <a:pt x="7" y="193"/>
                    <a:pt x="2" y="193"/>
                    <a:pt x="2" y="193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199"/>
                    <a:pt x="8" y="196"/>
                    <a:pt x="8" y="198"/>
                  </a:cubicBezTo>
                  <a:cubicBezTo>
                    <a:pt x="8" y="200"/>
                    <a:pt x="10" y="204"/>
                    <a:pt x="10" y="204"/>
                  </a:cubicBezTo>
                  <a:cubicBezTo>
                    <a:pt x="30" y="202"/>
                    <a:pt x="30" y="202"/>
                    <a:pt x="30" y="202"/>
                  </a:cubicBezTo>
                  <a:cubicBezTo>
                    <a:pt x="16" y="206"/>
                    <a:pt x="16" y="206"/>
                    <a:pt x="16" y="206"/>
                  </a:cubicBezTo>
                  <a:cubicBezTo>
                    <a:pt x="14" y="210"/>
                    <a:pt x="14" y="210"/>
                    <a:pt x="14" y="210"/>
                  </a:cubicBezTo>
                  <a:cubicBezTo>
                    <a:pt x="9" y="210"/>
                    <a:pt x="9" y="210"/>
                    <a:pt x="9" y="210"/>
                  </a:cubicBezTo>
                  <a:cubicBezTo>
                    <a:pt x="7" y="214"/>
                    <a:pt x="7" y="214"/>
                    <a:pt x="7" y="214"/>
                  </a:cubicBezTo>
                  <a:cubicBezTo>
                    <a:pt x="22" y="212"/>
                    <a:pt x="22" y="212"/>
                    <a:pt x="22" y="212"/>
                  </a:cubicBezTo>
                  <a:cubicBezTo>
                    <a:pt x="26" y="213"/>
                    <a:pt x="26" y="213"/>
                    <a:pt x="26" y="213"/>
                  </a:cubicBezTo>
                  <a:cubicBezTo>
                    <a:pt x="33" y="211"/>
                    <a:pt x="33" y="211"/>
                    <a:pt x="33" y="211"/>
                  </a:cubicBezTo>
                  <a:cubicBezTo>
                    <a:pt x="35" y="214"/>
                    <a:pt x="35" y="214"/>
                    <a:pt x="35" y="214"/>
                  </a:cubicBezTo>
                  <a:cubicBezTo>
                    <a:pt x="35" y="214"/>
                    <a:pt x="29" y="215"/>
                    <a:pt x="26" y="216"/>
                  </a:cubicBezTo>
                  <a:cubicBezTo>
                    <a:pt x="23" y="216"/>
                    <a:pt x="18" y="220"/>
                    <a:pt x="18" y="220"/>
                  </a:cubicBezTo>
                  <a:cubicBezTo>
                    <a:pt x="28" y="219"/>
                    <a:pt x="28" y="219"/>
                    <a:pt x="28" y="219"/>
                  </a:cubicBezTo>
                  <a:cubicBezTo>
                    <a:pt x="28" y="219"/>
                    <a:pt x="23" y="224"/>
                    <a:pt x="22" y="224"/>
                  </a:cubicBezTo>
                  <a:cubicBezTo>
                    <a:pt x="20" y="224"/>
                    <a:pt x="16" y="225"/>
                    <a:pt x="16" y="225"/>
                  </a:cubicBezTo>
                  <a:cubicBezTo>
                    <a:pt x="18" y="226"/>
                    <a:pt x="18" y="226"/>
                    <a:pt x="18" y="226"/>
                  </a:cubicBezTo>
                  <a:cubicBezTo>
                    <a:pt x="34" y="225"/>
                    <a:pt x="34" y="225"/>
                    <a:pt x="34" y="225"/>
                  </a:cubicBezTo>
                  <a:cubicBezTo>
                    <a:pt x="37" y="226"/>
                    <a:pt x="37" y="226"/>
                    <a:pt x="37" y="226"/>
                  </a:cubicBezTo>
                  <a:cubicBezTo>
                    <a:pt x="35" y="230"/>
                    <a:pt x="35" y="230"/>
                    <a:pt x="35" y="230"/>
                  </a:cubicBezTo>
                  <a:cubicBezTo>
                    <a:pt x="35" y="230"/>
                    <a:pt x="40" y="232"/>
                    <a:pt x="42" y="231"/>
                  </a:cubicBezTo>
                  <a:cubicBezTo>
                    <a:pt x="44" y="229"/>
                    <a:pt x="46" y="228"/>
                    <a:pt x="46" y="228"/>
                  </a:cubicBezTo>
                  <a:cubicBezTo>
                    <a:pt x="53" y="231"/>
                    <a:pt x="53" y="231"/>
                    <a:pt x="53" y="231"/>
                  </a:cubicBezTo>
                  <a:cubicBezTo>
                    <a:pt x="57" y="228"/>
                    <a:pt x="57" y="228"/>
                    <a:pt x="57" y="228"/>
                  </a:cubicBezTo>
                  <a:cubicBezTo>
                    <a:pt x="61" y="230"/>
                    <a:pt x="61" y="230"/>
                    <a:pt x="61" y="230"/>
                  </a:cubicBezTo>
                  <a:cubicBezTo>
                    <a:pt x="66" y="227"/>
                    <a:pt x="66" y="227"/>
                    <a:pt x="66" y="227"/>
                  </a:cubicBezTo>
                  <a:cubicBezTo>
                    <a:pt x="69" y="228"/>
                    <a:pt x="69" y="228"/>
                    <a:pt x="69" y="228"/>
                  </a:cubicBezTo>
                  <a:cubicBezTo>
                    <a:pt x="69" y="228"/>
                    <a:pt x="83" y="228"/>
                    <a:pt x="82" y="222"/>
                  </a:cubicBezTo>
                  <a:cubicBezTo>
                    <a:pt x="82" y="213"/>
                    <a:pt x="82" y="213"/>
                    <a:pt x="82" y="213"/>
                  </a:cubicBezTo>
                  <a:cubicBezTo>
                    <a:pt x="82" y="213"/>
                    <a:pt x="85" y="212"/>
                    <a:pt x="87" y="215"/>
                  </a:cubicBezTo>
                  <a:cubicBezTo>
                    <a:pt x="90" y="219"/>
                    <a:pt x="85" y="218"/>
                    <a:pt x="85" y="220"/>
                  </a:cubicBezTo>
                  <a:cubicBezTo>
                    <a:pt x="85" y="222"/>
                    <a:pt x="87" y="224"/>
                    <a:pt x="91" y="222"/>
                  </a:cubicBezTo>
                  <a:cubicBezTo>
                    <a:pt x="96" y="222"/>
                    <a:pt x="103" y="218"/>
                    <a:pt x="103" y="218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03" y="214"/>
                    <a:pt x="109" y="220"/>
                    <a:pt x="112" y="218"/>
                  </a:cubicBezTo>
                  <a:cubicBezTo>
                    <a:pt x="117" y="216"/>
                    <a:pt x="116" y="210"/>
                    <a:pt x="116" y="210"/>
                  </a:cubicBezTo>
                  <a:cubicBezTo>
                    <a:pt x="119" y="211"/>
                    <a:pt x="119" y="211"/>
                    <a:pt x="119" y="211"/>
                  </a:cubicBezTo>
                  <a:cubicBezTo>
                    <a:pt x="125" y="208"/>
                    <a:pt x="125" y="208"/>
                    <a:pt x="125" y="208"/>
                  </a:cubicBezTo>
                  <a:cubicBezTo>
                    <a:pt x="139" y="212"/>
                    <a:pt x="139" y="212"/>
                    <a:pt x="139" y="212"/>
                  </a:cubicBezTo>
                  <a:cubicBezTo>
                    <a:pt x="141" y="204"/>
                    <a:pt x="141" y="204"/>
                    <a:pt x="141" y="204"/>
                  </a:cubicBezTo>
                  <a:cubicBezTo>
                    <a:pt x="144" y="206"/>
                    <a:pt x="144" y="206"/>
                    <a:pt x="144" y="206"/>
                  </a:cubicBezTo>
                  <a:cubicBezTo>
                    <a:pt x="143" y="213"/>
                    <a:pt x="143" y="213"/>
                    <a:pt x="143" y="213"/>
                  </a:cubicBezTo>
                  <a:cubicBezTo>
                    <a:pt x="148" y="212"/>
                    <a:pt x="148" y="212"/>
                    <a:pt x="148" y="212"/>
                  </a:cubicBezTo>
                  <a:cubicBezTo>
                    <a:pt x="150" y="206"/>
                    <a:pt x="150" y="206"/>
                    <a:pt x="150" y="206"/>
                  </a:cubicBezTo>
                  <a:cubicBezTo>
                    <a:pt x="150" y="210"/>
                    <a:pt x="150" y="210"/>
                    <a:pt x="150" y="210"/>
                  </a:cubicBezTo>
                  <a:cubicBezTo>
                    <a:pt x="150" y="210"/>
                    <a:pt x="153" y="214"/>
                    <a:pt x="157" y="214"/>
                  </a:cubicBezTo>
                  <a:cubicBezTo>
                    <a:pt x="161" y="214"/>
                    <a:pt x="169" y="213"/>
                    <a:pt x="169" y="213"/>
                  </a:cubicBezTo>
                  <a:cubicBezTo>
                    <a:pt x="168" y="208"/>
                    <a:pt x="168" y="208"/>
                    <a:pt x="168" y="208"/>
                  </a:cubicBezTo>
                  <a:cubicBezTo>
                    <a:pt x="162" y="202"/>
                    <a:pt x="162" y="202"/>
                    <a:pt x="162" y="202"/>
                  </a:cubicBezTo>
                  <a:cubicBezTo>
                    <a:pt x="164" y="201"/>
                    <a:pt x="164" y="201"/>
                    <a:pt x="164" y="201"/>
                  </a:cubicBezTo>
                  <a:cubicBezTo>
                    <a:pt x="169" y="203"/>
                    <a:pt x="169" y="203"/>
                    <a:pt x="169" y="203"/>
                  </a:cubicBezTo>
                  <a:cubicBezTo>
                    <a:pt x="169" y="201"/>
                    <a:pt x="169" y="201"/>
                    <a:pt x="169" y="201"/>
                  </a:cubicBezTo>
                  <a:cubicBezTo>
                    <a:pt x="178" y="193"/>
                    <a:pt x="178" y="193"/>
                    <a:pt x="178" y="193"/>
                  </a:cubicBezTo>
                  <a:cubicBezTo>
                    <a:pt x="178" y="187"/>
                    <a:pt x="178" y="187"/>
                    <a:pt x="178" y="187"/>
                  </a:cubicBezTo>
                  <a:cubicBezTo>
                    <a:pt x="178" y="187"/>
                    <a:pt x="182" y="178"/>
                    <a:pt x="184" y="177"/>
                  </a:cubicBezTo>
                  <a:cubicBezTo>
                    <a:pt x="187" y="175"/>
                    <a:pt x="192" y="170"/>
                    <a:pt x="193" y="161"/>
                  </a:cubicBezTo>
                  <a:cubicBezTo>
                    <a:pt x="193" y="149"/>
                    <a:pt x="193" y="149"/>
                    <a:pt x="193" y="149"/>
                  </a:cubicBezTo>
                  <a:cubicBezTo>
                    <a:pt x="193" y="149"/>
                    <a:pt x="186" y="145"/>
                    <a:pt x="188" y="142"/>
                  </a:cubicBezTo>
                  <a:cubicBezTo>
                    <a:pt x="191" y="140"/>
                    <a:pt x="194" y="141"/>
                    <a:pt x="194" y="141"/>
                  </a:cubicBezTo>
                  <a:cubicBezTo>
                    <a:pt x="194" y="141"/>
                    <a:pt x="194" y="137"/>
                    <a:pt x="195" y="135"/>
                  </a:cubicBezTo>
                  <a:cubicBezTo>
                    <a:pt x="197" y="134"/>
                    <a:pt x="200" y="132"/>
                    <a:pt x="199" y="130"/>
                  </a:cubicBezTo>
                  <a:cubicBezTo>
                    <a:pt x="197" y="127"/>
                    <a:pt x="194" y="119"/>
                    <a:pt x="194" y="119"/>
                  </a:cubicBezTo>
                  <a:cubicBezTo>
                    <a:pt x="194" y="119"/>
                    <a:pt x="197" y="117"/>
                    <a:pt x="197" y="112"/>
                  </a:cubicBezTo>
                  <a:cubicBezTo>
                    <a:pt x="197" y="107"/>
                    <a:pt x="190" y="104"/>
                    <a:pt x="193" y="102"/>
                  </a:cubicBezTo>
                  <a:cubicBezTo>
                    <a:pt x="197" y="99"/>
                    <a:pt x="203" y="103"/>
                    <a:pt x="204" y="102"/>
                  </a:cubicBezTo>
                  <a:cubicBezTo>
                    <a:pt x="204" y="101"/>
                    <a:pt x="201" y="95"/>
                    <a:pt x="201" y="95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71" name="France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1879599" y="3230341"/>
              <a:ext cx="1767280" cy="1838883"/>
            </a:xfrm>
            <a:custGeom>
              <a:avLst/>
              <a:gdLst/>
              <a:ahLst/>
              <a:cxnLst>
                <a:cxn ang="0">
                  <a:pos x="540" y="142"/>
                </a:cxn>
                <a:cxn ang="0">
                  <a:pos x="511" y="136"/>
                </a:cxn>
                <a:cxn ang="0">
                  <a:pos x="481" y="122"/>
                </a:cxn>
                <a:cxn ang="0">
                  <a:pos x="450" y="105"/>
                </a:cxn>
                <a:cxn ang="0">
                  <a:pos x="432" y="71"/>
                </a:cxn>
                <a:cxn ang="0">
                  <a:pos x="405" y="74"/>
                </a:cxn>
                <a:cxn ang="0">
                  <a:pos x="378" y="42"/>
                </a:cxn>
                <a:cxn ang="0">
                  <a:pos x="355" y="28"/>
                </a:cxn>
                <a:cxn ang="0">
                  <a:pos x="345" y="8"/>
                </a:cxn>
                <a:cxn ang="0">
                  <a:pos x="295" y="48"/>
                </a:cxn>
                <a:cxn ang="0">
                  <a:pos x="236" y="78"/>
                </a:cxn>
                <a:cxn ang="0">
                  <a:pos x="211" y="105"/>
                </a:cxn>
                <a:cxn ang="0">
                  <a:pos x="167" y="79"/>
                </a:cxn>
                <a:cxn ang="0">
                  <a:pos x="144" y="74"/>
                </a:cxn>
                <a:cxn ang="0">
                  <a:pos x="149" y="114"/>
                </a:cxn>
                <a:cxn ang="0">
                  <a:pos x="130" y="130"/>
                </a:cxn>
                <a:cxn ang="0">
                  <a:pos x="112" y="127"/>
                </a:cxn>
                <a:cxn ang="0">
                  <a:pos x="50" y="114"/>
                </a:cxn>
                <a:cxn ang="0">
                  <a:pos x="4" y="130"/>
                </a:cxn>
                <a:cxn ang="0">
                  <a:pos x="8" y="138"/>
                </a:cxn>
                <a:cxn ang="0">
                  <a:pos x="1" y="153"/>
                </a:cxn>
                <a:cxn ang="0">
                  <a:pos x="35" y="169"/>
                </a:cxn>
                <a:cxn ang="0">
                  <a:pos x="66" y="181"/>
                </a:cxn>
                <a:cxn ang="0">
                  <a:pos x="73" y="194"/>
                </a:cxn>
                <a:cxn ang="0">
                  <a:pos x="97" y="220"/>
                </a:cxn>
                <a:cxn ang="0">
                  <a:pos x="97" y="226"/>
                </a:cxn>
                <a:cxn ang="0">
                  <a:pos x="109" y="273"/>
                </a:cxn>
                <a:cxn ang="0">
                  <a:pos x="138" y="306"/>
                </a:cxn>
                <a:cxn ang="0">
                  <a:pos x="151" y="375"/>
                </a:cxn>
                <a:cxn ang="0">
                  <a:pos x="129" y="338"/>
                </a:cxn>
                <a:cxn ang="0">
                  <a:pos x="113" y="406"/>
                </a:cxn>
                <a:cxn ang="0">
                  <a:pos x="83" y="479"/>
                </a:cxn>
                <a:cxn ang="0">
                  <a:pos x="94" y="501"/>
                </a:cxn>
                <a:cxn ang="0">
                  <a:pos x="125" y="515"/>
                </a:cxn>
                <a:cxn ang="0">
                  <a:pos x="167" y="530"/>
                </a:cxn>
                <a:cxn ang="0">
                  <a:pos x="207" y="532"/>
                </a:cxn>
                <a:cxn ang="0">
                  <a:pos x="237" y="545"/>
                </a:cxn>
                <a:cxn ang="0">
                  <a:pos x="254" y="567"/>
                </a:cxn>
                <a:cxn ang="0">
                  <a:pos x="309" y="567"/>
                </a:cxn>
                <a:cxn ang="0">
                  <a:pos x="307" y="530"/>
                </a:cxn>
                <a:cxn ang="0">
                  <a:pos x="332" y="506"/>
                </a:cxn>
                <a:cxn ang="0">
                  <a:pos x="355" y="498"/>
                </a:cxn>
                <a:cxn ang="0">
                  <a:pos x="406" y="517"/>
                </a:cxn>
                <a:cxn ang="0">
                  <a:pos x="448" y="534"/>
                </a:cxn>
                <a:cxn ang="0">
                  <a:pos x="469" y="533"/>
                </a:cxn>
                <a:cxn ang="0">
                  <a:pos x="497" y="509"/>
                </a:cxn>
                <a:cxn ang="0">
                  <a:pos x="528" y="496"/>
                </a:cxn>
                <a:cxn ang="0">
                  <a:pos x="502" y="437"/>
                </a:cxn>
                <a:cxn ang="0">
                  <a:pos x="494" y="403"/>
                </a:cxn>
                <a:cxn ang="0">
                  <a:pos x="499" y="362"/>
                </a:cxn>
                <a:cxn ang="0">
                  <a:pos x="502" y="325"/>
                </a:cxn>
                <a:cxn ang="0">
                  <a:pos x="464" y="336"/>
                </a:cxn>
                <a:cxn ang="0">
                  <a:pos x="488" y="284"/>
                </a:cxn>
                <a:cxn ang="0">
                  <a:pos x="536" y="252"/>
                </a:cxn>
                <a:cxn ang="0">
                  <a:pos x="557" y="179"/>
                </a:cxn>
                <a:cxn ang="0">
                  <a:pos x="619" y="558"/>
                </a:cxn>
                <a:cxn ang="0">
                  <a:pos x="583" y="572"/>
                </a:cxn>
                <a:cxn ang="0">
                  <a:pos x="573" y="596"/>
                </a:cxn>
                <a:cxn ang="0">
                  <a:pos x="577" y="627"/>
                </a:cxn>
                <a:cxn ang="0">
                  <a:pos x="597" y="646"/>
                </a:cxn>
                <a:cxn ang="0">
                  <a:pos x="621" y="571"/>
                </a:cxn>
                <a:cxn ang="0">
                  <a:pos x="126" y="100"/>
                </a:cxn>
                <a:cxn ang="0">
                  <a:pos x="113" y="75"/>
                </a:cxn>
              </a:cxnLst>
              <a:rect l="0" t="0" r="r" b="b"/>
              <a:pathLst>
                <a:path w="626" h="652">
                  <a:moveTo>
                    <a:pt x="575" y="156"/>
                  </a:moveTo>
                  <a:cubicBezTo>
                    <a:pt x="572" y="155"/>
                    <a:pt x="563" y="148"/>
                    <a:pt x="560" y="151"/>
                  </a:cubicBezTo>
                  <a:cubicBezTo>
                    <a:pt x="559" y="153"/>
                    <a:pt x="549" y="148"/>
                    <a:pt x="547" y="147"/>
                  </a:cubicBezTo>
                  <a:cubicBezTo>
                    <a:pt x="546" y="147"/>
                    <a:pt x="542" y="142"/>
                    <a:pt x="544" y="142"/>
                  </a:cubicBezTo>
                  <a:cubicBezTo>
                    <a:pt x="543" y="142"/>
                    <a:pt x="542" y="141"/>
                    <a:pt x="541" y="141"/>
                  </a:cubicBezTo>
                  <a:cubicBezTo>
                    <a:pt x="538" y="141"/>
                    <a:pt x="540" y="142"/>
                    <a:pt x="540" y="142"/>
                  </a:cubicBezTo>
                  <a:cubicBezTo>
                    <a:pt x="537" y="143"/>
                    <a:pt x="537" y="144"/>
                    <a:pt x="536" y="144"/>
                  </a:cubicBezTo>
                  <a:cubicBezTo>
                    <a:pt x="534" y="144"/>
                    <a:pt x="528" y="141"/>
                    <a:pt x="528" y="141"/>
                  </a:cubicBezTo>
                  <a:cubicBezTo>
                    <a:pt x="526" y="141"/>
                    <a:pt x="525" y="147"/>
                    <a:pt x="524" y="140"/>
                  </a:cubicBezTo>
                  <a:cubicBezTo>
                    <a:pt x="524" y="138"/>
                    <a:pt x="519" y="137"/>
                    <a:pt x="516" y="137"/>
                  </a:cubicBezTo>
                  <a:cubicBezTo>
                    <a:pt x="518" y="140"/>
                    <a:pt x="516" y="140"/>
                    <a:pt x="513" y="140"/>
                  </a:cubicBezTo>
                  <a:cubicBezTo>
                    <a:pt x="510" y="139"/>
                    <a:pt x="512" y="138"/>
                    <a:pt x="511" y="136"/>
                  </a:cubicBezTo>
                  <a:cubicBezTo>
                    <a:pt x="511" y="137"/>
                    <a:pt x="505" y="126"/>
                    <a:pt x="504" y="127"/>
                  </a:cubicBezTo>
                  <a:cubicBezTo>
                    <a:pt x="506" y="126"/>
                    <a:pt x="506" y="123"/>
                    <a:pt x="505" y="122"/>
                  </a:cubicBezTo>
                  <a:cubicBezTo>
                    <a:pt x="503" y="120"/>
                    <a:pt x="500" y="120"/>
                    <a:pt x="498" y="119"/>
                  </a:cubicBezTo>
                  <a:cubicBezTo>
                    <a:pt x="496" y="120"/>
                    <a:pt x="495" y="120"/>
                    <a:pt x="494" y="120"/>
                  </a:cubicBezTo>
                  <a:cubicBezTo>
                    <a:pt x="492" y="120"/>
                    <a:pt x="492" y="118"/>
                    <a:pt x="489" y="118"/>
                  </a:cubicBezTo>
                  <a:cubicBezTo>
                    <a:pt x="486" y="117"/>
                    <a:pt x="488" y="122"/>
                    <a:pt x="481" y="122"/>
                  </a:cubicBezTo>
                  <a:cubicBezTo>
                    <a:pt x="476" y="123"/>
                    <a:pt x="476" y="117"/>
                    <a:pt x="476" y="117"/>
                  </a:cubicBezTo>
                  <a:cubicBezTo>
                    <a:pt x="471" y="115"/>
                    <a:pt x="471" y="115"/>
                    <a:pt x="471" y="115"/>
                  </a:cubicBezTo>
                  <a:cubicBezTo>
                    <a:pt x="472" y="115"/>
                    <a:pt x="472" y="115"/>
                    <a:pt x="472" y="115"/>
                  </a:cubicBezTo>
                  <a:cubicBezTo>
                    <a:pt x="457" y="116"/>
                    <a:pt x="457" y="116"/>
                    <a:pt x="457" y="116"/>
                  </a:cubicBezTo>
                  <a:cubicBezTo>
                    <a:pt x="450" y="107"/>
                    <a:pt x="450" y="107"/>
                    <a:pt x="450" y="107"/>
                  </a:cubicBezTo>
                  <a:cubicBezTo>
                    <a:pt x="450" y="105"/>
                    <a:pt x="450" y="105"/>
                    <a:pt x="450" y="105"/>
                  </a:cubicBezTo>
                  <a:cubicBezTo>
                    <a:pt x="438" y="95"/>
                    <a:pt x="438" y="95"/>
                    <a:pt x="438" y="95"/>
                  </a:cubicBezTo>
                  <a:cubicBezTo>
                    <a:pt x="431" y="95"/>
                    <a:pt x="431" y="95"/>
                    <a:pt x="431" y="95"/>
                  </a:cubicBezTo>
                  <a:cubicBezTo>
                    <a:pt x="429" y="93"/>
                    <a:pt x="429" y="93"/>
                    <a:pt x="429" y="93"/>
                  </a:cubicBezTo>
                  <a:cubicBezTo>
                    <a:pt x="429" y="93"/>
                    <a:pt x="432" y="88"/>
                    <a:pt x="431" y="86"/>
                  </a:cubicBezTo>
                  <a:cubicBezTo>
                    <a:pt x="431" y="83"/>
                    <a:pt x="429" y="83"/>
                    <a:pt x="429" y="83"/>
                  </a:cubicBezTo>
                  <a:cubicBezTo>
                    <a:pt x="429" y="83"/>
                    <a:pt x="436" y="74"/>
                    <a:pt x="432" y="71"/>
                  </a:cubicBezTo>
                  <a:cubicBezTo>
                    <a:pt x="429" y="68"/>
                    <a:pt x="423" y="81"/>
                    <a:pt x="423" y="81"/>
                  </a:cubicBezTo>
                  <a:cubicBezTo>
                    <a:pt x="420" y="83"/>
                    <a:pt x="420" y="83"/>
                    <a:pt x="420" y="83"/>
                  </a:cubicBezTo>
                  <a:cubicBezTo>
                    <a:pt x="416" y="86"/>
                    <a:pt x="416" y="86"/>
                    <a:pt x="416" y="86"/>
                  </a:cubicBezTo>
                  <a:cubicBezTo>
                    <a:pt x="413" y="83"/>
                    <a:pt x="413" y="83"/>
                    <a:pt x="413" y="83"/>
                  </a:cubicBezTo>
                  <a:cubicBezTo>
                    <a:pt x="413" y="83"/>
                    <a:pt x="408" y="85"/>
                    <a:pt x="403" y="83"/>
                  </a:cubicBezTo>
                  <a:cubicBezTo>
                    <a:pt x="396" y="80"/>
                    <a:pt x="405" y="74"/>
                    <a:pt x="405" y="74"/>
                  </a:cubicBezTo>
                  <a:cubicBezTo>
                    <a:pt x="401" y="70"/>
                    <a:pt x="401" y="70"/>
                    <a:pt x="401" y="70"/>
                  </a:cubicBezTo>
                  <a:cubicBezTo>
                    <a:pt x="401" y="70"/>
                    <a:pt x="404" y="67"/>
                    <a:pt x="404" y="61"/>
                  </a:cubicBezTo>
                  <a:cubicBezTo>
                    <a:pt x="404" y="57"/>
                    <a:pt x="396" y="56"/>
                    <a:pt x="392" y="55"/>
                  </a:cubicBezTo>
                  <a:cubicBezTo>
                    <a:pt x="387" y="54"/>
                    <a:pt x="387" y="59"/>
                    <a:pt x="383" y="59"/>
                  </a:cubicBezTo>
                  <a:cubicBezTo>
                    <a:pt x="381" y="60"/>
                    <a:pt x="384" y="47"/>
                    <a:pt x="384" y="47"/>
                  </a:cubicBezTo>
                  <a:cubicBezTo>
                    <a:pt x="378" y="42"/>
                    <a:pt x="378" y="42"/>
                    <a:pt x="378" y="42"/>
                  </a:cubicBezTo>
                  <a:cubicBezTo>
                    <a:pt x="371" y="45"/>
                    <a:pt x="371" y="45"/>
                    <a:pt x="371" y="45"/>
                  </a:cubicBezTo>
                  <a:cubicBezTo>
                    <a:pt x="368" y="42"/>
                    <a:pt x="368" y="42"/>
                    <a:pt x="368" y="42"/>
                  </a:cubicBezTo>
                  <a:cubicBezTo>
                    <a:pt x="368" y="31"/>
                    <a:pt x="368" y="31"/>
                    <a:pt x="368" y="31"/>
                  </a:cubicBezTo>
                  <a:cubicBezTo>
                    <a:pt x="365" y="24"/>
                    <a:pt x="365" y="24"/>
                    <a:pt x="365" y="24"/>
                  </a:cubicBezTo>
                  <a:cubicBezTo>
                    <a:pt x="358" y="24"/>
                    <a:pt x="358" y="24"/>
                    <a:pt x="358" y="24"/>
                  </a:cubicBezTo>
                  <a:cubicBezTo>
                    <a:pt x="356" y="24"/>
                    <a:pt x="355" y="28"/>
                    <a:pt x="355" y="28"/>
                  </a:cubicBezTo>
                  <a:cubicBezTo>
                    <a:pt x="351" y="27"/>
                    <a:pt x="351" y="27"/>
                    <a:pt x="351" y="27"/>
                  </a:cubicBezTo>
                  <a:cubicBezTo>
                    <a:pt x="351" y="27"/>
                    <a:pt x="349" y="21"/>
                    <a:pt x="346" y="20"/>
                  </a:cubicBezTo>
                  <a:cubicBezTo>
                    <a:pt x="344" y="18"/>
                    <a:pt x="343" y="20"/>
                    <a:pt x="343" y="20"/>
                  </a:cubicBezTo>
                  <a:cubicBezTo>
                    <a:pt x="344" y="13"/>
                    <a:pt x="344" y="13"/>
                    <a:pt x="344" y="13"/>
                  </a:cubicBezTo>
                  <a:cubicBezTo>
                    <a:pt x="345" y="12"/>
                    <a:pt x="345" y="12"/>
                    <a:pt x="345" y="12"/>
                  </a:cubicBezTo>
                  <a:cubicBezTo>
                    <a:pt x="345" y="8"/>
                    <a:pt x="345" y="8"/>
                    <a:pt x="345" y="8"/>
                  </a:cubicBezTo>
                  <a:cubicBezTo>
                    <a:pt x="344" y="8"/>
                    <a:pt x="344" y="8"/>
                    <a:pt x="344" y="8"/>
                  </a:cubicBezTo>
                  <a:cubicBezTo>
                    <a:pt x="344" y="1"/>
                    <a:pt x="344" y="1"/>
                    <a:pt x="344" y="1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334" y="0"/>
                    <a:pt x="328" y="5"/>
                    <a:pt x="324" y="5"/>
                  </a:cubicBezTo>
                  <a:cubicBezTo>
                    <a:pt x="318" y="5"/>
                    <a:pt x="306" y="0"/>
                    <a:pt x="302" y="12"/>
                  </a:cubicBezTo>
                  <a:cubicBezTo>
                    <a:pt x="298" y="24"/>
                    <a:pt x="295" y="48"/>
                    <a:pt x="295" y="48"/>
                  </a:cubicBezTo>
                  <a:cubicBezTo>
                    <a:pt x="300" y="54"/>
                    <a:pt x="300" y="54"/>
                    <a:pt x="300" y="54"/>
                  </a:cubicBezTo>
                  <a:cubicBezTo>
                    <a:pt x="300" y="56"/>
                    <a:pt x="300" y="56"/>
                    <a:pt x="300" y="56"/>
                  </a:cubicBezTo>
                  <a:cubicBezTo>
                    <a:pt x="294" y="53"/>
                    <a:pt x="294" y="53"/>
                    <a:pt x="294" y="53"/>
                  </a:cubicBezTo>
                  <a:cubicBezTo>
                    <a:pt x="294" y="53"/>
                    <a:pt x="290" y="65"/>
                    <a:pt x="277" y="69"/>
                  </a:cubicBezTo>
                  <a:cubicBezTo>
                    <a:pt x="264" y="72"/>
                    <a:pt x="252" y="70"/>
                    <a:pt x="252" y="70"/>
                  </a:cubicBezTo>
                  <a:cubicBezTo>
                    <a:pt x="252" y="70"/>
                    <a:pt x="238" y="78"/>
                    <a:pt x="236" y="78"/>
                  </a:cubicBezTo>
                  <a:cubicBezTo>
                    <a:pt x="231" y="78"/>
                    <a:pt x="231" y="78"/>
                    <a:pt x="231" y="78"/>
                  </a:cubicBezTo>
                  <a:cubicBezTo>
                    <a:pt x="231" y="78"/>
                    <a:pt x="221" y="87"/>
                    <a:pt x="225" y="91"/>
                  </a:cubicBezTo>
                  <a:cubicBezTo>
                    <a:pt x="229" y="95"/>
                    <a:pt x="237" y="97"/>
                    <a:pt x="237" y="97"/>
                  </a:cubicBezTo>
                  <a:cubicBezTo>
                    <a:pt x="235" y="99"/>
                    <a:pt x="235" y="99"/>
                    <a:pt x="235" y="99"/>
                  </a:cubicBezTo>
                  <a:cubicBezTo>
                    <a:pt x="231" y="97"/>
                    <a:pt x="231" y="97"/>
                    <a:pt x="231" y="97"/>
                  </a:cubicBezTo>
                  <a:cubicBezTo>
                    <a:pt x="211" y="105"/>
                    <a:pt x="211" y="105"/>
                    <a:pt x="211" y="105"/>
                  </a:cubicBezTo>
                  <a:cubicBezTo>
                    <a:pt x="199" y="99"/>
                    <a:pt x="199" y="99"/>
                    <a:pt x="199" y="99"/>
                  </a:cubicBezTo>
                  <a:cubicBezTo>
                    <a:pt x="195" y="100"/>
                    <a:pt x="195" y="100"/>
                    <a:pt x="195" y="100"/>
                  </a:cubicBezTo>
                  <a:cubicBezTo>
                    <a:pt x="195" y="100"/>
                    <a:pt x="185" y="94"/>
                    <a:pt x="180" y="93"/>
                  </a:cubicBezTo>
                  <a:cubicBezTo>
                    <a:pt x="175" y="92"/>
                    <a:pt x="170" y="94"/>
                    <a:pt x="170" y="94"/>
                  </a:cubicBezTo>
                  <a:cubicBezTo>
                    <a:pt x="170" y="94"/>
                    <a:pt x="169" y="92"/>
                    <a:pt x="168" y="88"/>
                  </a:cubicBezTo>
                  <a:cubicBezTo>
                    <a:pt x="166" y="84"/>
                    <a:pt x="163" y="80"/>
                    <a:pt x="167" y="79"/>
                  </a:cubicBezTo>
                  <a:cubicBezTo>
                    <a:pt x="172" y="78"/>
                    <a:pt x="170" y="76"/>
                    <a:pt x="170" y="76"/>
                  </a:cubicBezTo>
                  <a:cubicBezTo>
                    <a:pt x="170" y="76"/>
                    <a:pt x="168" y="67"/>
                    <a:pt x="163" y="69"/>
                  </a:cubicBezTo>
                  <a:cubicBezTo>
                    <a:pt x="156" y="71"/>
                    <a:pt x="153" y="72"/>
                    <a:pt x="149" y="70"/>
                  </a:cubicBezTo>
                  <a:cubicBezTo>
                    <a:pt x="145" y="68"/>
                    <a:pt x="143" y="63"/>
                    <a:pt x="143" y="63"/>
                  </a:cubicBezTo>
                  <a:cubicBezTo>
                    <a:pt x="143" y="63"/>
                    <a:pt x="142" y="65"/>
                    <a:pt x="141" y="67"/>
                  </a:cubicBezTo>
                  <a:cubicBezTo>
                    <a:pt x="139" y="67"/>
                    <a:pt x="145" y="73"/>
                    <a:pt x="144" y="74"/>
                  </a:cubicBezTo>
                  <a:cubicBezTo>
                    <a:pt x="143" y="75"/>
                    <a:pt x="141" y="78"/>
                    <a:pt x="141" y="78"/>
                  </a:cubicBezTo>
                  <a:cubicBezTo>
                    <a:pt x="141" y="78"/>
                    <a:pt x="144" y="88"/>
                    <a:pt x="146" y="90"/>
                  </a:cubicBezTo>
                  <a:cubicBezTo>
                    <a:pt x="148" y="92"/>
                    <a:pt x="148" y="97"/>
                    <a:pt x="148" y="97"/>
                  </a:cubicBezTo>
                  <a:cubicBezTo>
                    <a:pt x="148" y="97"/>
                    <a:pt x="151" y="97"/>
                    <a:pt x="151" y="100"/>
                  </a:cubicBezTo>
                  <a:cubicBezTo>
                    <a:pt x="151" y="102"/>
                    <a:pt x="146" y="106"/>
                    <a:pt x="146" y="106"/>
                  </a:cubicBezTo>
                  <a:cubicBezTo>
                    <a:pt x="146" y="106"/>
                    <a:pt x="149" y="111"/>
                    <a:pt x="149" y="114"/>
                  </a:cubicBezTo>
                  <a:cubicBezTo>
                    <a:pt x="149" y="116"/>
                    <a:pt x="144" y="122"/>
                    <a:pt x="146" y="126"/>
                  </a:cubicBezTo>
                  <a:cubicBezTo>
                    <a:pt x="148" y="131"/>
                    <a:pt x="153" y="136"/>
                    <a:pt x="153" y="136"/>
                  </a:cubicBezTo>
                  <a:cubicBezTo>
                    <a:pt x="153" y="136"/>
                    <a:pt x="151" y="138"/>
                    <a:pt x="150" y="138"/>
                  </a:cubicBezTo>
                  <a:cubicBezTo>
                    <a:pt x="148" y="138"/>
                    <a:pt x="146" y="136"/>
                    <a:pt x="142" y="136"/>
                  </a:cubicBezTo>
                  <a:cubicBezTo>
                    <a:pt x="137" y="137"/>
                    <a:pt x="132" y="139"/>
                    <a:pt x="134" y="135"/>
                  </a:cubicBezTo>
                  <a:cubicBezTo>
                    <a:pt x="135" y="132"/>
                    <a:pt x="134" y="130"/>
                    <a:pt x="130" y="130"/>
                  </a:cubicBezTo>
                  <a:cubicBezTo>
                    <a:pt x="127" y="130"/>
                    <a:pt x="127" y="133"/>
                    <a:pt x="127" y="133"/>
                  </a:cubicBezTo>
                  <a:cubicBezTo>
                    <a:pt x="128" y="139"/>
                    <a:pt x="128" y="139"/>
                    <a:pt x="128" y="139"/>
                  </a:cubicBezTo>
                  <a:cubicBezTo>
                    <a:pt x="126" y="139"/>
                    <a:pt x="126" y="139"/>
                    <a:pt x="126" y="139"/>
                  </a:cubicBezTo>
                  <a:cubicBezTo>
                    <a:pt x="123" y="133"/>
                    <a:pt x="123" y="133"/>
                    <a:pt x="123" y="133"/>
                  </a:cubicBezTo>
                  <a:cubicBezTo>
                    <a:pt x="123" y="133"/>
                    <a:pt x="118" y="138"/>
                    <a:pt x="116" y="135"/>
                  </a:cubicBezTo>
                  <a:cubicBezTo>
                    <a:pt x="115" y="132"/>
                    <a:pt x="115" y="127"/>
                    <a:pt x="112" y="127"/>
                  </a:cubicBezTo>
                  <a:cubicBezTo>
                    <a:pt x="109" y="128"/>
                    <a:pt x="96" y="136"/>
                    <a:pt x="96" y="136"/>
                  </a:cubicBezTo>
                  <a:cubicBezTo>
                    <a:pt x="96" y="136"/>
                    <a:pt x="90" y="122"/>
                    <a:pt x="88" y="120"/>
                  </a:cubicBezTo>
                  <a:cubicBezTo>
                    <a:pt x="86" y="117"/>
                    <a:pt x="81" y="109"/>
                    <a:pt x="81" y="109"/>
                  </a:cubicBezTo>
                  <a:cubicBezTo>
                    <a:pt x="63" y="108"/>
                    <a:pt x="63" y="108"/>
                    <a:pt x="63" y="10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0" y="114"/>
                    <a:pt x="50" y="114"/>
                    <a:pt x="50" y="114"/>
                  </a:cubicBezTo>
                  <a:cubicBezTo>
                    <a:pt x="50" y="114"/>
                    <a:pt x="50" y="117"/>
                    <a:pt x="49" y="117"/>
                  </a:cubicBezTo>
                  <a:cubicBezTo>
                    <a:pt x="47" y="117"/>
                    <a:pt x="40" y="116"/>
                    <a:pt x="40" y="116"/>
                  </a:cubicBezTo>
                  <a:cubicBezTo>
                    <a:pt x="40" y="111"/>
                    <a:pt x="40" y="111"/>
                    <a:pt x="40" y="111"/>
                  </a:cubicBezTo>
                  <a:cubicBezTo>
                    <a:pt x="40" y="111"/>
                    <a:pt x="32" y="110"/>
                    <a:pt x="21" y="114"/>
                  </a:cubicBezTo>
                  <a:cubicBezTo>
                    <a:pt x="10" y="116"/>
                    <a:pt x="5" y="120"/>
                    <a:pt x="5" y="120"/>
                  </a:cubicBezTo>
                  <a:cubicBezTo>
                    <a:pt x="5" y="120"/>
                    <a:pt x="3" y="128"/>
                    <a:pt x="4" y="130"/>
                  </a:cubicBezTo>
                  <a:cubicBezTo>
                    <a:pt x="5" y="132"/>
                    <a:pt x="17" y="130"/>
                    <a:pt x="17" y="130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27" y="137"/>
                    <a:pt x="27" y="137"/>
                    <a:pt x="27" y="137"/>
                  </a:cubicBezTo>
                  <a:cubicBezTo>
                    <a:pt x="25" y="140"/>
                    <a:pt x="25" y="140"/>
                    <a:pt x="25" y="140"/>
                  </a:cubicBezTo>
                  <a:cubicBezTo>
                    <a:pt x="11" y="135"/>
                    <a:pt x="11" y="135"/>
                    <a:pt x="11" y="135"/>
                  </a:cubicBezTo>
                  <a:cubicBezTo>
                    <a:pt x="8" y="138"/>
                    <a:pt x="8" y="138"/>
                    <a:pt x="8" y="138"/>
                  </a:cubicBezTo>
                  <a:cubicBezTo>
                    <a:pt x="11" y="139"/>
                    <a:pt x="11" y="139"/>
                    <a:pt x="11" y="139"/>
                  </a:cubicBezTo>
                  <a:cubicBezTo>
                    <a:pt x="10" y="142"/>
                    <a:pt x="10" y="142"/>
                    <a:pt x="10" y="142"/>
                  </a:cubicBezTo>
                  <a:cubicBezTo>
                    <a:pt x="10" y="142"/>
                    <a:pt x="16" y="140"/>
                    <a:pt x="19" y="142"/>
                  </a:cubicBezTo>
                  <a:cubicBezTo>
                    <a:pt x="21" y="146"/>
                    <a:pt x="24" y="149"/>
                    <a:pt x="20" y="149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1" y="153"/>
                    <a:pt x="1" y="153"/>
                    <a:pt x="1" y="153"/>
                  </a:cubicBezTo>
                  <a:cubicBezTo>
                    <a:pt x="1" y="153"/>
                    <a:pt x="12" y="152"/>
                    <a:pt x="13" y="157"/>
                  </a:cubicBezTo>
                  <a:cubicBezTo>
                    <a:pt x="15" y="164"/>
                    <a:pt x="15" y="168"/>
                    <a:pt x="15" y="168"/>
                  </a:cubicBezTo>
                  <a:cubicBezTo>
                    <a:pt x="20" y="170"/>
                    <a:pt x="20" y="170"/>
                    <a:pt x="20" y="170"/>
                  </a:cubicBezTo>
                  <a:cubicBezTo>
                    <a:pt x="20" y="170"/>
                    <a:pt x="25" y="157"/>
                    <a:pt x="27" y="160"/>
                  </a:cubicBezTo>
                  <a:cubicBezTo>
                    <a:pt x="28" y="165"/>
                    <a:pt x="27" y="167"/>
                    <a:pt x="27" y="167"/>
                  </a:cubicBezTo>
                  <a:cubicBezTo>
                    <a:pt x="35" y="169"/>
                    <a:pt x="35" y="169"/>
                    <a:pt x="35" y="169"/>
                  </a:cubicBezTo>
                  <a:cubicBezTo>
                    <a:pt x="35" y="174"/>
                    <a:pt x="35" y="174"/>
                    <a:pt x="35" y="174"/>
                  </a:cubicBezTo>
                  <a:cubicBezTo>
                    <a:pt x="54" y="184"/>
                    <a:pt x="54" y="184"/>
                    <a:pt x="54" y="184"/>
                  </a:cubicBezTo>
                  <a:cubicBezTo>
                    <a:pt x="60" y="181"/>
                    <a:pt x="60" y="181"/>
                    <a:pt x="60" y="181"/>
                  </a:cubicBezTo>
                  <a:cubicBezTo>
                    <a:pt x="57" y="184"/>
                    <a:pt x="57" y="184"/>
                    <a:pt x="57" y="184"/>
                  </a:cubicBezTo>
                  <a:cubicBezTo>
                    <a:pt x="60" y="187"/>
                    <a:pt x="60" y="187"/>
                    <a:pt x="60" y="187"/>
                  </a:cubicBezTo>
                  <a:cubicBezTo>
                    <a:pt x="60" y="187"/>
                    <a:pt x="66" y="180"/>
                    <a:pt x="66" y="181"/>
                  </a:cubicBezTo>
                  <a:cubicBezTo>
                    <a:pt x="65" y="182"/>
                    <a:pt x="68" y="183"/>
                    <a:pt x="67" y="183"/>
                  </a:cubicBezTo>
                  <a:cubicBezTo>
                    <a:pt x="66" y="184"/>
                    <a:pt x="62" y="188"/>
                    <a:pt x="62" y="188"/>
                  </a:cubicBezTo>
                  <a:cubicBezTo>
                    <a:pt x="62" y="188"/>
                    <a:pt x="62" y="193"/>
                    <a:pt x="64" y="193"/>
                  </a:cubicBezTo>
                  <a:cubicBezTo>
                    <a:pt x="67" y="193"/>
                    <a:pt x="71" y="194"/>
                    <a:pt x="71" y="194"/>
                  </a:cubicBezTo>
                  <a:cubicBezTo>
                    <a:pt x="72" y="189"/>
                    <a:pt x="72" y="189"/>
                    <a:pt x="72" y="189"/>
                  </a:cubicBezTo>
                  <a:cubicBezTo>
                    <a:pt x="73" y="194"/>
                    <a:pt x="73" y="194"/>
                    <a:pt x="73" y="194"/>
                  </a:cubicBezTo>
                  <a:cubicBezTo>
                    <a:pt x="73" y="194"/>
                    <a:pt x="78" y="189"/>
                    <a:pt x="81" y="193"/>
                  </a:cubicBezTo>
                  <a:cubicBezTo>
                    <a:pt x="83" y="195"/>
                    <a:pt x="74" y="197"/>
                    <a:pt x="74" y="197"/>
                  </a:cubicBezTo>
                  <a:cubicBezTo>
                    <a:pt x="74" y="200"/>
                    <a:pt x="74" y="200"/>
                    <a:pt x="74" y="200"/>
                  </a:cubicBezTo>
                  <a:cubicBezTo>
                    <a:pt x="92" y="201"/>
                    <a:pt x="92" y="201"/>
                    <a:pt x="92" y="201"/>
                  </a:cubicBezTo>
                  <a:cubicBezTo>
                    <a:pt x="92" y="201"/>
                    <a:pt x="83" y="213"/>
                    <a:pt x="86" y="216"/>
                  </a:cubicBezTo>
                  <a:cubicBezTo>
                    <a:pt x="88" y="219"/>
                    <a:pt x="97" y="220"/>
                    <a:pt x="97" y="220"/>
                  </a:cubicBezTo>
                  <a:cubicBezTo>
                    <a:pt x="97" y="220"/>
                    <a:pt x="104" y="216"/>
                    <a:pt x="110" y="218"/>
                  </a:cubicBezTo>
                  <a:cubicBezTo>
                    <a:pt x="114" y="219"/>
                    <a:pt x="118" y="225"/>
                    <a:pt x="118" y="225"/>
                  </a:cubicBezTo>
                  <a:cubicBezTo>
                    <a:pt x="118" y="225"/>
                    <a:pt x="111" y="220"/>
                    <a:pt x="106" y="220"/>
                  </a:cubicBezTo>
                  <a:cubicBezTo>
                    <a:pt x="103" y="221"/>
                    <a:pt x="100" y="222"/>
                    <a:pt x="100" y="222"/>
                  </a:cubicBezTo>
                  <a:cubicBezTo>
                    <a:pt x="102" y="225"/>
                    <a:pt x="102" y="225"/>
                    <a:pt x="102" y="225"/>
                  </a:cubicBezTo>
                  <a:cubicBezTo>
                    <a:pt x="97" y="226"/>
                    <a:pt x="97" y="226"/>
                    <a:pt x="97" y="226"/>
                  </a:cubicBezTo>
                  <a:cubicBezTo>
                    <a:pt x="98" y="230"/>
                    <a:pt x="98" y="230"/>
                    <a:pt x="98" y="230"/>
                  </a:cubicBezTo>
                  <a:cubicBezTo>
                    <a:pt x="98" y="230"/>
                    <a:pt x="110" y="234"/>
                    <a:pt x="106" y="237"/>
                  </a:cubicBezTo>
                  <a:cubicBezTo>
                    <a:pt x="102" y="241"/>
                    <a:pt x="97" y="246"/>
                    <a:pt x="97" y="246"/>
                  </a:cubicBezTo>
                  <a:cubicBezTo>
                    <a:pt x="97" y="251"/>
                    <a:pt x="97" y="251"/>
                    <a:pt x="97" y="251"/>
                  </a:cubicBezTo>
                  <a:cubicBezTo>
                    <a:pt x="97" y="251"/>
                    <a:pt x="108" y="261"/>
                    <a:pt x="108" y="266"/>
                  </a:cubicBezTo>
                  <a:cubicBezTo>
                    <a:pt x="109" y="270"/>
                    <a:pt x="109" y="273"/>
                    <a:pt x="109" y="273"/>
                  </a:cubicBezTo>
                  <a:cubicBezTo>
                    <a:pt x="122" y="284"/>
                    <a:pt x="122" y="284"/>
                    <a:pt x="122" y="284"/>
                  </a:cubicBezTo>
                  <a:cubicBezTo>
                    <a:pt x="134" y="291"/>
                    <a:pt x="134" y="291"/>
                    <a:pt x="134" y="291"/>
                  </a:cubicBezTo>
                  <a:cubicBezTo>
                    <a:pt x="138" y="288"/>
                    <a:pt x="138" y="288"/>
                    <a:pt x="138" y="288"/>
                  </a:cubicBezTo>
                  <a:cubicBezTo>
                    <a:pt x="138" y="288"/>
                    <a:pt x="142" y="290"/>
                    <a:pt x="141" y="290"/>
                  </a:cubicBezTo>
                  <a:cubicBezTo>
                    <a:pt x="139" y="290"/>
                    <a:pt x="135" y="292"/>
                    <a:pt x="134" y="295"/>
                  </a:cubicBezTo>
                  <a:cubicBezTo>
                    <a:pt x="133" y="297"/>
                    <a:pt x="138" y="306"/>
                    <a:pt x="138" y="306"/>
                  </a:cubicBezTo>
                  <a:cubicBezTo>
                    <a:pt x="138" y="306"/>
                    <a:pt x="141" y="314"/>
                    <a:pt x="135" y="317"/>
                  </a:cubicBezTo>
                  <a:cubicBezTo>
                    <a:pt x="131" y="320"/>
                    <a:pt x="126" y="323"/>
                    <a:pt x="126" y="323"/>
                  </a:cubicBezTo>
                  <a:cubicBezTo>
                    <a:pt x="126" y="328"/>
                    <a:pt x="126" y="328"/>
                    <a:pt x="126" y="328"/>
                  </a:cubicBezTo>
                  <a:cubicBezTo>
                    <a:pt x="126" y="328"/>
                    <a:pt x="135" y="331"/>
                    <a:pt x="139" y="339"/>
                  </a:cubicBezTo>
                  <a:cubicBezTo>
                    <a:pt x="144" y="346"/>
                    <a:pt x="148" y="356"/>
                    <a:pt x="148" y="356"/>
                  </a:cubicBezTo>
                  <a:cubicBezTo>
                    <a:pt x="151" y="375"/>
                    <a:pt x="151" y="375"/>
                    <a:pt x="151" y="375"/>
                  </a:cubicBezTo>
                  <a:cubicBezTo>
                    <a:pt x="150" y="376"/>
                    <a:pt x="150" y="376"/>
                    <a:pt x="150" y="376"/>
                  </a:cubicBezTo>
                  <a:cubicBezTo>
                    <a:pt x="147" y="372"/>
                    <a:pt x="147" y="372"/>
                    <a:pt x="147" y="372"/>
                  </a:cubicBezTo>
                  <a:cubicBezTo>
                    <a:pt x="145" y="357"/>
                    <a:pt x="145" y="357"/>
                    <a:pt x="145" y="357"/>
                  </a:cubicBezTo>
                  <a:cubicBezTo>
                    <a:pt x="135" y="344"/>
                    <a:pt x="135" y="344"/>
                    <a:pt x="135" y="344"/>
                  </a:cubicBezTo>
                  <a:cubicBezTo>
                    <a:pt x="134" y="338"/>
                    <a:pt x="134" y="338"/>
                    <a:pt x="134" y="338"/>
                  </a:cubicBezTo>
                  <a:cubicBezTo>
                    <a:pt x="129" y="338"/>
                    <a:pt x="129" y="338"/>
                    <a:pt x="129" y="338"/>
                  </a:cubicBezTo>
                  <a:cubicBezTo>
                    <a:pt x="129" y="338"/>
                    <a:pt x="127" y="349"/>
                    <a:pt x="127" y="352"/>
                  </a:cubicBezTo>
                  <a:cubicBezTo>
                    <a:pt x="127" y="354"/>
                    <a:pt x="116" y="395"/>
                    <a:pt x="116" y="395"/>
                  </a:cubicBezTo>
                  <a:cubicBezTo>
                    <a:pt x="116" y="395"/>
                    <a:pt x="121" y="387"/>
                    <a:pt x="123" y="388"/>
                  </a:cubicBezTo>
                  <a:cubicBezTo>
                    <a:pt x="126" y="389"/>
                    <a:pt x="128" y="394"/>
                    <a:pt x="128" y="394"/>
                  </a:cubicBezTo>
                  <a:cubicBezTo>
                    <a:pt x="122" y="394"/>
                    <a:pt x="122" y="394"/>
                    <a:pt x="122" y="394"/>
                  </a:cubicBezTo>
                  <a:cubicBezTo>
                    <a:pt x="122" y="394"/>
                    <a:pt x="115" y="400"/>
                    <a:pt x="113" y="406"/>
                  </a:cubicBezTo>
                  <a:cubicBezTo>
                    <a:pt x="112" y="411"/>
                    <a:pt x="105" y="437"/>
                    <a:pt x="103" y="438"/>
                  </a:cubicBezTo>
                  <a:cubicBezTo>
                    <a:pt x="102" y="439"/>
                    <a:pt x="96" y="461"/>
                    <a:pt x="96" y="461"/>
                  </a:cubicBezTo>
                  <a:cubicBezTo>
                    <a:pt x="85" y="472"/>
                    <a:pt x="85" y="472"/>
                    <a:pt x="85" y="472"/>
                  </a:cubicBezTo>
                  <a:cubicBezTo>
                    <a:pt x="85" y="472"/>
                    <a:pt x="78" y="473"/>
                    <a:pt x="77" y="474"/>
                  </a:cubicBezTo>
                  <a:cubicBezTo>
                    <a:pt x="76" y="474"/>
                    <a:pt x="79" y="479"/>
                    <a:pt x="79" y="479"/>
                  </a:cubicBezTo>
                  <a:cubicBezTo>
                    <a:pt x="83" y="479"/>
                    <a:pt x="83" y="479"/>
                    <a:pt x="83" y="479"/>
                  </a:cubicBezTo>
                  <a:cubicBezTo>
                    <a:pt x="83" y="479"/>
                    <a:pt x="82" y="482"/>
                    <a:pt x="84" y="483"/>
                  </a:cubicBezTo>
                  <a:cubicBezTo>
                    <a:pt x="86" y="484"/>
                    <a:pt x="89" y="482"/>
                    <a:pt x="89" y="482"/>
                  </a:cubicBezTo>
                  <a:cubicBezTo>
                    <a:pt x="95" y="484"/>
                    <a:pt x="95" y="484"/>
                    <a:pt x="95" y="484"/>
                  </a:cubicBezTo>
                  <a:cubicBezTo>
                    <a:pt x="95" y="484"/>
                    <a:pt x="96" y="493"/>
                    <a:pt x="93" y="493"/>
                  </a:cubicBezTo>
                  <a:cubicBezTo>
                    <a:pt x="89" y="494"/>
                    <a:pt x="86" y="495"/>
                    <a:pt x="88" y="497"/>
                  </a:cubicBezTo>
                  <a:cubicBezTo>
                    <a:pt x="90" y="500"/>
                    <a:pt x="94" y="501"/>
                    <a:pt x="94" y="501"/>
                  </a:cubicBezTo>
                  <a:cubicBezTo>
                    <a:pt x="99" y="495"/>
                    <a:pt x="99" y="495"/>
                    <a:pt x="99" y="495"/>
                  </a:cubicBezTo>
                  <a:cubicBezTo>
                    <a:pt x="99" y="499"/>
                    <a:pt x="99" y="499"/>
                    <a:pt x="99" y="499"/>
                  </a:cubicBezTo>
                  <a:cubicBezTo>
                    <a:pt x="116" y="510"/>
                    <a:pt x="116" y="510"/>
                    <a:pt x="116" y="510"/>
                  </a:cubicBezTo>
                  <a:cubicBezTo>
                    <a:pt x="125" y="508"/>
                    <a:pt x="125" y="508"/>
                    <a:pt x="125" y="508"/>
                  </a:cubicBezTo>
                  <a:cubicBezTo>
                    <a:pt x="127" y="509"/>
                    <a:pt x="127" y="509"/>
                    <a:pt x="127" y="509"/>
                  </a:cubicBezTo>
                  <a:cubicBezTo>
                    <a:pt x="125" y="515"/>
                    <a:pt x="125" y="515"/>
                    <a:pt x="125" y="515"/>
                  </a:cubicBezTo>
                  <a:cubicBezTo>
                    <a:pt x="131" y="524"/>
                    <a:pt x="131" y="524"/>
                    <a:pt x="131" y="524"/>
                  </a:cubicBezTo>
                  <a:cubicBezTo>
                    <a:pt x="135" y="520"/>
                    <a:pt x="135" y="520"/>
                    <a:pt x="135" y="520"/>
                  </a:cubicBezTo>
                  <a:cubicBezTo>
                    <a:pt x="136" y="521"/>
                    <a:pt x="136" y="521"/>
                    <a:pt x="136" y="521"/>
                  </a:cubicBezTo>
                  <a:cubicBezTo>
                    <a:pt x="144" y="520"/>
                    <a:pt x="144" y="520"/>
                    <a:pt x="144" y="520"/>
                  </a:cubicBezTo>
                  <a:cubicBezTo>
                    <a:pt x="154" y="532"/>
                    <a:pt x="154" y="532"/>
                    <a:pt x="154" y="532"/>
                  </a:cubicBezTo>
                  <a:cubicBezTo>
                    <a:pt x="154" y="532"/>
                    <a:pt x="165" y="528"/>
                    <a:pt x="167" y="530"/>
                  </a:cubicBezTo>
                  <a:cubicBezTo>
                    <a:pt x="170" y="532"/>
                    <a:pt x="170" y="535"/>
                    <a:pt x="171" y="535"/>
                  </a:cubicBezTo>
                  <a:cubicBezTo>
                    <a:pt x="174" y="535"/>
                    <a:pt x="175" y="531"/>
                    <a:pt x="175" y="531"/>
                  </a:cubicBezTo>
                  <a:cubicBezTo>
                    <a:pt x="175" y="531"/>
                    <a:pt x="181" y="540"/>
                    <a:pt x="186" y="536"/>
                  </a:cubicBezTo>
                  <a:cubicBezTo>
                    <a:pt x="191" y="534"/>
                    <a:pt x="185" y="527"/>
                    <a:pt x="191" y="527"/>
                  </a:cubicBezTo>
                  <a:cubicBezTo>
                    <a:pt x="196" y="527"/>
                    <a:pt x="200" y="531"/>
                    <a:pt x="200" y="531"/>
                  </a:cubicBezTo>
                  <a:cubicBezTo>
                    <a:pt x="200" y="531"/>
                    <a:pt x="205" y="530"/>
                    <a:pt x="207" y="532"/>
                  </a:cubicBezTo>
                  <a:cubicBezTo>
                    <a:pt x="208" y="533"/>
                    <a:pt x="213" y="540"/>
                    <a:pt x="213" y="540"/>
                  </a:cubicBezTo>
                  <a:cubicBezTo>
                    <a:pt x="213" y="540"/>
                    <a:pt x="220" y="537"/>
                    <a:pt x="223" y="538"/>
                  </a:cubicBezTo>
                  <a:cubicBezTo>
                    <a:pt x="226" y="541"/>
                    <a:pt x="227" y="545"/>
                    <a:pt x="227" y="545"/>
                  </a:cubicBezTo>
                  <a:cubicBezTo>
                    <a:pt x="231" y="543"/>
                    <a:pt x="231" y="543"/>
                    <a:pt x="231" y="543"/>
                  </a:cubicBezTo>
                  <a:cubicBezTo>
                    <a:pt x="235" y="546"/>
                    <a:pt x="235" y="546"/>
                    <a:pt x="235" y="546"/>
                  </a:cubicBezTo>
                  <a:cubicBezTo>
                    <a:pt x="237" y="545"/>
                    <a:pt x="237" y="545"/>
                    <a:pt x="237" y="545"/>
                  </a:cubicBezTo>
                  <a:cubicBezTo>
                    <a:pt x="242" y="548"/>
                    <a:pt x="242" y="548"/>
                    <a:pt x="242" y="548"/>
                  </a:cubicBezTo>
                  <a:cubicBezTo>
                    <a:pt x="238" y="554"/>
                    <a:pt x="238" y="554"/>
                    <a:pt x="238" y="554"/>
                  </a:cubicBezTo>
                  <a:cubicBezTo>
                    <a:pt x="245" y="559"/>
                    <a:pt x="245" y="559"/>
                    <a:pt x="245" y="559"/>
                  </a:cubicBezTo>
                  <a:cubicBezTo>
                    <a:pt x="245" y="559"/>
                    <a:pt x="251" y="554"/>
                    <a:pt x="251" y="556"/>
                  </a:cubicBezTo>
                  <a:cubicBezTo>
                    <a:pt x="251" y="557"/>
                    <a:pt x="249" y="563"/>
                    <a:pt x="249" y="563"/>
                  </a:cubicBezTo>
                  <a:cubicBezTo>
                    <a:pt x="249" y="563"/>
                    <a:pt x="250" y="567"/>
                    <a:pt x="254" y="567"/>
                  </a:cubicBezTo>
                  <a:cubicBezTo>
                    <a:pt x="259" y="567"/>
                    <a:pt x="266" y="560"/>
                    <a:pt x="270" y="564"/>
                  </a:cubicBezTo>
                  <a:cubicBezTo>
                    <a:pt x="274" y="568"/>
                    <a:pt x="277" y="571"/>
                    <a:pt x="277" y="571"/>
                  </a:cubicBezTo>
                  <a:cubicBezTo>
                    <a:pt x="282" y="571"/>
                    <a:pt x="282" y="571"/>
                    <a:pt x="282" y="571"/>
                  </a:cubicBezTo>
                  <a:cubicBezTo>
                    <a:pt x="284" y="571"/>
                    <a:pt x="287" y="561"/>
                    <a:pt x="295" y="562"/>
                  </a:cubicBezTo>
                  <a:cubicBezTo>
                    <a:pt x="301" y="564"/>
                    <a:pt x="302" y="567"/>
                    <a:pt x="302" y="567"/>
                  </a:cubicBezTo>
                  <a:cubicBezTo>
                    <a:pt x="309" y="567"/>
                    <a:pt x="309" y="567"/>
                    <a:pt x="309" y="567"/>
                  </a:cubicBezTo>
                  <a:cubicBezTo>
                    <a:pt x="309" y="567"/>
                    <a:pt x="308" y="562"/>
                    <a:pt x="307" y="561"/>
                  </a:cubicBezTo>
                  <a:cubicBezTo>
                    <a:pt x="305" y="560"/>
                    <a:pt x="305" y="552"/>
                    <a:pt x="306" y="549"/>
                  </a:cubicBezTo>
                  <a:cubicBezTo>
                    <a:pt x="307" y="546"/>
                    <a:pt x="306" y="541"/>
                    <a:pt x="306" y="541"/>
                  </a:cubicBezTo>
                  <a:cubicBezTo>
                    <a:pt x="301" y="542"/>
                    <a:pt x="301" y="542"/>
                    <a:pt x="301" y="542"/>
                  </a:cubicBezTo>
                  <a:cubicBezTo>
                    <a:pt x="301" y="542"/>
                    <a:pt x="301" y="537"/>
                    <a:pt x="303" y="536"/>
                  </a:cubicBezTo>
                  <a:cubicBezTo>
                    <a:pt x="306" y="536"/>
                    <a:pt x="307" y="531"/>
                    <a:pt x="307" y="530"/>
                  </a:cubicBezTo>
                  <a:cubicBezTo>
                    <a:pt x="307" y="529"/>
                    <a:pt x="301" y="526"/>
                    <a:pt x="303" y="525"/>
                  </a:cubicBezTo>
                  <a:cubicBezTo>
                    <a:pt x="306" y="522"/>
                    <a:pt x="307" y="525"/>
                    <a:pt x="307" y="525"/>
                  </a:cubicBezTo>
                  <a:cubicBezTo>
                    <a:pt x="311" y="525"/>
                    <a:pt x="311" y="525"/>
                    <a:pt x="311" y="525"/>
                  </a:cubicBezTo>
                  <a:cubicBezTo>
                    <a:pt x="311" y="525"/>
                    <a:pt x="312" y="518"/>
                    <a:pt x="318" y="515"/>
                  </a:cubicBezTo>
                  <a:cubicBezTo>
                    <a:pt x="325" y="512"/>
                    <a:pt x="326" y="516"/>
                    <a:pt x="330" y="514"/>
                  </a:cubicBezTo>
                  <a:cubicBezTo>
                    <a:pt x="334" y="512"/>
                    <a:pt x="332" y="506"/>
                    <a:pt x="332" y="506"/>
                  </a:cubicBezTo>
                  <a:cubicBezTo>
                    <a:pt x="332" y="506"/>
                    <a:pt x="339" y="499"/>
                    <a:pt x="339" y="502"/>
                  </a:cubicBezTo>
                  <a:cubicBezTo>
                    <a:pt x="340" y="504"/>
                    <a:pt x="335" y="508"/>
                    <a:pt x="335" y="508"/>
                  </a:cubicBezTo>
                  <a:cubicBezTo>
                    <a:pt x="340" y="509"/>
                    <a:pt x="340" y="509"/>
                    <a:pt x="340" y="509"/>
                  </a:cubicBezTo>
                  <a:cubicBezTo>
                    <a:pt x="343" y="505"/>
                    <a:pt x="343" y="505"/>
                    <a:pt x="343" y="505"/>
                  </a:cubicBezTo>
                  <a:cubicBezTo>
                    <a:pt x="343" y="502"/>
                    <a:pt x="343" y="502"/>
                    <a:pt x="343" y="502"/>
                  </a:cubicBezTo>
                  <a:cubicBezTo>
                    <a:pt x="343" y="502"/>
                    <a:pt x="349" y="498"/>
                    <a:pt x="355" y="498"/>
                  </a:cubicBezTo>
                  <a:cubicBezTo>
                    <a:pt x="360" y="498"/>
                    <a:pt x="363" y="503"/>
                    <a:pt x="363" y="503"/>
                  </a:cubicBezTo>
                  <a:cubicBezTo>
                    <a:pt x="363" y="503"/>
                    <a:pt x="382" y="508"/>
                    <a:pt x="382" y="509"/>
                  </a:cubicBezTo>
                  <a:cubicBezTo>
                    <a:pt x="382" y="510"/>
                    <a:pt x="383" y="515"/>
                    <a:pt x="383" y="515"/>
                  </a:cubicBezTo>
                  <a:cubicBezTo>
                    <a:pt x="396" y="516"/>
                    <a:pt x="396" y="516"/>
                    <a:pt x="396" y="516"/>
                  </a:cubicBezTo>
                  <a:cubicBezTo>
                    <a:pt x="396" y="516"/>
                    <a:pt x="396" y="506"/>
                    <a:pt x="397" y="508"/>
                  </a:cubicBezTo>
                  <a:cubicBezTo>
                    <a:pt x="398" y="509"/>
                    <a:pt x="406" y="517"/>
                    <a:pt x="406" y="517"/>
                  </a:cubicBezTo>
                  <a:cubicBezTo>
                    <a:pt x="418" y="516"/>
                    <a:pt x="418" y="516"/>
                    <a:pt x="418" y="516"/>
                  </a:cubicBezTo>
                  <a:cubicBezTo>
                    <a:pt x="418" y="516"/>
                    <a:pt x="422" y="518"/>
                    <a:pt x="422" y="519"/>
                  </a:cubicBezTo>
                  <a:cubicBezTo>
                    <a:pt x="422" y="520"/>
                    <a:pt x="418" y="526"/>
                    <a:pt x="421" y="527"/>
                  </a:cubicBezTo>
                  <a:cubicBezTo>
                    <a:pt x="423" y="528"/>
                    <a:pt x="430" y="528"/>
                    <a:pt x="432" y="529"/>
                  </a:cubicBezTo>
                  <a:cubicBezTo>
                    <a:pt x="433" y="530"/>
                    <a:pt x="438" y="538"/>
                    <a:pt x="441" y="538"/>
                  </a:cubicBezTo>
                  <a:cubicBezTo>
                    <a:pt x="445" y="537"/>
                    <a:pt x="448" y="534"/>
                    <a:pt x="448" y="534"/>
                  </a:cubicBezTo>
                  <a:cubicBezTo>
                    <a:pt x="454" y="536"/>
                    <a:pt x="454" y="536"/>
                    <a:pt x="454" y="536"/>
                  </a:cubicBezTo>
                  <a:cubicBezTo>
                    <a:pt x="456" y="542"/>
                    <a:pt x="456" y="542"/>
                    <a:pt x="456" y="542"/>
                  </a:cubicBezTo>
                  <a:cubicBezTo>
                    <a:pt x="459" y="540"/>
                    <a:pt x="459" y="540"/>
                    <a:pt x="459" y="540"/>
                  </a:cubicBezTo>
                  <a:cubicBezTo>
                    <a:pt x="461" y="534"/>
                    <a:pt x="461" y="534"/>
                    <a:pt x="461" y="534"/>
                  </a:cubicBezTo>
                  <a:cubicBezTo>
                    <a:pt x="467" y="536"/>
                    <a:pt x="467" y="536"/>
                    <a:pt x="467" y="536"/>
                  </a:cubicBezTo>
                  <a:cubicBezTo>
                    <a:pt x="469" y="533"/>
                    <a:pt x="469" y="533"/>
                    <a:pt x="469" y="533"/>
                  </a:cubicBezTo>
                  <a:cubicBezTo>
                    <a:pt x="477" y="532"/>
                    <a:pt x="477" y="532"/>
                    <a:pt x="477" y="532"/>
                  </a:cubicBezTo>
                  <a:cubicBezTo>
                    <a:pt x="482" y="533"/>
                    <a:pt x="482" y="533"/>
                    <a:pt x="482" y="533"/>
                  </a:cubicBezTo>
                  <a:cubicBezTo>
                    <a:pt x="482" y="529"/>
                    <a:pt x="482" y="529"/>
                    <a:pt x="482" y="529"/>
                  </a:cubicBezTo>
                  <a:cubicBezTo>
                    <a:pt x="482" y="529"/>
                    <a:pt x="479" y="520"/>
                    <a:pt x="483" y="519"/>
                  </a:cubicBezTo>
                  <a:cubicBezTo>
                    <a:pt x="488" y="517"/>
                    <a:pt x="491" y="519"/>
                    <a:pt x="493" y="518"/>
                  </a:cubicBezTo>
                  <a:cubicBezTo>
                    <a:pt x="495" y="517"/>
                    <a:pt x="493" y="508"/>
                    <a:pt x="497" y="509"/>
                  </a:cubicBezTo>
                  <a:cubicBezTo>
                    <a:pt x="500" y="509"/>
                    <a:pt x="505" y="513"/>
                    <a:pt x="507" y="509"/>
                  </a:cubicBezTo>
                  <a:cubicBezTo>
                    <a:pt x="509" y="504"/>
                    <a:pt x="503" y="501"/>
                    <a:pt x="512" y="501"/>
                  </a:cubicBezTo>
                  <a:cubicBezTo>
                    <a:pt x="521" y="501"/>
                    <a:pt x="520" y="499"/>
                    <a:pt x="520" y="499"/>
                  </a:cubicBezTo>
                  <a:cubicBezTo>
                    <a:pt x="520" y="499"/>
                    <a:pt x="516" y="495"/>
                    <a:pt x="520" y="495"/>
                  </a:cubicBezTo>
                  <a:cubicBezTo>
                    <a:pt x="522" y="494"/>
                    <a:pt x="525" y="497"/>
                    <a:pt x="525" y="497"/>
                  </a:cubicBezTo>
                  <a:cubicBezTo>
                    <a:pt x="528" y="496"/>
                    <a:pt x="528" y="496"/>
                    <a:pt x="528" y="496"/>
                  </a:cubicBezTo>
                  <a:cubicBezTo>
                    <a:pt x="524" y="487"/>
                    <a:pt x="524" y="487"/>
                    <a:pt x="524" y="487"/>
                  </a:cubicBezTo>
                  <a:cubicBezTo>
                    <a:pt x="524" y="487"/>
                    <a:pt x="531" y="486"/>
                    <a:pt x="535" y="478"/>
                  </a:cubicBezTo>
                  <a:cubicBezTo>
                    <a:pt x="537" y="470"/>
                    <a:pt x="535" y="468"/>
                    <a:pt x="534" y="468"/>
                  </a:cubicBezTo>
                  <a:cubicBezTo>
                    <a:pt x="531" y="468"/>
                    <a:pt x="523" y="472"/>
                    <a:pt x="518" y="470"/>
                  </a:cubicBezTo>
                  <a:cubicBezTo>
                    <a:pt x="511" y="468"/>
                    <a:pt x="506" y="465"/>
                    <a:pt x="502" y="456"/>
                  </a:cubicBezTo>
                  <a:cubicBezTo>
                    <a:pt x="496" y="448"/>
                    <a:pt x="499" y="439"/>
                    <a:pt x="502" y="437"/>
                  </a:cubicBezTo>
                  <a:cubicBezTo>
                    <a:pt x="505" y="436"/>
                    <a:pt x="506" y="433"/>
                    <a:pt x="506" y="433"/>
                  </a:cubicBezTo>
                  <a:cubicBezTo>
                    <a:pt x="505" y="421"/>
                    <a:pt x="505" y="421"/>
                    <a:pt x="505" y="421"/>
                  </a:cubicBezTo>
                  <a:cubicBezTo>
                    <a:pt x="505" y="421"/>
                    <a:pt x="498" y="425"/>
                    <a:pt x="496" y="419"/>
                  </a:cubicBezTo>
                  <a:cubicBezTo>
                    <a:pt x="493" y="411"/>
                    <a:pt x="493" y="410"/>
                    <a:pt x="493" y="410"/>
                  </a:cubicBezTo>
                  <a:cubicBezTo>
                    <a:pt x="493" y="410"/>
                    <a:pt x="488" y="416"/>
                    <a:pt x="489" y="409"/>
                  </a:cubicBezTo>
                  <a:cubicBezTo>
                    <a:pt x="489" y="404"/>
                    <a:pt x="494" y="403"/>
                    <a:pt x="494" y="403"/>
                  </a:cubicBezTo>
                  <a:cubicBezTo>
                    <a:pt x="498" y="404"/>
                    <a:pt x="498" y="404"/>
                    <a:pt x="498" y="404"/>
                  </a:cubicBezTo>
                  <a:cubicBezTo>
                    <a:pt x="498" y="404"/>
                    <a:pt x="511" y="401"/>
                    <a:pt x="512" y="394"/>
                  </a:cubicBezTo>
                  <a:cubicBezTo>
                    <a:pt x="514" y="387"/>
                    <a:pt x="514" y="386"/>
                    <a:pt x="512" y="384"/>
                  </a:cubicBezTo>
                  <a:cubicBezTo>
                    <a:pt x="509" y="382"/>
                    <a:pt x="507" y="384"/>
                    <a:pt x="507" y="382"/>
                  </a:cubicBezTo>
                  <a:cubicBezTo>
                    <a:pt x="507" y="370"/>
                    <a:pt x="507" y="370"/>
                    <a:pt x="507" y="370"/>
                  </a:cubicBezTo>
                  <a:cubicBezTo>
                    <a:pt x="507" y="370"/>
                    <a:pt x="496" y="369"/>
                    <a:pt x="499" y="362"/>
                  </a:cubicBezTo>
                  <a:cubicBezTo>
                    <a:pt x="503" y="356"/>
                    <a:pt x="511" y="359"/>
                    <a:pt x="511" y="353"/>
                  </a:cubicBezTo>
                  <a:cubicBezTo>
                    <a:pt x="511" y="345"/>
                    <a:pt x="505" y="343"/>
                    <a:pt x="505" y="343"/>
                  </a:cubicBezTo>
                  <a:cubicBezTo>
                    <a:pt x="504" y="340"/>
                    <a:pt x="504" y="340"/>
                    <a:pt x="504" y="340"/>
                  </a:cubicBezTo>
                  <a:cubicBezTo>
                    <a:pt x="500" y="340"/>
                    <a:pt x="500" y="340"/>
                    <a:pt x="500" y="340"/>
                  </a:cubicBezTo>
                  <a:cubicBezTo>
                    <a:pt x="500" y="340"/>
                    <a:pt x="503" y="336"/>
                    <a:pt x="504" y="331"/>
                  </a:cubicBezTo>
                  <a:cubicBezTo>
                    <a:pt x="505" y="327"/>
                    <a:pt x="502" y="325"/>
                    <a:pt x="502" y="325"/>
                  </a:cubicBezTo>
                  <a:cubicBezTo>
                    <a:pt x="503" y="320"/>
                    <a:pt x="503" y="320"/>
                    <a:pt x="503" y="320"/>
                  </a:cubicBezTo>
                  <a:cubicBezTo>
                    <a:pt x="503" y="320"/>
                    <a:pt x="497" y="315"/>
                    <a:pt x="489" y="316"/>
                  </a:cubicBezTo>
                  <a:cubicBezTo>
                    <a:pt x="480" y="317"/>
                    <a:pt x="475" y="323"/>
                    <a:pt x="475" y="326"/>
                  </a:cubicBezTo>
                  <a:cubicBezTo>
                    <a:pt x="475" y="328"/>
                    <a:pt x="477" y="329"/>
                    <a:pt x="477" y="329"/>
                  </a:cubicBezTo>
                  <a:cubicBezTo>
                    <a:pt x="471" y="336"/>
                    <a:pt x="471" y="336"/>
                    <a:pt x="471" y="336"/>
                  </a:cubicBezTo>
                  <a:cubicBezTo>
                    <a:pt x="464" y="336"/>
                    <a:pt x="464" y="336"/>
                    <a:pt x="464" y="336"/>
                  </a:cubicBezTo>
                  <a:cubicBezTo>
                    <a:pt x="463" y="330"/>
                    <a:pt x="463" y="330"/>
                    <a:pt x="463" y="330"/>
                  </a:cubicBezTo>
                  <a:cubicBezTo>
                    <a:pt x="467" y="330"/>
                    <a:pt x="467" y="330"/>
                    <a:pt x="467" y="330"/>
                  </a:cubicBezTo>
                  <a:cubicBezTo>
                    <a:pt x="472" y="323"/>
                    <a:pt x="472" y="323"/>
                    <a:pt x="472" y="323"/>
                  </a:cubicBezTo>
                  <a:cubicBezTo>
                    <a:pt x="472" y="323"/>
                    <a:pt x="465" y="320"/>
                    <a:pt x="470" y="312"/>
                  </a:cubicBezTo>
                  <a:cubicBezTo>
                    <a:pt x="474" y="306"/>
                    <a:pt x="485" y="303"/>
                    <a:pt x="487" y="297"/>
                  </a:cubicBezTo>
                  <a:cubicBezTo>
                    <a:pt x="489" y="291"/>
                    <a:pt x="486" y="285"/>
                    <a:pt x="488" y="284"/>
                  </a:cubicBezTo>
                  <a:cubicBezTo>
                    <a:pt x="491" y="282"/>
                    <a:pt x="495" y="283"/>
                    <a:pt x="498" y="280"/>
                  </a:cubicBezTo>
                  <a:cubicBezTo>
                    <a:pt x="502" y="277"/>
                    <a:pt x="514" y="261"/>
                    <a:pt x="514" y="261"/>
                  </a:cubicBezTo>
                  <a:cubicBezTo>
                    <a:pt x="509" y="260"/>
                    <a:pt x="509" y="260"/>
                    <a:pt x="509" y="260"/>
                  </a:cubicBezTo>
                  <a:cubicBezTo>
                    <a:pt x="509" y="260"/>
                    <a:pt x="511" y="248"/>
                    <a:pt x="515" y="249"/>
                  </a:cubicBezTo>
                  <a:cubicBezTo>
                    <a:pt x="521" y="249"/>
                    <a:pt x="520" y="256"/>
                    <a:pt x="524" y="257"/>
                  </a:cubicBezTo>
                  <a:cubicBezTo>
                    <a:pt x="528" y="257"/>
                    <a:pt x="536" y="252"/>
                    <a:pt x="536" y="252"/>
                  </a:cubicBezTo>
                  <a:cubicBezTo>
                    <a:pt x="536" y="249"/>
                    <a:pt x="536" y="249"/>
                    <a:pt x="536" y="249"/>
                  </a:cubicBezTo>
                  <a:cubicBezTo>
                    <a:pt x="543" y="244"/>
                    <a:pt x="543" y="244"/>
                    <a:pt x="543" y="244"/>
                  </a:cubicBezTo>
                  <a:cubicBezTo>
                    <a:pt x="540" y="237"/>
                    <a:pt x="542" y="228"/>
                    <a:pt x="545" y="221"/>
                  </a:cubicBezTo>
                  <a:cubicBezTo>
                    <a:pt x="546" y="219"/>
                    <a:pt x="546" y="207"/>
                    <a:pt x="548" y="204"/>
                  </a:cubicBezTo>
                  <a:cubicBezTo>
                    <a:pt x="551" y="201"/>
                    <a:pt x="553" y="197"/>
                    <a:pt x="552" y="194"/>
                  </a:cubicBezTo>
                  <a:cubicBezTo>
                    <a:pt x="557" y="179"/>
                    <a:pt x="557" y="179"/>
                    <a:pt x="557" y="179"/>
                  </a:cubicBezTo>
                  <a:cubicBezTo>
                    <a:pt x="562" y="172"/>
                    <a:pt x="562" y="172"/>
                    <a:pt x="562" y="172"/>
                  </a:cubicBezTo>
                  <a:cubicBezTo>
                    <a:pt x="563" y="168"/>
                    <a:pt x="568" y="169"/>
                    <a:pt x="570" y="167"/>
                  </a:cubicBezTo>
                  <a:cubicBezTo>
                    <a:pt x="572" y="164"/>
                    <a:pt x="571" y="158"/>
                    <a:pt x="575" y="156"/>
                  </a:cubicBezTo>
                  <a:close/>
                  <a:moveTo>
                    <a:pt x="621" y="571"/>
                  </a:moveTo>
                  <a:cubicBezTo>
                    <a:pt x="617" y="569"/>
                    <a:pt x="617" y="569"/>
                    <a:pt x="617" y="569"/>
                  </a:cubicBezTo>
                  <a:cubicBezTo>
                    <a:pt x="617" y="569"/>
                    <a:pt x="618" y="561"/>
                    <a:pt x="619" y="558"/>
                  </a:cubicBezTo>
                  <a:cubicBezTo>
                    <a:pt x="620" y="553"/>
                    <a:pt x="618" y="545"/>
                    <a:pt x="618" y="545"/>
                  </a:cubicBezTo>
                  <a:cubicBezTo>
                    <a:pt x="612" y="544"/>
                    <a:pt x="612" y="544"/>
                    <a:pt x="612" y="544"/>
                  </a:cubicBezTo>
                  <a:cubicBezTo>
                    <a:pt x="612" y="544"/>
                    <a:pt x="614" y="565"/>
                    <a:pt x="610" y="565"/>
                  </a:cubicBezTo>
                  <a:cubicBezTo>
                    <a:pt x="606" y="566"/>
                    <a:pt x="606" y="563"/>
                    <a:pt x="601" y="563"/>
                  </a:cubicBezTo>
                  <a:cubicBezTo>
                    <a:pt x="595" y="563"/>
                    <a:pt x="596" y="568"/>
                    <a:pt x="596" y="568"/>
                  </a:cubicBezTo>
                  <a:cubicBezTo>
                    <a:pt x="596" y="568"/>
                    <a:pt x="588" y="569"/>
                    <a:pt x="583" y="572"/>
                  </a:cubicBezTo>
                  <a:cubicBezTo>
                    <a:pt x="577" y="575"/>
                    <a:pt x="578" y="579"/>
                    <a:pt x="578" y="579"/>
                  </a:cubicBezTo>
                  <a:cubicBezTo>
                    <a:pt x="577" y="583"/>
                    <a:pt x="577" y="583"/>
                    <a:pt x="577" y="583"/>
                  </a:cubicBezTo>
                  <a:cubicBezTo>
                    <a:pt x="573" y="585"/>
                    <a:pt x="573" y="585"/>
                    <a:pt x="573" y="585"/>
                  </a:cubicBezTo>
                  <a:cubicBezTo>
                    <a:pt x="573" y="590"/>
                    <a:pt x="573" y="590"/>
                    <a:pt x="573" y="590"/>
                  </a:cubicBezTo>
                  <a:cubicBezTo>
                    <a:pt x="577" y="592"/>
                    <a:pt x="577" y="592"/>
                    <a:pt x="577" y="592"/>
                  </a:cubicBezTo>
                  <a:cubicBezTo>
                    <a:pt x="573" y="596"/>
                    <a:pt x="573" y="596"/>
                    <a:pt x="573" y="596"/>
                  </a:cubicBezTo>
                  <a:cubicBezTo>
                    <a:pt x="574" y="601"/>
                    <a:pt x="574" y="601"/>
                    <a:pt x="574" y="601"/>
                  </a:cubicBezTo>
                  <a:cubicBezTo>
                    <a:pt x="574" y="601"/>
                    <a:pt x="576" y="604"/>
                    <a:pt x="578" y="604"/>
                  </a:cubicBezTo>
                  <a:cubicBezTo>
                    <a:pt x="581" y="605"/>
                    <a:pt x="578" y="609"/>
                    <a:pt x="578" y="609"/>
                  </a:cubicBezTo>
                  <a:cubicBezTo>
                    <a:pt x="574" y="616"/>
                    <a:pt x="574" y="616"/>
                    <a:pt x="574" y="616"/>
                  </a:cubicBezTo>
                  <a:cubicBezTo>
                    <a:pt x="574" y="616"/>
                    <a:pt x="584" y="615"/>
                    <a:pt x="584" y="619"/>
                  </a:cubicBezTo>
                  <a:cubicBezTo>
                    <a:pt x="585" y="622"/>
                    <a:pt x="577" y="627"/>
                    <a:pt x="577" y="627"/>
                  </a:cubicBezTo>
                  <a:cubicBezTo>
                    <a:pt x="577" y="629"/>
                    <a:pt x="577" y="629"/>
                    <a:pt x="577" y="629"/>
                  </a:cubicBezTo>
                  <a:cubicBezTo>
                    <a:pt x="577" y="629"/>
                    <a:pt x="584" y="627"/>
                    <a:pt x="586" y="628"/>
                  </a:cubicBezTo>
                  <a:cubicBezTo>
                    <a:pt x="588" y="630"/>
                    <a:pt x="590" y="632"/>
                    <a:pt x="590" y="632"/>
                  </a:cubicBezTo>
                  <a:cubicBezTo>
                    <a:pt x="583" y="636"/>
                    <a:pt x="583" y="636"/>
                    <a:pt x="583" y="636"/>
                  </a:cubicBezTo>
                  <a:cubicBezTo>
                    <a:pt x="585" y="643"/>
                    <a:pt x="585" y="643"/>
                    <a:pt x="585" y="643"/>
                  </a:cubicBezTo>
                  <a:cubicBezTo>
                    <a:pt x="585" y="643"/>
                    <a:pt x="594" y="646"/>
                    <a:pt x="597" y="646"/>
                  </a:cubicBezTo>
                  <a:cubicBezTo>
                    <a:pt x="601" y="647"/>
                    <a:pt x="598" y="652"/>
                    <a:pt x="598" y="652"/>
                  </a:cubicBezTo>
                  <a:cubicBezTo>
                    <a:pt x="603" y="651"/>
                    <a:pt x="603" y="651"/>
                    <a:pt x="603" y="651"/>
                  </a:cubicBezTo>
                  <a:cubicBezTo>
                    <a:pt x="603" y="651"/>
                    <a:pt x="609" y="636"/>
                    <a:pt x="611" y="631"/>
                  </a:cubicBezTo>
                  <a:cubicBezTo>
                    <a:pt x="612" y="626"/>
                    <a:pt x="614" y="615"/>
                    <a:pt x="614" y="614"/>
                  </a:cubicBezTo>
                  <a:cubicBezTo>
                    <a:pt x="614" y="612"/>
                    <a:pt x="622" y="607"/>
                    <a:pt x="624" y="600"/>
                  </a:cubicBezTo>
                  <a:cubicBezTo>
                    <a:pt x="626" y="595"/>
                    <a:pt x="621" y="571"/>
                    <a:pt x="621" y="571"/>
                  </a:cubicBezTo>
                  <a:close/>
                  <a:moveTo>
                    <a:pt x="56" y="207"/>
                  </a:moveTo>
                  <a:cubicBezTo>
                    <a:pt x="56" y="212"/>
                    <a:pt x="56" y="212"/>
                    <a:pt x="56" y="212"/>
                  </a:cubicBezTo>
                  <a:cubicBezTo>
                    <a:pt x="61" y="215"/>
                    <a:pt x="64" y="213"/>
                    <a:pt x="64" y="213"/>
                  </a:cubicBezTo>
                  <a:cubicBezTo>
                    <a:pt x="57" y="204"/>
                    <a:pt x="57" y="204"/>
                    <a:pt x="57" y="204"/>
                  </a:cubicBezTo>
                  <a:lnTo>
                    <a:pt x="56" y="207"/>
                  </a:lnTo>
                  <a:close/>
                  <a:moveTo>
                    <a:pt x="126" y="100"/>
                  </a:moveTo>
                  <a:cubicBezTo>
                    <a:pt x="130" y="103"/>
                    <a:pt x="135" y="100"/>
                    <a:pt x="129" y="94"/>
                  </a:cubicBezTo>
                  <a:cubicBezTo>
                    <a:pt x="122" y="90"/>
                    <a:pt x="120" y="93"/>
                    <a:pt x="120" y="93"/>
                  </a:cubicBezTo>
                  <a:cubicBezTo>
                    <a:pt x="121" y="99"/>
                    <a:pt x="121" y="99"/>
                    <a:pt x="121" y="99"/>
                  </a:cubicBezTo>
                  <a:lnTo>
                    <a:pt x="126" y="100"/>
                  </a:lnTo>
                  <a:close/>
                  <a:moveTo>
                    <a:pt x="112" y="79"/>
                  </a:moveTo>
                  <a:cubicBezTo>
                    <a:pt x="116" y="79"/>
                    <a:pt x="121" y="74"/>
                    <a:pt x="113" y="75"/>
                  </a:cubicBezTo>
                  <a:cubicBezTo>
                    <a:pt x="104" y="76"/>
                    <a:pt x="112" y="79"/>
                    <a:pt x="112" y="79"/>
                  </a:cubicBezTo>
                  <a:close/>
                </a:path>
              </a:pathLst>
            </a:custGeom>
            <a:solidFill>
              <a:srgbClr val="C0C0C0"/>
            </a:soli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72" name="Portugal" descr="© INSCALE GmbH, 05.05.2010&#10;http://www.presentationload.com/"/>
            <p:cNvSpPr>
              <a:spLocks/>
            </p:cNvSpPr>
            <p:nvPr/>
          </p:nvSpPr>
          <p:spPr bwMode="gray">
            <a:xfrm>
              <a:off x="862518" y="4611944"/>
              <a:ext cx="574447" cy="948734"/>
            </a:xfrm>
            <a:custGeom>
              <a:avLst/>
              <a:gdLst/>
              <a:ahLst/>
              <a:cxnLst>
                <a:cxn ang="0">
                  <a:pos x="89" y="295"/>
                </a:cxn>
                <a:cxn ang="0">
                  <a:pos x="102" y="279"/>
                </a:cxn>
                <a:cxn ang="0">
                  <a:pos x="120" y="271"/>
                </a:cxn>
                <a:cxn ang="0">
                  <a:pos x="113" y="267"/>
                </a:cxn>
                <a:cxn ang="0">
                  <a:pos x="113" y="231"/>
                </a:cxn>
                <a:cxn ang="0">
                  <a:pos x="133" y="213"/>
                </a:cxn>
                <a:cxn ang="0">
                  <a:pos x="118" y="190"/>
                </a:cxn>
                <a:cxn ang="0">
                  <a:pos x="117" y="183"/>
                </a:cxn>
                <a:cxn ang="0">
                  <a:pos x="138" y="173"/>
                </a:cxn>
                <a:cxn ang="0">
                  <a:pos x="145" y="165"/>
                </a:cxn>
                <a:cxn ang="0">
                  <a:pos x="146" y="142"/>
                </a:cxn>
                <a:cxn ang="0">
                  <a:pos x="159" y="133"/>
                </a:cxn>
                <a:cxn ang="0">
                  <a:pos x="165" y="100"/>
                </a:cxn>
                <a:cxn ang="0">
                  <a:pos x="169" y="88"/>
                </a:cxn>
                <a:cxn ang="0">
                  <a:pos x="183" y="78"/>
                </a:cxn>
                <a:cxn ang="0">
                  <a:pos x="203" y="57"/>
                </a:cxn>
                <a:cxn ang="0">
                  <a:pos x="190" y="44"/>
                </a:cxn>
                <a:cxn ang="0">
                  <a:pos x="183" y="30"/>
                </a:cxn>
                <a:cxn ang="0">
                  <a:pos x="179" y="31"/>
                </a:cxn>
                <a:cxn ang="0">
                  <a:pos x="164" y="24"/>
                </a:cxn>
                <a:cxn ang="0">
                  <a:pos x="147" y="27"/>
                </a:cxn>
                <a:cxn ang="0">
                  <a:pos x="135" y="23"/>
                </a:cxn>
                <a:cxn ang="0">
                  <a:pos x="125" y="21"/>
                </a:cxn>
                <a:cxn ang="0">
                  <a:pos x="120" y="10"/>
                </a:cxn>
                <a:cxn ang="0">
                  <a:pos x="116" y="6"/>
                </a:cxn>
                <a:cxn ang="0">
                  <a:pos x="109" y="4"/>
                </a:cxn>
                <a:cxn ang="0">
                  <a:pos x="90" y="6"/>
                </a:cxn>
                <a:cxn ang="0">
                  <a:pos x="78" y="14"/>
                </a:cxn>
                <a:cxn ang="0">
                  <a:pos x="82" y="21"/>
                </a:cxn>
                <a:cxn ang="0">
                  <a:pos x="79" y="30"/>
                </a:cxn>
                <a:cxn ang="0">
                  <a:pos x="79" y="67"/>
                </a:cxn>
                <a:cxn ang="0">
                  <a:pos x="70" y="89"/>
                </a:cxn>
                <a:cxn ang="0">
                  <a:pos x="77" y="81"/>
                </a:cxn>
                <a:cxn ang="0">
                  <a:pos x="77" y="90"/>
                </a:cxn>
                <a:cxn ang="0">
                  <a:pos x="53" y="115"/>
                </a:cxn>
                <a:cxn ang="0">
                  <a:pos x="39" y="147"/>
                </a:cxn>
                <a:cxn ang="0">
                  <a:pos x="35" y="155"/>
                </a:cxn>
                <a:cxn ang="0">
                  <a:pos x="28" y="164"/>
                </a:cxn>
                <a:cxn ang="0">
                  <a:pos x="17" y="165"/>
                </a:cxn>
                <a:cxn ang="0">
                  <a:pos x="10" y="181"/>
                </a:cxn>
                <a:cxn ang="0">
                  <a:pos x="2" y="197"/>
                </a:cxn>
                <a:cxn ang="0">
                  <a:pos x="17" y="209"/>
                </a:cxn>
                <a:cxn ang="0">
                  <a:pos x="30" y="207"/>
                </a:cxn>
                <a:cxn ang="0">
                  <a:pos x="20" y="216"/>
                </a:cxn>
                <a:cxn ang="0">
                  <a:pos x="12" y="213"/>
                </a:cxn>
                <a:cxn ang="0">
                  <a:pos x="11" y="226"/>
                </a:cxn>
                <a:cxn ang="0">
                  <a:pos x="29" y="225"/>
                </a:cxn>
                <a:cxn ang="0">
                  <a:pos x="36" y="224"/>
                </a:cxn>
                <a:cxn ang="0">
                  <a:pos x="40" y="233"/>
                </a:cxn>
                <a:cxn ang="0">
                  <a:pos x="30" y="228"/>
                </a:cxn>
                <a:cxn ang="0">
                  <a:pos x="19" y="260"/>
                </a:cxn>
                <a:cxn ang="0">
                  <a:pos x="21" y="275"/>
                </a:cxn>
                <a:cxn ang="0">
                  <a:pos x="16" y="297"/>
                </a:cxn>
                <a:cxn ang="0">
                  <a:pos x="10" y="308"/>
                </a:cxn>
                <a:cxn ang="0">
                  <a:pos x="0" y="322"/>
                </a:cxn>
                <a:cxn ang="0">
                  <a:pos x="51" y="334"/>
                </a:cxn>
                <a:cxn ang="0">
                  <a:pos x="73" y="328"/>
                </a:cxn>
                <a:cxn ang="0">
                  <a:pos x="85" y="311"/>
                </a:cxn>
              </a:cxnLst>
              <a:rect l="0" t="0" r="r" b="b"/>
              <a:pathLst>
                <a:path w="203" h="336">
                  <a:moveTo>
                    <a:pt x="83" y="304"/>
                  </a:moveTo>
                  <a:cubicBezTo>
                    <a:pt x="83" y="304"/>
                    <a:pt x="85" y="300"/>
                    <a:pt x="89" y="295"/>
                  </a:cubicBezTo>
                  <a:cubicBezTo>
                    <a:pt x="93" y="289"/>
                    <a:pt x="100" y="287"/>
                    <a:pt x="100" y="287"/>
                  </a:cubicBezTo>
                  <a:cubicBezTo>
                    <a:pt x="102" y="279"/>
                    <a:pt x="102" y="279"/>
                    <a:pt x="102" y="279"/>
                  </a:cubicBezTo>
                  <a:cubicBezTo>
                    <a:pt x="117" y="278"/>
                    <a:pt x="117" y="278"/>
                    <a:pt x="117" y="278"/>
                  </a:cubicBezTo>
                  <a:cubicBezTo>
                    <a:pt x="120" y="271"/>
                    <a:pt x="120" y="271"/>
                    <a:pt x="120" y="271"/>
                  </a:cubicBezTo>
                  <a:cubicBezTo>
                    <a:pt x="122" y="267"/>
                    <a:pt x="122" y="267"/>
                    <a:pt x="122" y="267"/>
                  </a:cubicBezTo>
                  <a:cubicBezTo>
                    <a:pt x="113" y="267"/>
                    <a:pt x="113" y="267"/>
                    <a:pt x="113" y="267"/>
                  </a:cubicBezTo>
                  <a:cubicBezTo>
                    <a:pt x="104" y="248"/>
                    <a:pt x="104" y="248"/>
                    <a:pt x="104" y="248"/>
                  </a:cubicBezTo>
                  <a:cubicBezTo>
                    <a:pt x="113" y="231"/>
                    <a:pt x="113" y="231"/>
                    <a:pt x="113" y="231"/>
                  </a:cubicBezTo>
                  <a:cubicBezTo>
                    <a:pt x="123" y="228"/>
                    <a:pt x="123" y="228"/>
                    <a:pt x="123" y="228"/>
                  </a:cubicBezTo>
                  <a:cubicBezTo>
                    <a:pt x="123" y="228"/>
                    <a:pt x="131" y="219"/>
                    <a:pt x="133" y="213"/>
                  </a:cubicBezTo>
                  <a:cubicBezTo>
                    <a:pt x="135" y="207"/>
                    <a:pt x="125" y="209"/>
                    <a:pt x="125" y="209"/>
                  </a:cubicBezTo>
                  <a:cubicBezTo>
                    <a:pt x="118" y="190"/>
                    <a:pt x="118" y="190"/>
                    <a:pt x="118" y="190"/>
                  </a:cubicBezTo>
                  <a:cubicBezTo>
                    <a:pt x="118" y="190"/>
                    <a:pt x="121" y="186"/>
                    <a:pt x="121" y="183"/>
                  </a:cubicBezTo>
                  <a:cubicBezTo>
                    <a:pt x="121" y="181"/>
                    <a:pt x="117" y="183"/>
                    <a:pt x="117" y="183"/>
                  </a:cubicBezTo>
                  <a:cubicBezTo>
                    <a:pt x="111" y="168"/>
                    <a:pt x="111" y="168"/>
                    <a:pt x="111" y="168"/>
                  </a:cubicBezTo>
                  <a:cubicBezTo>
                    <a:pt x="138" y="173"/>
                    <a:pt x="138" y="173"/>
                    <a:pt x="138" y="173"/>
                  </a:cubicBezTo>
                  <a:cubicBezTo>
                    <a:pt x="142" y="165"/>
                    <a:pt x="142" y="165"/>
                    <a:pt x="142" y="165"/>
                  </a:cubicBezTo>
                  <a:cubicBezTo>
                    <a:pt x="145" y="165"/>
                    <a:pt x="145" y="165"/>
                    <a:pt x="145" y="165"/>
                  </a:cubicBezTo>
                  <a:cubicBezTo>
                    <a:pt x="150" y="154"/>
                    <a:pt x="150" y="154"/>
                    <a:pt x="150" y="154"/>
                  </a:cubicBezTo>
                  <a:cubicBezTo>
                    <a:pt x="150" y="154"/>
                    <a:pt x="146" y="147"/>
                    <a:pt x="146" y="142"/>
                  </a:cubicBezTo>
                  <a:cubicBezTo>
                    <a:pt x="146" y="137"/>
                    <a:pt x="153" y="138"/>
                    <a:pt x="153" y="138"/>
                  </a:cubicBezTo>
                  <a:cubicBezTo>
                    <a:pt x="159" y="133"/>
                    <a:pt x="159" y="133"/>
                    <a:pt x="159" y="133"/>
                  </a:cubicBezTo>
                  <a:cubicBezTo>
                    <a:pt x="157" y="125"/>
                    <a:pt x="157" y="125"/>
                    <a:pt x="157" y="125"/>
                  </a:cubicBezTo>
                  <a:cubicBezTo>
                    <a:pt x="165" y="100"/>
                    <a:pt x="165" y="100"/>
                    <a:pt x="165" y="100"/>
                  </a:cubicBezTo>
                  <a:cubicBezTo>
                    <a:pt x="162" y="88"/>
                    <a:pt x="162" y="88"/>
                    <a:pt x="162" y="88"/>
                  </a:cubicBezTo>
                  <a:cubicBezTo>
                    <a:pt x="169" y="88"/>
                    <a:pt x="169" y="88"/>
                    <a:pt x="169" y="88"/>
                  </a:cubicBezTo>
                  <a:cubicBezTo>
                    <a:pt x="177" y="78"/>
                    <a:pt x="177" y="78"/>
                    <a:pt x="177" y="78"/>
                  </a:cubicBezTo>
                  <a:cubicBezTo>
                    <a:pt x="183" y="78"/>
                    <a:pt x="183" y="78"/>
                    <a:pt x="183" y="78"/>
                  </a:cubicBezTo>
                  <a:cubicBezTo>
                    <a:pt x="185" y="78"/>
                    <a:pt x="195" y="71"/>
                    <a:pt x="195" y="71"/>
                  </a:cubicBezTo>
                  <a:cubicBezTo>
                    <a:pt x="195" y="71"/>
                    <a:pt x="202" y="62"/>
                    <a:pt x="203" y="57"/>
                  </a:cubicBezTo>
                  <a:cubicBezTo>
                    <a:pt x="203" y="53"/>
                    <a:pt x="195" y="53"/>
                    <a:pt x="191" y="53"/>
                  </a:cubicBezTo>
                  <a:cubicBezTo>
                    <a:pt x="187" y="53"/>
                    <a:pt x="190" y="44"/>
                    <a:pt x="190" y="44"/>
                  </a:cubicBezTo>
                  <a:cubicBezTo>
                    <a:pt x="192" y="32"/>
                    <a:pt x="192" y="32"/>
                    <a:pt x="192" y="32"/>
                  </a:cubicBezTo>
                  <a:cubicBezTo>
                    <a:pt x="183" y="30"/>
                    <a:pt x="183" y="30"/>
                    <a:pt x="183" y="30"/>
                  </a:cubicBezTo>
                  <a:cubicBezTo>
                    <a:pt x="183" y="28"/>
                    <a:pt x="183" y="28"/>
                    <a:pt x="183" y="28"/>
                  </a:cubicBezTo>
                  <a:cubicBezTo>
                    <a:pt x="179" y="31"/>
                    <a:pt x="179" y="31"/>
                    <a:pt x="179" y="31"/>
                  </a:cubicBezTo>
                  <a:cubicBezTo>
                    <a:pt x="169" y="28"/>
                    <a:pt x="169" y="28"/>
                    <a:pt x="169" y="28"/>
                  </a:cubicBezTo>
                  <a:cubicBezTo>
                    <a:pt x="169" y="28"/>
                    <a:pt x="168" y="24"/>
                    <a:pt x="164" y="24"/>
                  </a:cubicBezTo>
                  <a:cubicBezTo>
                    <a:pt x="161" y="24"/>
                    <a:pt x="163" y="30"/>
                    <a:pt x="157" y="31"/>
                  </a:cubicBezTo>
                  <a:cubicBezTo>
                    <a:pt x="151" y="34"/>
                    <a:pt x="147" y="27"/>
                    <a:pt x="147" y="27"/>
                  </a:cubicBezTo>
                  <a:cubicBezTo>
                    <a:pt x="142" y="29"/>
                    <a:pt x="142" y="29"/>
                    <a:pt x="142" y="29"/>
                  </a:cubicBezTo>
                  <a:cubicBezTo>
                    <a:pt x="135" y="23"/>
                    <a:pt x="135" y="23"/>
                    <a:pt x="135" y="23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25" y="21"/>
                    <a:pt x="125" y="21"/>
                    <a:pt x="125" y="21"/>
                  </a:cubicBezTo>
                  <a:cubicBezTo>
                    <a:pt x="125" y="21"/>
                    <a:pt x="121" y="30"/>
                    <a:pt x="113" y="23"/>
                  </a:cubicBezTo>
                  <a:cubicBezTo>
                    <a:pt x="105" y="16"/>
                    <a:pt x="120" y="10"/>
                    <a:pt x="120" y="10"/>
                  </a:cubicBezTo>
                  <a:cubicBezTo>
                    <a:pt x="120" y="7"/>
                    <a:pt x="120" y="7"/>
                    <a:pt x="120" y="7"/>
                  </a:cubicBezTo>
                  <a:cubicBezTo>
                    <a:pt x="116" y="6"/>
                    <a:pt x="116" y="6"/>
                    <a:pt x="116" y="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95" y="1"/>
                    <a:pt x="95" y="1"/>
                    <a:pt x="95" y="1"/>
                  </a:cubicBezTo>
                  <a:cubicBezTo>
                    <a:pt x="90" y="6"/>
                    <a:pt x="90" y="6"/>
                    <a:pt x="90" y="6"/>
                  </a:cubicBezTo>
                  <a:cubicBezTo>
                    <a:pt x="83" y="10"/>
                    <a:pt x="83" y="10"/>
                    <a:pt x="83" y="10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82" y="21"/>
                    <a:pt x="82" y="21"/>
                    <a:pt x="82" y="21"/>
                  </a:cubicBezTo>
                  <a:cubicBezTo>
                    <a:pt x="79" y="24"/>
                    <a:pt x="79" y="24"/>
                    <a:pt x="79" y="24"/>
                  </a:cubicBezTo>
                  <a:cubicBezTo>
                    <a:pt x="79" y="30"/>
                    <a:pt x="79" y="30"/>
                    <a:pt x="79" y="30"/>
                  </a:cubicBezTo>
                  <a:cubicBezTo>
                    <a:pt x="78" y="39"/>
                    <a:pt x="78" y="39"/>
                    <a:pt x="78" y="39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69" y="86"/>
                    <a:pt x="69" y="86"/>
                    <a:pt x="69" y="86"/>
                  </a:cubicBezTo>
                  <a:cubicBezTo>
                    <a:pt x="70" y="89"/>
                    <a:pt x="70" y="89"/>
                    <a:pt x="70" y="89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7" y="81"/>
                    <a:pt x="77" y="81"/>
                    <a:pt x="77" y="81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77" y="90"/>
                    <a:pt x="77" y="90"/>
                    <a:pt x="77" y="90"/>
                  </a:cubicBezTo>
                  <a:cubicBezTo>
                    <a:pt x="68" y="91"/>
                    <a:pt x="68" y="91"/>
                    <a:pt x="68" y="91"/>
                  </a:cubicBezTo>
                  <a:cubicBezTo>
                    <a:pt x="53" y="115"/>
                    <a:pt x="53" y="115"/>
                    <a:pt x="53" y="115"/>
                  </a:cubicBezTo>
                  <a:cubicBezTo>
                    <a:pt x="54" y="119"/>
                    <a:pt x="54" y="119"/>
                    <a:pt x="54" y="119"/>
                  </a:cubicBezTo>
                  <a:cubicBezTo>
                    <a:pt x="39" y="147"/>
                    <a:pt x="39" y="147"/>
                    <a:pt x="39" y="147"/>
                  </a:cubicBezTo>
                  <a:cubicBezTo>
                    <a:pt x="34" y="152"/>
                    <a:pt x="34" y="152"/>
                    <a:pt x="34" y="152"/>
                  </a:cubicBezTo>
                  <a:cubicBezTo>
                    <a:pt x="35" y="155"/>
                    <a:pt x="35" y="155"/>
                    <a:pt x="35" y="155"/>
                  </a:cubicBezTo>
                  <a:cubicBezTo>
                    <a:pt x="28" y="160"/>
                    <a:pt x="28" y="160"/>
                    <a:pt x="28" y="160"/>
                  </a:cubicBezTo>
                  <a:cubicBezTo>
                    <a:pt x="28" y="164"/>
                    <a:pt x="28" y="164"/>
                    <a:pt x="28" y="164"/>
                  </a:cubicBezTo>
                  <a:cubicBezTo>
                    <a:pt x="26" y="163"/>
                    <a:pt x="26" y="163"/>
                    <a:pt x="26" y="163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7" y="172"/>
                    <a:pt x="17" y="172"/>
                    <a:pt x="17" y="172"/>
                  </a:cubicBezTo>
                  <a:cubicBezTo>
                    <a:pt x="10" y="181"/>
                    <a:pt x="10" y="181"/>
                    <a:pt x="10" y="181"/>
                  </a:cubicBezTo>
                  <a:cubicBezTo>
                    <a:pt x="10" y="189"/>
                    <a:pt x="10" y="189"/>
                    <a:pt x="10" y="189"/>
                  </a:cubicBezTo>
                  <a:cubicBezTo>
                    <a:pt x="2" y="197"/>
                    <a:pt x="2" y="197"/>
                    <a:pt x="2" y="197"/>
                  </a:cubicBezTo>
                  <a:cubicBezTo>
                    <a:pt x="2" y="204"/>
                    <a:pt x="2" y="204"/>
                    <a:pt x="2" y="204"/>
                  </a:cubicBezTo>
                  <a:cubicBezTo>
                    <a:pt x="17" y="209"/>
                    <a:pt x="17" y="209"/>
                    <a:pt x="17" y="209"/>
                  </a:cubicBezTo>
                  <a:cubicBezTo>
                    <a:pt x="29" y="197"/>
                    <a:pt x="29" y="197"/>
                    <a:pt x="29" y="197"/>
                  </a:cubicBezTo>
                  <a:cubicBezTo>
                    <a:pt x="30" y="207"/>
                    <a:pt x="30" y="207"/>
                    <a:pt x="30" y="207"/>
                  </a:cubicBezTo>
                  <a:cubicBezTo>
                    <a:pt x="23" y="211"/>
                    <a:pt x="23" y="211"/>
                    <a:pt x="23" y="211"/>
                  </a:cubicBezTo>
                  <a:cubicBezTo>
                    <a:pt x="20" y="216"/>
                    <a:pt x="20" y="216"/>
                    <a:pt x="20" y="216"/>
                  </a:cubicBezTo>
                  <a:cubicBezTo>
                    <a:pt x="19" y="212"/>
                    <a:pt x="19" y="212"/>
                    <a:pt x="19" y="212"/>
                  </a:cubicBezTo>
                  <a:cubicBezTo>
                    <a:pt x="12" y="213"/>
                    <a:pt x="12" y="213"/>
                    <a:pt x="12" y="213"/>
                  </a:cubicBezTo>
                  <a:cubicBezTo>
                    <a:pt x="12" y="218"/>
                    <a:pt x="12" y="218"/>
                    <a:pt x="12" y="218"/>
                  </a:cubicBezTo>
                  <a:cubicBezTo>
                    <a:pt x="11" y="220"/>
                    <a:pt x="11" y="226"/>
                    <a:pt x="11" y="226"/>
                  </a:cubicBezTo>
                  <a:cubicBezTo>
                    <a:pt x="11" y="226"/>
                    <a:pt x="18" y="229"/>
                    <a:pt x="20" y="228"/>
                  </a:cubicBezTo>
                  <a:cubicBezTo>
                    <a:pt x="22" y="227"/>
                    <a:pt x="29" y="225"/>
                    <a:pt x="29" y="225"/>
                  </a:cubicBezTo>
                  <a:cubicBezTo>
                    <a:pt x="33" y="227"/>
                    <a:pt x="33" y="227"/>
                    <a:pt x="33" y="227"/>
                  </a:cubicBezTo>
                  <a:cubicBezTo>
                    <a:pt x="36" y="224"/>
                    <a:pt x="36" y="224"/>
                    <a:pt x="36" y="224"/>
                  </a:cubicBezTo>
                  <a:cubicBezTo>
                    <a:pt x="35" y="229"/>
                    <a:pt x="35" y="229"/>
                    <a:pt x="35" y="229"/>
                  </a:cubicBezTo>
                  <a:cubicBezTo>
                    <a:pt x="40" y="233"/>
                    <a:pt x="40" y="233"/>
                    <a:pt x="40" y="233"/>
                  </a:cubicBezTo>
                  <a:cubicBezTo>
                    <a:pt x="36" y="233"/>
                    <a:pt x="36" y="233"/>
                    <a:pt x="36" y="233"/>
                  </a:cubicBezTo>
                  <a:cubicBezTo>
                    <a:pt x="30" y="228"/>
                    <a:pt x="30" y="228"/>
                    <a:pt x="30" y="228"/>
                  </a:cubicBezTo>
                  <a:cubicBezTo>
                    <a:pt x="30" y="228"/>
                    <a:pt x="32" y="239"/>
                    <a:pt x="30" y="244"/>
                  </a:cubicBezTo>
                  <a:cubicBezTo>
                    <a:pt x="27" y="250"/>
                    <a:pt x="19" y="260"/>
                    <a:pt x="19" y="260"/>
                  </a:cubicBezTo>
                  <a:cubicBezTo>
                    <a:pt x="23" y="264"/>
                    <a:pt x="23" y="264"/>
                    <a:pt x="23" y="264"/>
                  </a:cubicBezTo>
                  <a:cubicBezTo>
                    <a:pt x="21" y="275"/>
                    <a:pt x="21" y="275"/>
                    <a:pt x="21" y="275"/>
                  </a:cubicBezTo>
                  <a:cubicBezTo>
                    <a:pt x="21" y="275"/>
                    <a:pt x="17" y="282"/>
                    <a:pt x="17" y="286"/>
                  </a:cubicBezTo>
                  <a:cubicBezTo>
                    <a:pt x="17" y="289"/>
                    <a:pt x="18" y="295"/>
                    <a:pt x="16" y="297"/>
                  </a:cubicBezTo>
                  <a:cubicBezTo>
                    <a:pt x="13" y="300"/>
                    <a:pt x="10" y="304"/>
                    <a:pt x="10" y="304"/>
                  </a:cubicBezTo>
                  <a:cubicBezTo>
                    <a:pt x="10" y="308"/>
                    <a:pt x="10" y="308"/>
                    <a:pt x="10" y="308"/>
                  </a:cubicBezTo>
                  <a:cubicBezTo>
                    <a:pt x="0" y="318"/>
                    <a:pt x="0" y="318"/>
                    <a:pt x="0" y="318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22"/>
                    <a:pt x="12" y="319"/>
                    <a:pt x="19" y="318"/>
                  </a:cubicBezTo>
                  <a:cubicBezTo>
                    <a:pt x="27" y="318"/>
                    <a:pt x="51" y="334"/>
                    <a:pt x="51" y="334"/>
                  </a:cubicBezTo>
                  <a:cubicBezTo>
                    <a:pt x="51" y="334"/>
                    <a:pt x="57" y="336"/>
                    <a:pt x="63" y="334"/>
                  </a:cubicBezTo>
                  <a:cubicBezTo>
                    <a:pt x="68" y="332"/>
                    <a:pt x="73" y="328"/>
                    <a:pt x="73" y="328"/>
                  </a:cubicBezTo>
                  <a:cubicBezTo>
                    <a:pt x="85" y="328"/>
                    <a:pt x="85" y="328"/>
                    <a:pt x="85" y="328"/>
                  </a:cubicBezTo>
                  <a:cubicBezTo>
                    <a:pt x="85" y="311"/>
                    <a:pt x="85" y="311"/>
                    <a:pt x="85" y="311"/>
                  </a:cubicBezTo>
                  <a:lnTo>
                    <a:pt x="83" y="304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73" name="Cyprus" descr="© INSCALE GmbH, 05.05.2010&#10;http://www.presentationload.com/"/>
            <p:cNvSpPr>
              <a:spLocks/>
            </p:cNvSpPr>
            <p:nvPr/>
          </p:nvSpPr>
          <p:spPr bwMode="gray">
            <a:xfrm>
              <a:off x="7163540" y="5575323"/>
              <a:ext cx="318956" cy="297802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8" y="81"/>
                </a:cxn>
                <a:cxn ang="0">
                  <a:pos x="11" y="67"/>
                </a:cxn>
                <a:cxn ang="0">
                  <a:pos x="30" y="65"/>
                </a:cxn>
                <a:cxn ang="0">
                  <a:pos x="28" y="47"/>
                </a:cxn>
                <a:cxn ang="0">
                  <a:pos x="36" y="48"/>
                </a:cxn>
                <a:cxn ang="0">
                  <a:pos x="37" y="46"/>
                </a:cxn>
                <a:cxn ang="0">
                  <a:pos x="52" y="46"/>
                </a:cxn>
                <a:cxn ang="0">
                  <a:pos x="57" y="44"/>
                </a:cxn>
                <a:cxn ang="0">
                  <a:pos x="68" y="40"/>
                </a:cxn>
                <a:cxn ang="0">
                  <a:pos x="75" y="29"/>
                </a:cxn>
                <a:cxn ang="0">
                  <a:pos x="86" y="22"/>
                </a:cxn>
                <a:cxn ang="0">
                  <a:pos x="91" y="14"/>
                </a:cxn>
                <a:cxn ang="0">
                  <a:pos x="95" y="13"/>
                </a:cxn>
                <a:cxn ang="0">
                  <a:pos x="113" y="0"/>
                </a:cxn>
                <a:cxn ang="0">
                  <a:pos x="105" y="9"/>
                </a:cxn>
                <a:cxn ang="0">
                  <a:pos x="103" y="16"/>
                </a:cxn>
                <a:cxn ang="0">
                  <a:pos x="91" y="28"/>
                </a:cxn>
                <a:cxn ang="0">
                  <a:pos x="91" y="33"/>
                </a:cxn>
                <a:cxn ang="0">
                  <a:pos x="83" y="41"/>
                </a:cxn>
                <a:cxn ang="0">
                  <a:pos x="101" y="53"/>
                </a:cxn>
                <a:cxn ang="0">
                  <a:pos x="98" y="57"/>
                </a:cxn>
                <a:cxn ang="0">
                  <a:pos x="93" y="56"/>
                </a:cxn>
                <a:cxn ang="0">
                  <a:pos x="90" y="60"/>
                </a:cxn>
                <a:cxn ang="0">
                  <a:pos x="78" y="62"/>
                </a:cxn>
                <a:cxn ang="0">
                  <a:pos x="77" y="74"/>
                </a:cxn>
                <a:cxn ang="0">
                  <a:pos x="74" y="74"/>
                </a:cxn>
                <a:cxn ang="0">
                  <a:pos x="72" y="77"/>
                </a:cxn>
                <a:cxn ang="0">
                  <a:pos x="50" y="92"/>
                </a:cxn>
                <a:cxn ang="0">
                  <a:pos x="50" y="101"/>
                </a:cxn>
                <a:cxn ang="0">
                  <a:pos x="41" y="95"/>
                </a:cxn>
                <a:cxn ang="0">
                  <a:pos x="17" y="101"/>
                </a:cxn>
                <a:cxn ang="0">
                  <a:pos x="0" y="75"/>
                </a:cxn>
              </a:cxnLst>
              <a:rect l="0" t="0" r="r" b="b"/>
              <a:pathLst>
                <a:path w="113" h="106">
                  <a:moveTo>
                    <a:pt x="0" y="75"/>
                  </a:moveTo>
                  <a:cubicBezTo>
                    <a:pt x="0" y="75"/>
                    <a:pt x="4" y="83"/>
                    <a:pt x="8" y="81"/>
                  </a:cubicBezTo>
                  <a:cubicBezTo>
                    <a:pt x="11" y="79"/>
                    <a:pt x="7" y="72"/>
                    <a:pt x="11" y="67"/>
                  </a:cubicBezTo>
                  <a:cubicBezTo>
                    <a:pt x="16" y="64"/>
                    <a:pt x="26" y="72"/>
                    <a:pt x="30" y="65"/>
                  </a:cubicBezTo>
                  <a:cubicBezTo>
                    <a:pt x="34" y="59"/>
                    <a:pt x="28" y="47"/>
                    <a:pt x="28" y="47"/>
                  </a:cubicBezTo>
                  <a:cubicBezTo>
                    <a:pt x="36" y="48"/>
                    <a:pt x="36" y="48"/>
                    <a:pt x="36" y="48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7" y="44"/>
                    <a:pt x="57" y="44"/>
                    <a:pt x="57" y="44"/>
                  </a:cubicBezTo>
                  <a:cubicBezTo>
                    <a:pt x="57" y="44"/>
                    <a:pt x="64" y="43"/>
                    <a:pt x="68" y="40"/>
                  </a:cubicBezTo>
                  <a:cubicBezTo>
                    <a:pt x="72" y="36"/>
                    <a:pt x="70" y="31"/>
                    <a:pt x="75" y="29"/>
                  </a:cubicBezTo>
                  <a:cubicBezTo>
                    <a:pt x="80" y="28"/>
                    <a:pt x="82" y="25"/>
                    <a:pt x="86" y="22"/>
                  </a:cubicBezTo>
                  <a:cubicBezTo>
                    <a:pt x="90" y="19"/>
                    <a:pt x="91" y="14"/>
                    <a:pt x="91" y="14"/>
                  </a:cubicBezTo>
                  <a:cubicBezTo>
                    <a:pt x="95" y="13"/>
                    <a:pt x="95" y="13"/>
                    <a:pt x="95" y="13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5" y="9"/>
                    <a:pt x="105" y="9"/>
                    <a:pt x="105" y="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91" y="28"/>
                    <a:pt x="91" y="28"/>
                    <a:pt x="91" y="28"/>
                  </a:cubicBezTo>
                  <a:cubicBezTo>
                    <a:pt x="91" y="33"/>
                    <a:pt x="91" y="33"/>
                    <a:pt x="91" y="33"/>
                  </a:cubicBezTo>
                  <a:cubicBezTo>
                    <a:pt x="91" y="33"/>
                    <a:pt x="80" y="34"/>
                    <a:pt x="83" y="41"/>
                  </a:cubicBezTo>
                  <a:cubicBezTo>
                    <a:pt x="88" y="48"/>
                    <a:pt x="101" y="53"/>
                    <a:pt x="101" y="53"/>
                  </a:cubicBezTo>
                  <a:cubicBezTo>
                    <a:pt x="98" y="57"/>
                    <a:pt x="98" y="57"/>
                    <a:pt x="98" y="57"/>
                  </a:cubicBezTo>
                  <a:cubicBezTo>
                    <a:pt x="93" y="56"/>
                    <a:pt x="93" y="56"/>
                    <a:pt x="93" y="56"/>
                  </a:cubicBezTo>
                  <a:cubicBezTo>
                    <a:pt x="90" y="60"/>
                    <a:pt x="90" y="60"/>
                    <a:pt x="90" y="60"/>
                  </a:cubicBezTo>
                  <a:cubicBezTo>
                    <a:pt x="90" y="60"/>
                    <a:pt x="81" y="59"/>
                    <a:pt x="78" y="62"/>
                  </a:cubicBezTo>
                  <a:cubicBezTo>
                    <a:pt x="75" y="64"/>
                    <a:pt x="77" y="74"/>
                    <a:pt x="77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2" y="77"/>
                    <a:pt x="72" y="77"/>
                    <a:pt x="72" y="77"/>
                  </a:cubicBezTo>
                  <a:cubicBezTo>
                    <a:pt x="72" y="77"/>
                    <a:pt x="52" y="87"/>
                    <a:pt x="50" y="92"/>
                  </a:cubicBezTo>
                  <a:cubicBezTo>
                    <a:pt x="49" y="96"/>
                    <a:pt x="54" y="101"/>
                    <a:pt x="50" y="101"/>
                  </a:cubicBezTo>
                  <a:cubicBezTo>
                    <a:pt x="45" y="103"/>
                    <a:pt x="41" y="95"/>
                    <a:pt x="41" y="95"/>
                  </a:cubicBezTo>
                  <a:cubicBezTo>
                    <a:pt x="41" y="95"/>
                    <a:pt x="27" y="106"/>
                    <a:pt x="17" y="101"/>
                  </a:cubicBezTo>
                  <a:cubicBezTo>
                    <a:pt x="8" y="96"/>
                    <a:pt x="2" y="92"/>
                    <a:pt x="0" y="75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74" name="Serbia" descr="© INSCALE GmbH, 05.05.2010&#10;http://www.presentationload.com/"/>
            <p:cNvSpPr>
              <a:spLocks/>
            </p:cNvSpPr>
            <p:nvPr/>
          </p:nvSpPr>
          <p:spPr bwMode="gray">
            <a:xfrm>
              <a:off x="4452408" y="4327162"/>
              <a:ext cx="559801" cy="480062"/>
            </a:xfrm>
            <a:custGeom>
              <a:avLst/>
              <a:gdLst/>
              <a:ahLst/>
              <a:cxnLst>
                <a:cxn ang="0">
                  <a:pos x="195" y="66"/>
                </a:cxn>
                <a:cxn ang="0">
                  <a:pos x="180" y="54"/>
                </a:cxn>
                <a:cxn ang="0">
                  <a:pos x="168" y="53"/>
                </a:cxn>
                <a:cxn ang="0">
                  <a:pos x="169" y="45"/>
                </a:cxn>
                <a:cxn ang="0">
                  <a:pos x="168" y="41"/>
                </a:cxn>
                <a:cxn ang="0">
                  <a:pos x="174" y="31"/>
                </a:cxn>
                <a:cxn ang="0">
                  <a:pos x="177" y="18"/>
                </a:cxn>
                <a:cxn ang="0">
                  <a:pos x="180" y="15"/>
                </a:cxn>
                <a:cxn ang="0">
                  <a:pos x="165" y="13"/>
                </a:cxn>
                <a:cxn ang="0">
                  <a:pos x="154" y="18"/>
                </a:cxn>
                <a:cxn ang="0">
                  <a:pos x="145" y="6"/>
                </a:cxn>
                <a:cxn ang="0">
                  <a:pos x="137" y="9"/>
                </a:cxn>
                <a:cxn ang="0">
                  <a:pos x="131" y="4"/>
                </a:cxn>
                <a:cxn ang="0">
                  <a:pos x="123" y="3"/>
                </a:cxn>
                <a:cxn ang="0">
                  <a:pos x="120" y="9"/>
                </a:cxn>
                <a:cxn ang="0">
                  <a:pos x="112" y="3"/>
                </a:cxn>
                <a:cxn ang="0">
                  <a:pos x="104" y="11"/>
                </a:cxn>
                <a:cxn ang="0">
                  <a:pos x="96" y="7"/>
                </a:cxn>
                <a:cxn ang="0">
                  <a:pos x="74" y="7"/>
                </a:cxn>
                <a:cxn ang="0">
                  <a:pos x="62" y="0"/>
                </a:cxn>
                <a:cxn ang="0">
                  <a:pos x="57" y="6"/>
                </a:cxn>
                <a:cxn ang="0">
                  <a:pos x="42" y="4"/>
                </a:cxn>
                <a:cxn ang="0">
                  <a:pos x="34" y="19"/>
                </a:cxn>
                <a:cxn ang="0">
                  <a:pos x="21" y="12"/>
                </a:cxn>
                <a:cxn ang="0">
                  <a:pos x="7" y="9"/>
                </a:cxn>
                <a:cxn ang="0">
                  <a:pos x="8" y="36"/>
                </a:cxn>
                <a:cxn ang="0">
                  <a:pos x="18" y="37"/>
                </a:cxn>
                <a:cxn ang="0">
                  <a:pos x="23" y="44"/>
                </a:cxn>
                <a:cxn ang="0">
                  <a:pos x="21" y="48"/>
                </a:cxn>
                <a:cxn ang="0">
                  <a:pos x="29" y="58"/>
                </a:cxn>
                <a:cxn ang="0">
                  <a:pos x="38" y="76"/>
                </a:cxn>
                <a:cxn ang="0">
                  <a:pos x="57" y="92"/>
                </a:cxn>
                <a:cxn ang="0">
                  <a:pos x="59" y="95"/>
                </a:cxn>
                <a:cxn ang="0">
                  <a:pos x="76" y="110"/>
                </a:cxn>
                <a:cxn ang="0">
                  <a:pos x="88" y="116"/>
                </a:cxn>
                <a:cxn ang="0">
                  <a:pos x="88" y="125"/>
                </a:cxn>
                <a:cxn ang="0">
                  <a:pos x="108" y="140"/>
                </a:cxn>
                <a:cxn ang="0">
                  <a:pos x="110" y="151"/>
                </a:cxn>
                <a:cxn ang="0">
                  <a:pos x="118" y="149"/>
                </a:cxn>
                <a:cxn ang="0">
                  <a:pos x="140" y="168"/>
                </a:cxn>
                <a:cxn ang="0">
                  <a:pos x="146" y="167"/>
                </a:cxn>
                <a:cxn ang="0">
                  <a:pos x="149" y="170"/>
                </a:cxn>
                <a:cxn ang="0">
                  <a:pos x="154" y="167"/>
                </a:cxn>
                <a:cxn ang="0">
                  <a:pos x="154" y="157"/>
                </a:cxn>
                <a:cxn ang="0">
                  <a:pos x="151" y="157"/>
                </a:cxn>
                <a:cxn ang="0">
                  <a:pos x="150" y="141"/>
                </a:cxn>
                <a:cxn ang="0">
                  <a:pos x="157" y="137"/>
                </a:cxn>
                <a:cxn ang="0">
                  <a:pos x="156" y="123"/>
                </a:cxn>
                <a:cxn ang="0">
                  <a:pos x="165" y="117"/>
                </a:cxn>
                <a:cxn ang="0">
                  <a:pos x="175" y="119"/>
                </a:cxn>
                <a:cxn ang="0">
                  <a:pos x="166" y="107"/>
                </a:cxn>
                <a:cxn ang="0">
                  <a:pos x="167" y="101"/>
                </a:cxn>
                <a:cxn ang="0">
                  <a:pos x="172" y="105"/>
                </a:cxn>
                <a:cxn ang="0">
                  <a:pos x="180" y="105"/>
                </a:cxn>
                <a:cxn ang="0">
                  <a:pos x="181" y="99"/>
                </a:cxn>
                <a:cxn ang="0">
                  <a:pos x="191" y="99"/>
                </a:cxn>
                <a:cxn ang="0">
                  <a:pos x="185" y="84"/>
                </a:cxn>
                <a:cxn ang="0">
                  <a:pos x="177" y="73"/>
                </a:cxn>
                <a:cxn ang="0">
                  <a:pos x="190" y="74"/>
                </a:cxn>
                <a:cxn ang="0">
                  <a:pos x="195" y="66"/>
                </a:cxn>
              </a:cxnLst>
              <a:rect l="0" t="0" r="r" b="b"/>
              <a:pathLst>
                <a:path w="198" h="170">
                  <a:moveTo>
                    <a:pt x="195" y="66"/>
                  </a:moveTo>
                  <a:cubicBezTo>
                    <a:pt x="180" y="54"/>
                    <a:pt x="180" y="54"/>
                    <a:pt x="180" y="54"/>
                  </a:cubicBezTo>
                  <a:cubicBezTo>
                    <a:pt x="180" y="54"/>
                    <a:pt x="172" y="54"/>
                    <a:pt x="168" y="53"/>
                  </a:cubicBezTo>
                  <a:cubicBezTo>
                    <a:pt x="165" y="52"/>
                    <a:pt x="169" y="45"/>
                    <a:pt x="169" y="45"/>
                  </a:cubicBezTo>
                  <a:cubicBezTo>
                    <a:pt x="168" y="41"/>
                    <a:pt x="168" y="41"/>
                    <a:pt x="168" y="41"/>
                  </a:cubicBezTo>
                  <a:cubicBezTo>
                    <a:pt x="168" y="41"/>
                    <a:pt x="172" y="35"/>
                    <a:pt x="174" y="31"/>
                  </a:cubicBezTo>
                  <a:cubicBezTo>
                    <a:pt x="176" y="27"/>
                    <a:pt x="177" y="18"/>
                    <a:pt x="177" y="18"/>
                  </a:cubicBezTo>
                  <a:cubicBezTo>
                    <a:pt x="180" y="15"/>
                    <a:pt x="180" y="15"/>
                    <a:pt x="180" y="15"/>
                  </a:cubicBezTo>
                  <a:cubicBezTo>
                    <a:pt x="165" y="13"/>
                    <a:pt x="165" y="13"/>
                    <a:pt x="165" y="13"/>
                  </a:cubicBezTo>
                  <a:cubicBezTo>
                    <a:pt x="165" y="13"/>
                    <a:pt x="160" y="18"/>
                    <a:pt x="154" y="18"/>
                  </a:cubicBezTo>
                  <a:cubicBezTo>
                    <a:pt x="149" y="18"/>
                    <a:pt x="151" y="9"/>
                    <a:pt x="145" y="6"/>
                  </a:cubicBezTo>
                  <a:cubicBezTo>
                    <a:pt x="139" y="5"/>
                    <a:pt x="137" y="9"/>
                    <a:pt x="137" y="9"/>
                  </a:cubicBezTo>
                  <a:cubicBezTo>
                    <a:pt x="131" y="4"/>
                    <a:pt x="131" y="4"/>
                    <a:pt x="131" y="4"/>
                  </a:cubicBezTo>
                  <a:cubicBezTo>
                    <a:pt x="123" y="3"/>
                    <a:pt x="123" y="3"/>
                    <a:pt x="123" y="3"/>
                  </a:cubicBezTo>
                  <a:cubicBezTo>
                    <a:pt x="123" y="3"/>
                    <a:pt x="123" y="9"/>
                    <a:pt x="120" y="9"/>
                  </a:cubicBezTo>
                  <a:cubicBezTo>
                    <a:pt x="117" y="9"/>
                    <a:pt x="112" y="3"/>
                    <a:pt x="112" y="3"/>
                  </a:cubicBezTo>
                  <a:cubicBezTo>
                    <a:pt x="112" y="3"/>
                    <a:pt x="108" y="11"/>
                    <a:pt x="104" y="11"/>
                  </a:cubicBezTo>
                  <a:cubicBezTo>
                    <a:pt x="101" y="11"/>
                    <a:pt x="96" y="7"/>
                    <a:pt x="96" y="7"/>
                  </a:cubicBezTo>
                  <a:cubicBezTo>
                    <a:pt x="74" y="7"/>
                    <a:pt x="74" y="7"/>
                    <a:pt x="74" y="7"/>
                  </a:cubicBezTo>
                  <a:cubicBezTo>
                    <a:pt x="70" y="7"/>
                    <a:pt x="62" y="0"/>
                    <a:pt x="62" y="0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57" y="6"/>
                    <a:pt x="46" y="4"/>
                    <a:pt x="42" y="4"/>
                  </a:cubicBezTo>
                  <a:cubicBezTo>
                    <a:pt x="38" y="5"/>
                    <a:pt x="38" y="18"/>
                    <a:pt x="34" y="19"/>
                  </a:cubicBezTo>
                  <a:cubicBezTo>
                    <a:pt x="30" y="21"/>
                    <a:pt x="24" y="15"/>
                    <a:pt x="21" y="12"/>
                  </a:cubicBezTo>
                  <a:cubicBezTo>
                    <a:pt x="18" y="9"/>
                    <a:pt x="14" y="4"/>
                    <a:pt x="7" y="9"/>
                  </a:cubicBezTo>
                  <a:cubicBezTo>
                    <a:pt x="0" y="12"/>
                    <a:pt x="8" y="36"/>
                    <a:pt x="8" y="36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21" y="48"/>
                    <a:pt x="26" y="51"/>
                    <a:pt x="29" y="58"/>
                  </a:cubicBezTo>
                  <a:cubicBezTo>
                    <a:pt x="31" y="63"/>
                    <a:pt x="30" y="68"/>
                    <a:pt x="38" y="76"/>
                  </a:cubicBezTo>
                  <a:cubicBezTo>
                    <a:pt x="44" y="83"/>
                    <a:pt x="57" y="92"/>
                    <a:pt x="57" y="92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76" y="110"/>
                    <a:pt x="76" y="110"/>
                    <a:pt x="76" y="110"/>
                  </a:cubicBezTo>
                  <a:cubicBezTo>
                    <a:pt x="88" y="116"/>
                    <a:pt x="88" y="116"/>
                    <a:pt x="88" y="116"/>
                  </a:cubicBezTo>
                  <a:cubicBezTo>
                    <a:pt x="88" y="116"/>
                    <a:pt x="87" y="120"/>
                    <a:pt x="88" y="125"/>
                  </a:cubicBezTo>
                  <a:cubicBezTo>
                    <a:pt x="89" y="129"/>
                    <a:pt x="102" y="135"/>
                    <a:pt x="108" y="140"/>
                  </a:cubicBezTo>
                  <a:cubicBezTo>
                    <a:pt x="113" y="145"/>
                    <a:pt x="110" y="151"/>
                    <a:pt x="110" y="151"/>
                  </a:cubicBezTo>
                  <a:cubicBezTo>
                    <a:pt x="118" y="149"/>
                    <a:pt x="118" y="149"/>
                    <a:pt x="118" y="149"/>
                  </a:cubicBezTo>
                  <a:cubicBezTo>
                    <a:pt x="140" y="168"/>
                    <a:pt x="140" y="168"/>
                    <a:pt x="140" y="168"/>
                  </a:cubicBezTo>
                  <a:cubicBezTo>
                    <a:pt x="140" y="168"/>
                    <a:pt x="142" y="165"/>
                    <a:pt x="146" y="167"/>
                  </a:cubicBezTo>
                  <a:cubicBezTo>
                    <a:pt x="148" y="167"/>
                    <a:pt x="149" y="168"/>
                    <a:pt x="149" y="170"/>
                  </a:cubicBezTo>
                  <a:cubicBezTo>
                    <a:pt x="154" y="167"/>
                    <a:pt x="154" y="167"/>
                    <a:pt x="154" y="16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51" y="157"/>
                    <a:pt x="151" y="157"/>
                    <a:pt x="151" y="157"/>
                  </a:cubicBezTo>
                  <a:cubicBezTo>
                    <a:pt x="151" y="157"/>
                    <a:pt x="149" y="144"/>
                    <a:pt x="150" y="141"/>
                  </a:cubicBezTo>
                  <a:cubicBezTo>
                    <a:pt x="152" y="138"/>
                    <a:pt x="155" y="138"/>
                    <a:pt x="157" y="137"/>
                  </a:cubicBezTo>
                  <a:cubicBezTo>
                    <a:pt x="159" y="135"/>
                    <a:pt x="154" y="126"/>
                    <a:pt x="156" y="123"/>
                  </a:cubicBezTo>
                  <a:cubicBezTo>
                    <a:pt x="157" y="121"/>
                    <a:pt x="160" y="117"/>
                    <a:pt x="165" y="117"/>
                  </a:cubicBezTo>
                  <a:cubicBezTo>
                    <a:pt x="168" y="117"/>
                    <a:pt x="172" y="122"/>
                    <a:pt x="175" y="119"/>
                  </a:cubicBezTo>
                  <a:cubicBezTo>
                    <a:pt x="177" y="116"/>
                    <a:pt x="166" y="107"/>
                    <a:pt x="166" y="107"/>
                  </a:cubicBezTo>
                  <a:cubicBezTo>
                    <a:pt x="167" y="101"/>
                    <a:pt x="167" y="101"/>
                    <a:pt x="167" y="101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80" y="105"/>
                    <a:pt x="180" y="105"/>
                    <a:pt x="180" y="105"/>
                  </a:cubicBezTo>
                  <a:cubicBezTo>
                    <a:pt x="181" y="99"/>
                    <a:pt x="181" y="99"/>
                    <a:pt x="181" y="99"/>
                  </a:cubicBezTo>
                  <a:cubicBezTo>
                    <a:pt x="181" y="99"/>
                    <a:pt x="186" y="104"/>
                    <a:pt x="191" y="99"/>
                  </a:cubicBezTo>
                  <a:cubicBezTo>
                    <a:pt x="198" y="96"/>
                    <a:pt x="185" y="84"/>
                    <a:pt x="185" y="84"/>
                  </a:cubicBezTo>
                  <a:cubicBezTo>
                    <a:pt x="177" y="73"/>
                    <a:pt x="177" y="73"/>
                    <a:pt x="177" y="73"/>
                  </a:cubicBezTo>
                  <a:cubicBezTo>
                    <a:pt x="177" y="73"/>
                    <a:pt x="185" y="74"/>
                    <a:pt x="190" y="74"/>
                  </a:cubicBezTo>
                  <a:cubicBezTo>
                    <a:pt x="195" y="74"/>
                    <a:pt x="195" y="66"/>
                    <a:pt x="195" y="66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75" name="Croatia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4164370" y="4099332"/>
              <a:ext cx="790882" cy="724161"/>
            </a:xfrm>
            <a:custGeom>
              <a:avLst/>
              <a:gdLst/>
              <a:ahLst/>
              <a:cxnLst>
                <a:cxn ang="0">
                  <a:pos x="260" y="53"/>
                </a:cxn>
                <a:cxn ang="0">
                  <a:pos x="248" y="34"/>
                </a:cxn>
                <a:cxn ang="0">
                  <a:pos x="195" y="44"/>
                </a:cxn>
                <a:cxn ang="0">
                  <a:pos x="157" y="12"/>
                </a:cxn>
                <a:cxn ang="0">
                  <a:pos x="127" y="1"/>
                </a:cxn>
                <a:cxn ang="0">
                  <a:pos x="97" y="28"/>
                </a:cxn>
                <a:cxn ang="0">
                  <a:pos x="80" y="58"/>
                </a:cxn>
                <a:cxn ang="0">
                  <a:pos x="89" y="72"/>
                </a:cxn>
                <a:cxn ang="0">
                  <a:pos x="67" y="75"/>
                </a:cxn>
                <a:cxn ang="0">
                  <a:pos x="50" y="66"/>
                </a:cxn>
                <a:cxn ang="0">
                  <a:pos x="27" y="75"/>
                </a:cxn>
                <a:cxn ang="0">
                  <a:pos x="2" y="77"/>
                </a:cxn>
                <a:cxn ang="0">
                  <a:pos x="11" y="98"/>
                </a:cxn>
                <a:cxn ang="0">
                  <a:pos x="26" y="119"/>
                </a:cxn>
                <a:cxn ang="0">
                  <a:pos x="62" y="95"/>
                </a:cxn>
                <a:cxn ang="0">
                  <a:pos x="102" y="151"/>
                </a:cxn>
                <a:cxn ang="0">
                  <a:pos x="99" y="176"/>
                </a:cxn>
                <a:cxn ang="0">
                  <a:pos x="144" y="197"/>
                </a:cxn>
                <a:cxn ang="0">
                  <a:pos x="210" y="235"/>
                </a:cxn>
                <a:cxn ang="0">
                  <a:pos x="182" y="229"/>
                </a:cxn>
                <a:cxn ang="0">
                  <a:pos x="231" y="249"/>
                </a:cxn>
                <a:cxn ang="0">
                  <a:pos x="248" y="248"/>
                </a:cxn>
                <a:cxn ang="0">
                  <a:pos x="210" y="221"/>
                </a:cxn>
                <a:cxn ang="0">
                  <a:pos x="161" y="176"/>
                </a:cxn>
                <a:cxn ang="0">
                  <a:pos x="123" y="129"/>
                </a:cxn>
                <a:cxn ang="0">
                  <a:pos x="109" y="90"/>
                </a:cxn>
                <a:cxn ang="0">
                  <a:pos x="159" y="87"/>
                </a:cxn>
                <a:cxn ang="0">
                  <a:pos x="206" y="92"/>
                </a:cxn>
                <a:cxn ang="0">
                  <a:pos x="233" y="85"/>
                </a:cxn>
                <a:cxn ang="0">
                  <a:pos x="267" y="94"/>
                </a:cxn>
                <a:cxn ang="0">
                  <a:pos x="280" y="74"/>
                </a:cxn>
                <a:cxn ang="0">
                  <a:pos x="60" y="102"/>
                </a:cxn>
                <a:cxn ang="0">
                  <a:pos x="50" y="97"/>
                </a:cxn>
                <a:cxn ang="0">
                  <a:pos x="56" y="107"/>
                </a:cxn>
                <a:cxn ang="0">
                  <a:pos x="47" y="115"/>
                </a:cxn>
                <a:cxn ang="0">
                  <a:pos x="40" y="95"/>
                </a:cxn>
                <a:cxn ang="0">
                  <a:pos x="41" y="111"/>
                </a:cxn>
                <a:cxn ang="0">
                  <a:pos x="51" y="140"/>
                </a:cxn>
                <a:cxn ang="0">
                  <a:pos x="49" y="130"/>
                </a:cxn>
                <a:cxn ang="0">
                  <a:pos x="37" y="130"/>
                </a:cxn>
                <a:cxn ang="0">
                  <a:pos x="70" y="131"/>
                </a:cxn>
                <a:cxn ang="0">
                  <a:pos x="76" y="143"/>
                </a:cxn>
                <a:cxn ang="0">
                  <a:pos x="63" y="121"/>
                </a:cxn>
                <a:cxn ang="0">
                  <a:pos x="59" y="121"/>
                </a:cxn>
                <a:cxn ang="0">
                  <a:pos x="75" y="165"/>
                </a:cxn>
                <a:cxn ang="0">
                  <a:pos x="79" y="169"/>
                </a:cxn>
                <a:cxn ang="0">
                  <a:pos x="169" y="208"/>
                </a:cxn>
                <a:cxn ang="0">
                  <a:pos x="144" y="209"/>
                </a:cxn>
                <a:cxn ang="0">
                  <a:pos x="136" y="206"/>
                </a:cxn>
                <a:cxn ang="0">
                  <a:pos x="163" y="219"/>
                </a:cxn>
                <a:cxn ang="0">
                  <a:pos x="153" y="218"/>
                </a:cxn>
                <a:cxn ang="0">
                  <a:pos x="182" y="222"/>
                </a:cxn>
                <a:cxn ang="0">
                  <a:pos x="135" y="227"/>
                </a:cxn>
                <a:cxn ang="0">
                  <a:pos x="169" y="233"/>
                </a:cxn>
                <a:cxn ang="0">
                  <a:pos x="160" y="235"/>
                </a:cxn>
                <a:cxn ang="0">
                  <a:pos x="186" y="235"/>
                </a:cxn>
                <a:cxn ang="0">
                  <a:pos x="213" y="246"/>
                </a:cxn>
                <a:cxn ang="0">
                  <a:pos x="71" y="155"/>
                </a:cxn>
                <a:cxn ang="0">
                  <a:pos x="63" y="153"/>
                </a:cxn>
                <a:cxn ang="0">
                  <a:pos x="77" y="153"/>
                </a:cxn>
                <a:cxn ang="0">
                  <a:pos x="61" y="143"/>
                </a:cxn>
                <a:cxn ang="0">
                  <a:pos x="91" y="182"/>
                </a:cxn>
                <a:cxn ang="0">
                  <a:pos x="81" y="164"/>
                </a:cxn>
              </a:cxnLst>
              <a:rect l="0" t="0" r="r" b="b"/>
              <a:pathLst>
                <a:path w="280" h="257">
                  <a:moveTo>
                    <a:pt x="269" y="74"/>
                  </a:moveTo>
                  <a:cubicBezTo>
                    <a:pt x="258" y="67"/>
                    <a:pt x="258" y="67"/>
                    <a:pt x="258" y="67"/>
                  </a:cubicBezTo>
                  <a:cubicBezTo>
                    <a:pt x="258" y="67"/>
                    <a:pt x="253" y="63"/>
                    <a:pt x="258" y="61"/>
                  </a:cubicBezTo>
                  <a:cubicBezTo>
                    <a:pt x="264" y="59"/>
                    <a:pt x="266" y="53"/>
                    <a:pt x="260" y="53"/>
                  </a:cubicBezTo>
                  <a:cubicBezTo>
                    <a:pt x="256" y="54"/>
                    <a:pt x="256" y="59"/>
                    <a:pt x="253" y="54"/>
                  </a:cubicBezTo>
                  <a:cubicBezTo>
                    <a:pt x="250" y="51"/>
                    <a:pt x="255" y="46"/>
                    <a:pt x="255" y="41"/>
                  </a:cubicBezTo>
                  <a:cubicBezTo>
                    <a:pt x="255" y="40"/>
                    <a:pt x="253" y="37"/>
                    <a:pt x="250" y="34"/>
                  </a:cubicBezTo>
                  <a:cubicBezTo>
                    <a:pt x="248" y="34"/>
                    <a:pt x="248" y="34"/>
                    <a:pt x="248" y="34"/>
                  </a:cubicBezTo>
                  <a:cubicBezTo>
                    <a:pt x="241" y="35"/>
                    <a:pt x="241" y="35"/>
                    <a:pt x="241" y="35"/>
                  </a:cubicBezTo>
                  <a:cubicBezTo>
                    <a:pt x="234" y="45"/>
                    <a:pt x="234" y="45"/>
                    <a:pt x="234" y="45"/>
                  </a:cubicBezTo>
                  <a:cubicBezTo>
                    <a:pt x="234" y="45"/>
                    <a:pt x="223" y="46"/>
                    <a:pt x="218" y="46"/>
                  </a:cubicBezTo>
                  <a:cubicBezTo>
                    <a:pt x="213" y="46"/>
                    <a:pt x="195" y="44"/>
                    <a:pt x="195" y="44"/>
                  </a:cubicBezTo>
                  <a:cubicBezTo>
                    <a:pt x="195" y="44"/>
                    <a:pt x="194" y="38"/>
                    <a:pt x="190" y="36"/>
                  </a:cubicBezTo>
                  <a:cubicBezTo>
                    <a:pt x="186" y="34"/>
                    <a:pt x="179" y="35"/>
                    <a:pt x="179" y="35"/>
                  </a:cubicBezTo>
                  <a:cubicBezTo>
                    <a:pt x="161" y="20"/>
                    <a:pt x="161" y="20"/>
                    <a:pt x="161" y="20"/>
                  </a:cubicBezTo>
                  <a:cubicBezTo>
                    <a:pt x="161" y="20"/>
                    <a:pt x="159" y="15"/>
                    <a:pt x="157" y="12"/>
                  </a:cubicBezTo>
                  <a:cubicBezTo>
                    <a:pt x="155" y="9"/>
                    <a:pt x="148" y="11"/>
                    <a:pt x="148" y="11"/>
                  </a:cubicBezTo>
                  <a:cubicBezTo>
                    <a:pt x="146" y="6"/>
                    <a:pt x="146" y="6"/>
                    <a:pt x="146" y="6"/>
                  </a:cubicBezTo>
                  <a:cubicBezTo>
                    <a:pt x="140" y="3"/>
                    <a:pt x="140" y="3"/>
                    <a:pt x="140" y="3"/>
                  </a:cubicBezTo>
                  <a:cubicBezTo>
                    <a:pt x="140" y="3"/>
                    <a:pt x="131" y="0"/>
                    <a:pt x="127" y="1"/>
                  </a:cubicBezTo>
                  <a:cubicBezTo>
                    <a:pt x="124" y="1"/>
                    <a:pt x="127" y="12"/>
                    <a:pt x="127" y="12"/>
                  </a:cubicBezTo>
                  <a:cubicBezTo>
                    <a:pt x="127" y="12"/>
                    <a:pt x="121" y="9"/>
                    <a:pt x="119" y="9"/>
                  </a:cubicBezTo>
                  <a:cubicBezTo>
                    <a:pt x="116" y="9"/>
                    <a:pt x="119" y="16"/>
                    <a:pt x="119" y="16"/>
                  </a:cubicBezTo>
                  <a:cubicBezTo>
                    <a:pt x="119" y="16"/>
                    <a:pt x="100" y="24"/>
                    <a:pt x="97" y="28"/>
                  </a:cubicBezTo>
                  <a:cubicBezTo>
                    <a:pt x="94" y="32"/>
                    <a:pt x="104" y="36"/>
                    <a:pt x="104" y="36"/>
                  </a:cubicBezTo>
                  <a:cubicBezTo>
                    <a:pt x="102" y="49"/>
                    <a:pt x="102" y="49"/>
                    <a:pt x="102" y="49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6" y="47"/>
                    <a:pt x="82" y="54"/>
                    <a:pt x="80" y="58"/>
                  </a:cubicBezTo>
                  <a:cubicBezTo>
                    <a:pt x="78" y="62"/>
                    <a:pt x="88" y="58"/>
                    <a:pt x="88" y="58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1"/>
                    <a:pt x="88" y="64"/>
                    <a:pt x="86" y="66"/>
                  </a:cubicBezTo>
                  <a:cubicBezTo>
                    <a:pt x="83" y="68"/>
                    <a:pt x="89" y="72"/>
                    <a:pt x="89" y="72"/>
                  </a:cubicBezTo>
                  <a:cubicBezTo>
                    <a:pt x="89" y="72"/>
                    <a:pt x="86" y="77"/>
                    <a:pt x="79" y="77"/>
                  </a:cubicBezTo>
                  <a:cubicBezTo>
                    <a:pt x="73" y="77"/>
                    <a:pt x="75" y="74"/>
                    <a:pt x="75" y="74"/>
                  </a:cubicBezTo>
                  <a:cubicBezTo>
                    <a:pt x="75" y="74"/>
                    <a:pt x="70" y="70"/>
                    <a:pt x="67" y="70"/>
                  </a:cubicBezTo>
                  <a:cubicBezTo>
                    <a:pt x="66" y="70"/>
                    <a:pt x="67" y="75"/>
                    <a:pt x="67" y="75"/>
                  </a:cubicBezTo>
                  <a:cubicBezTo>
                    <a:pt x="57" y="71"/>
                    <a:pt x="57" y="71"/>
                    <a:pt x="57" y="71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66"/>
                    <a:pt x="53" y="62"/>
                    <a:pt x="50" y="62"/>
                  </a:cubicBezTo>
                  <a:cubicBezTo>
                    <a:pt x="49" y="63"/>
                    <a:pt x="50" y="66"/>
                    <a:pt x="50" y="66"/>
                  </a:cubicBezTo>
                  <a:cubicBezTo>
                    <a:pt x="48" y="67"/>
                    <a:pt x="48" y="67"/>
                    <a:pt x="48" y="67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30" y="77"/>
                    <a:pt x="30" y="77"/>
                    <a:pt x="30" y="77"/>
                  </a:cubicBezTo>
                  <a:cubicBezTo>
                    <a:pt x="27" y="75"/>
                    <a:pt x="27" y="75"/>
                    <a:pt x="27" y="75"/>
                  </a:cubicBezTo>
                  <a:cubicBezTo>
                    <a:pt x="20" y="80"/>
                    <a:pt x="20" y="80"/>
                    <a:pt x="20" y="80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4" y="76"/>
                    <a:pt x="10" y="80"/>
                    <a:pt x="9" y="80"/>
                  </a:cubicBezTo>
                  <a:cubicBezTo>
                    <a:pt x="7" y="80"/>
                    <a:pt x="2" y="77"/>
                    <a:pt x="2" y="77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4" y="83"/>
                    <a:pt x="4" y="83"/>
                    <a:pt x="4" y="83"/>
                  </a:cubicBezTo>
                  <a:cubicBezTo>
                    <a:pt x="7" y="97"/>
                    <a:pt x="7" y="97"/>
                    <a:pt x="7" y="97"/>
                  </a:cubicBezTo>
                  <a:cubicBezTo>
                    <a:pt x="11" y="98"/>
                    <a:pt x="11" y="98"/>
                    <a:pt x="11" y="98"/>
                  </a:cubicBezTo>
                  <a:cubicBezTo>
                    <a:pt x="7" y="100"/>
                    <a:pt x="7" y="100"/>
                    <a:pt x="7" y="100"/>
                  </a:cubicBezTo>
                  <a:cubicBezTo>
                    <a:pt x="14" y="108"/>
                    <a:pt x="14" y="108"/>
                    <a:pt x="14" y="108"/>
                  </a:cubicBezTo>
                  <a:cubicBezTo>
                    <a:pt x="23" y="124"/>
                    <a:pt x="23" y="124"/>
                    <a:pt x="23" y="124"/>
                  </a:cubicBezTo>
                  <a:cubicBezTo>
                    <a:pt x="26" y="119"/>
                    <a:pt x="26" y="119"/>
                    <a:pt x="26" y="119"/>
                  </a:cubicBezTo>
                  <a:cubicBezTo>
                    <a:pt x="27" y="107"/>
                    <a:pt x="27" y="107"/>
                    <a:pt x="27" y="107"/>
                  </a:cubicBezTo>
                  <a:cubicBezTo>
                    <a:pt x="27" y="107"/>
                    <a:pt x="30" y="111"/>
                    <a:pt x="33" y="110"/>
                  </a:cubicBezTo>
                  <a:cubicBezTo>
                    <a:pt x="37" y="108"/>
                    <a:pt x="34" y="88"/>
                    <a:pt x="39" y="85"/>
                  </a:cubicBezTo>
                  <a:cubicBezTo>
                    <a:pt x="43" y="82"/>
                    <a:pt x="62" y="95"/>
                    <a:pt x="62" y="95"/>
                  </a:cubicBezTo>
                  <a:cubicBezTo>
                    <a:pt x="70" y="108"/>
                    <a:pt x="70" y="108"/>
                    <a:pt x="70" y="108"/>
                  </a:cubicBezTo>
                  <a:cubicBezTo>
                    <a:pt x="70" y="108"/>
                    <a:pt x="64" y="121"/>
                    <a:pt x="70" y="126"/>
                  </a:cubicBezTo>
                  <a:cubicBezTo>
                    <a:pt x="74" y="131"/>
                    <a:pt x="88" y="146"/>
                    <a:pt x="88" y="146"/>
                  </a:cubicBezTo>
                  <a:cubicBezTo>
                    <a:pt x="88" y="146"/>
                    <a:pt x="98" y="150"/>
                    <a:pt x="102" y="151"/>
                  </a:cubicBezTo>
                  <a:cubicBezTo>
                    <a:pt x="104" y="153"/>
                    <a:pt x="108" y="158"/>
                    <a:pt x="108" y="158"/>
                  </a:cubicBezTo>
                  <a:cubicBezTo>
                    <a:pt x="108" y="158"/>
                    <a:pt x="93" y="153"/>
                    <a:pt x="91" y="151"/>
                  </a:cubicBezTo>
                  <a:cubicBezTo>
                    <a:pt x="89" y="151"/>
                    <a:pt x="82" y="154"/>
                    <a:pt x="82" y="154"/>
                  </a:cubicBezTo>
                  <a:cubicBezTo>
                    <a:pt x="82" y="154"/>
                    <a:pt x="90" y="173"/>
                    <a:pt x="99" y="176"/>
                  </a:cubicBezTo>
                  <a:cubicBezTo>
                    <a:pt x="108" y="179"/>
                    <a:pt x="123" y="190"/>
                    <a:pt x="123" y="190"/>
                  </a:cubicBezTo>
                  <a:cubicBezTo>
                    <a:pt x="123" y="190"/>
                    <a:pt x="120" y="195"/>
                    <a:pt x="123" y="198"/>
                  </a:cubicBezTo>
                  <a:cubicBezTo>
                    <a:pt x="127" y="202"/>
                    <a:pt x="131" y="201"/>
                    <a:pt x="131" y="201"/>
                  </a:cubicBezTo>
                  <a:cubicBezTo>
                    <a:pt x="144" y="197"/>
                    <a:pt x="144" y="197"/>
                    <a:pt x="144" y="197"/>
                  </a:cubicBezTo>
                  <a:cubicBezTo>
                    <a:pt x="169" y="204"/>
                    <a:pt x="169" y="204"/>
                    <a:pt x="169" y="204"/>
                  </a:cubicBezTo>
                  <a:cubicBezTo>
                    <a:pt x="169" y="204"/>
                    <a:pt x="173" y="213"/>
                    <a:pt x="180" y="217"/>
                  </a:cubicBezTo>
                  <a:cubicBezTo>
                    <a:pt x="187" y="219"/>
                    <a:pt x="195" y="225"/>
                    <a:pt x="200" y="228"/>
                  </a:cubicBezTo>
                  <a:cubicBezTo>
                    <a:pt x="203" y="232"/>
                    <a:pt x="210" y="235"/>
                    <a:pt x="210" y="235"/>
                  </a:cubicBezTo>
                  <a:cubicBezTo>
                    <a:pt x="210" y="235"/>
                    <a:pt x="202" y="233"/>
                    <a:pt x="200" y="232"/>
                  </a:cubicBezTo>
                  <a:cubicBezTo>
                    <a:pt x="197" y="230"/>
                    <a:pt x="194" y="228"/>
                    <a:pt x="192" y="228"/>
                  </a:cubicBezTo>
                  <a:cubicBezTo>
                    <a:pt x="189" y="227"/>
                    <a:pt x="176" y="225"/>
                    <a:pt x="176" y="225"/>
                  </a:cubicBezTo>
                  <a:cubicBezTo>
                    <a:pt x="176" y="225"/>
                    <a:pt x="180" y="229"/>
                    <a:pt x="182" y="229"/>
                  </a:cubicBezTo>
                  <a:cubicBezTo>
                    <a:pt x="185" y="230"/>
                    <a:pt x="197" y="235"/>
                    <a:pt x="197" y="235"/>
                  </a:cubicBezTo>
                  <a:cubicBezTo>
                    <a:pt x="212" y="241"/>
                    <a:pt x="212" y="241"/>
                    <a:pt x="212" y="241"/>
                  </a:cubicBezTo>
                  <a:cubicBezTo>
                    <a:pt x="214" y="239"/>
                    <a:pt x="214" y="239"/>
                    <a:pt x="214" y="239"/>
                  </a:cubicBezTo>
                  <a:cubicBezTo>
                    <a:pt x="231" y="249"/>
                    <a:pt x="231" y="249"/>
                    <a:pt x="231" y="249"/>
                  </a:cubicBezTo>
                  <a:cubicBezTo>
                    <a:pt x="236" y="249"/>
                    <a:pt x="236" y="249"/>
                    <a:pt x="236" y="249"/>
                  </a:cubicBezTo>
                  <a:cubicBezTo>
                    <a:pt x="239" y="251"/>
                    <a:pt x="239" y="251"/>
                    <a:pt x="239" y="251"/>
                  </a:cubicBezTo>
                  <a:cubicBezTo>
                    <a:pt x="251" y="257"/>
                    <a:pt x="251" y="257"/>
                    <a:pt x="251" y="257"/>
                  </a:cubicBezTo>
                  <a:cubicBezTo>
                    <a:pt x="251" y="257"/>
                    <a:pt x="253" y="248"/>
                    <a:pt x="248" y="248"/>
                  </a:cubicBezTo>
                  <a:cubicBezTo>
                    <a:pt x="244" y="246"/>
                    <a:pt x="242" y="249"/>
                    <a:pt x="242" y="249"/>
                  </a:cubicBezTo>
                  <a:cubicBezTo>
                    <a:pt x="220" y="230"/>
                    <a:pt x="220" y="230"/>
                    <a:pt x="220" y="230"/>
                  </a:cubicBezTo>
                  <a:cubicBezTo>
                    <a:pt x="212" y="232"/>
                    <a:pt x="212" y="232"/>
                    <a:pt x="212" y="232"/>
                  </a:cubicBezTo>
                  <a:cubicBezTo>
                    <a:pt x="212" y="232"/>
                    <a:pt x="215" y="226"/>
                    <a:pt x="210" y="221"/>
                  </a:cubicBezTo>
                  <a:cubicBezTo>
                    <a:pt x="204" y="216"/>
                    <a:pt x="191" y="210"/>
                    <a:pt x="190" y="206"/>
                  </a:cubicBezTo>
                  <a:cubicBezTo>
                    <a:pt x="189" y="201"/>
                    <a:pt x="190" y="197"/>
                    <a:pt x="190" y="197"/>
                  </a:cubicBezTo>
                  <a:cubicBezTo>
                    <a:pt x="178" y="191"/>
                    <a:pt x="178" y="191"/>
                    <a:pt x="178" y="191"/>
                  </a:cubicBezTo>
                  <a:cubicBezTo>
                    <a:pt x="161" y="176"/>
                    <a:pt x="161" y="176"/>
                    <a:pt x="161" y="176"/>
                  </a:cubicBezTo>
                  <a:cubicBezTo>
                    <a:pt x="159" y="173"/>
                    <a:pt x="159" y="173"/>
                    <a:pt x="159" y="173"/>
                  </a:cubicBezTo>
                  <a:cubicBezTo>
                    <a:pt x="159" y="173"/>
                    <a:pt x="146" y="164"/>
                    <a:pt x="140" y="157"/>
                  </a:cubicBezTo>
                  <a:cubicBezTo>
                    <a:pt x="132" y="149"/>
                    <a:pt x="133" y="144"/>
                    <a:pt x="131" y="139"/>
                  </a:cubicBezTo>
                  <a:cubicBezTo>
                    <a:pt x="128" y="132"/>
                    <a:pt x="123" y="129"/>
                    <a:pt x="123" y="129"/>
                  </a:cubicBezTo>
                  <a:cubicBezTo>
                    <a:pt x="125" y="125"/>
                    <a:pt x="125" y="125"/>
                    <a:pt x="125" y="125"/>
                  </a:cubicBezTo>
                  <a:cubicBezTo>
                    <a:pt x="120" y="118"/>
                    <a:pt x="120" y="118"/>
                    <a:pt x="120" y="118"/>
                  </a:cubicBezTo>
                  <a:cubicBezTo>
                    <a:pt x="110" y="117"/>
                    <a:pt x="110" y="117"/>
                    <a:pt x="110" y="117"/>
                  </a:cubicBezTo>
                  <a:cubicBezTo>
                    <a:pt x="110" y="117"/>
                    <a:pt x="102" y="93"/>
                    <a:pt x="109" y="90"/>
                  </a:cubicBezTo>
                  <a:cubicBezTo>
                    <a:pt x="116" y="85"/>
                    <a:pt x="120" y="90"/>
                    <a:pt x="123" y="93"/>
                  </a:cubicBezTo>
                  <a:cubicBezTo>
                    <a:pt x="126" y="96"/>
                    <a:pt x="132" y="102"/>
                    <a:pt x="136" y="100"/>
                  </a:cubicBezTo>
                  <a:cubicBezTo>
                    <a:pt x="140" y="99"/>
                    <a:pt x="140" y="86"/>
                    <a:pt x="144" y="85"/>
                  </a:cubicBezTo>
                  <a:cubicBezTo>
                    <a:pt x="148" y="85"/>
                    <a:pt x="159" y="87"/>
                    <a:pt x="159" y="87"/>
                  </a:cubicBezTo>
                  <a:cubicBezTo>
                    <a:pt x="164" y="81"/>
                    <a:pt x="164" y="81"/>
                    <a:pt x="164" y="81"/>
                  </a:cubicBezTo>
                  <a:cubicBezTo>
                    <a:pt x="164" y="81"/>
                    <a:pt x="172" y="88"/>
                    <a:pt x="176" y="88"/>
                  </a:cubicBezTo>
                  <a:cubicBezTo>
                    <a:pt x="198" y="88"/>
                    <a:pt x="198" y="88"/>
                    <a:pt x="198" y="88"/>
                  </a:cubicBezTo>
                  <a:cubicBezTo>
                    <a:pt x="198" y="88"/>
                    <a:pt x="203" y="92"/>
                    <a:pt x="206" y="92"/>
                  </a:cubicBezTo>
                  <a:cubicBezTo>
                    <a:pt x="210" y="92"/>
                    <a:pt x="214" y="84"/>
                    <a:pt x="214" y="84"/>
                  </a:cubicBezTo>
                  <a:cubicBezTo>
                    <a:pt x="214" y="84"/>
                    <a:pt x="219" y="90"/>
                    <a:pt x="222" y="90"/>
                  </a:cubicBezTo>
                  <a:cubicBezTo>
                    <a:pt x="225" y="90"/>
                    <a:pt x="225" y="84"/>
                    <a:pt x="225" y="84"/>
                  </a:cubicBezTo>
                  <a:cubicBezTo>
                    <a:pt x="233" y="85"/>
                    <a:pt x="233" y="85"/>
                    <a:pt x="233" y="85"/>
                  </a:cubicBezTo>
                  <a:cubicBezTo>
                    <a:pt x="239" y="90"/>
                    <a:pt x="239" y="90"/>
                    <a:pt x="239" y="90"/>
                  </a:cubicBezTo>
                  <a:cubicBezTo>
                    <a:pt x="239" y="90"/>
                    <a:pt x="241" y="86"/>
                    <a:pt x="247" y="87"/>
                  </a:cubicBezTo>
                  <a:cubicBezTo>
                    <a:pt x="253" y="90"/>
                    <a:pt x="251" y="99"/>
                    <a:pt x="256" y="99"/>
                  </a:cubicBezTo>
                  <a:cubicBezTo>
                    <a:pt x="262" y="99"/>
                    <a:pt x="267" y="94"/>
                    <a:pt x="267" y="94"/>
                  </a:cubicBezTo>
                  <a:cubicBezTo>
                    <a:pt x="264" y="82"/>
                    <a:pt x="264" y="82"/>
                    <a:pt x="264" y="82"/>
                  </a:cubicBezTo>
                  <a:cubicBezTo>
                    <a:pt x="269" y="77"/>
                    <a:pt x="269" y="77"/>
                    <a:pt x="269" y="77"/>
                  </a:cubicBezTo>
                  <a:cubicBezTo>
                    <a:pt x="280" y="77"/>
                    <a:pt x="280" y="77"/>
                    <a:pt x="280" y="77"/>
                  </a:cubicBezTo>
                  <a:cubicBezTo>
                    <a:pt x="280" y="74"/>
                    <a:pt x="280" y="74"/>
                    <a:pt x="280" y="74"/>
                  </a:cubicBezTo>
                  <a:lnTo>
                    <a:pt x="269" y="74"/>
                  </a:lnTo>
                  <a:close/>
                  <a:moveTo>
                    <a:pt x="60" y="109"/>
                  </a:moveTo>
                  <a:cubicBezTo>
                    <a:pt x="64" y="106"/>
                    <a:pt x="64" y="106"/>
                    <a:pt x="64" y="106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49" y="92"/>
                    <a:pt x="49" y="92"/>
                    <a:pt x="49" y="92"/>
                  </a:cubicBezTo>
                  <a:cubicBezTo>
                    <a:pt x="50" y="97"/>
                    <a:pt x="50" y="97"/>
                    <a:pt x="50" y="97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56" y="104"/>
                    <a:pt x="56" y="104"/>
                    <a:pt x="56" y="104"/>
                  </a:cubicBezTo>
                  <a:cubicBezTo>
                    <a:pt x="56" y="107"/>
                    <a:pt x="56" y="107"/>
                    <a:pt x="56" y="107"/>
                  </a:cubicBezTo>
                  <a:lnTo>
                    <a:pt x="60" y="109"/>
                  </a:lnTo>
                  <a:close/>
                  <a:moveTo>
                    <a:pt x="53" y="129"/>
                  </a:moveTo>
                  <a:cubicBezTo>
                    <a:pt x="49" y="126"/>
                    <a:pt x="49" y="126"/>
                    <a:pt x="49" y="126"/>
                  </a:cubicBezTo>
                  <a:cubicBezTo>
                    <a:pt x="47" y="115"/>
                    <a:pt x="47" y="115"/>
                    <a:pt x="47" y="115"/>
                  </a:cubicBezTo>
                  <a:cubicBezTo>
                    <a:pt x="47" y="115"/>
                    <a:pt x="50" y="112"/>
                    <a:pt x="48" y="110"/>
                  </a:cubicBezTo>
                  <a:cubicBezTo>
                    <a:pt x="47" y="108"/>
                    <a:pt x="45" y="106"/>
                    <a:pt x="44" y="102"/>
                  </a:cubicBezTo>
                  <a:cubicBezTo>
                    <a:pt x="44" y="100"/>
                    <a:pt x="43" y="95"/>
                    <a:pt x="43" y="95"/>
                  </a:cubicBezTo>
                  <a:cubicBezTo>
                    <a:pt x="40" y="95"/>
                    <a:pt x="40" y="95"/>
                    <a:pt x="40" y="95"/>
                  </a:cubicBezTo>
                  <a:cubicBezTo>
                    <a:pt x="38" y="100"/>
                    <a:pt x="38" y="100"/>
                    <a:pt x="38" y="100"/>
                  </a:cubicBezTo>
                  <a:cubicBezTo>
                    <a:pt x="38" y="100"/>
                    <a:pt x="42" y="106"/>
                    <a:pt x="44" y="107"/>
                  </a:cubicBezTo>
                  <a:cubicBezTo>
                    <a:pt x="45" y="109"/>
                    <a:pt x="44" y="112"/>
                    <a:pt x="44" y="112"/>
                  </a:cubicBezTo>
                  <a:cubicBezTo>
                    <a:pt x="41" y="111"/>
                    <a:pt x="41" y="111"/>
                    <a:pt x="41" y="111"/>
                  </a:cubicBezTo>
                  <a:cubicBezTo>
                    <a:pt x="46" y="124"/>
                    <a:pt x="46" y="124"/>
                    <a:pt x="46" y="124"/>
                  </a:cubicBezTo>
                  <a:cubicBezTo>
                    <a:pt x="42" y="124"/>
                    <a:pt x="42" y="124"/>
                    <a:pt x="42" y="124"/>
                  </a:cubicBezTo>
                  <a:cubicBezTo>
                    <a:pt x="45" y="135"/>
                    <a:pt x="45" y="135"/>
                    <a:pt x="45" y="135"/>
                  </a:cubicBezTo>
                  <a:cubicBezTo>
                    <a:pt x="51" y="140"/>
                    <a:pt x="51" y="140"/>
                    <a:pt x="51" y="140"/>
                  </a:cubicBezTo>
                  <a:cubicBezTo>
                    <a:pt x="53" y="138"/>
                    <a:pt x="53" y="138"/>
                    <a:pt x="53" y="138"/>
                  </a:cubicBezTo>
                  <a:cubicBezTo>
                    <a:pt x="47" y="132"/>
                    <a:pt x="47" y="132"/>
                    <a:pt x="47" y="132"/>
                  </a:cubicBezTo>
                  <a:cubicBezTo>
                    <a:pt x="46" y="129"/>
                    <a:pt x="46" y="129"/>
                    <a:pt x="46" y="129"/>
                  </a:cubicBezTo>
                  <a:cubicBezTo>
                    <a:pt x="49" y="130"/>
                    <a:pt x="49" y="130"/>
                    <a:pt x="49" y="130"/>
                  </a:cubicBezTo>
                  <a:lnTo>
                    <a:pt x="53" y="129"/>
                  </a:lnTo>
                  <a:close/>
                  <a:moveTo>
                    <a:pt x="37" y="130"/>
                  </a:moveTo>
                  <a:cubicBezTo>
                    <a:pt x="37" y="133"/>
                    <a:pt x="40" y="129"/>
                    <a:pt x="40" y="129"/>
                  </a:cubicBezTo>
                  <a:cubicBezTo>
                    <a:pt x="40" y="125"/>
                    <a:pt x="37" y="127"/>
                    <a:pt x="37" y="130"/>
                  </a:cubicBezTo>
                  <a:close/>
                  <a:moveTo>
                    <a:pt x="86" y="147"/>
                  </a:moveTo>
                  <a:cubicBezTo>
                    <a:pt x="78" y="140"/>
                    <a:pt x="78" y="140"/>
                    <a:pt x="78" y="140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0" y="131"/>
                    <a:pt x="70" y="131"/>
                    <a:pt x="70" y="131"/>
                  </a:cubicBezTo>
                  <a:cubicBezTo>
                    <a:pt x="67" y="130"/>
                    <a:pt x="67" y="130"/>
                    <a:pt x="67" y="130"/>
                  </a:cubicBezTo>
                  <a:cubicBezTo>
                    <a:pt x="62" y="127"/>
                    <a:pt x="62" y="127"/>
                    <a:pt x="62" y="127"/>
                  </a:cubicBezTo>
                  <a:cubicBezTo>
                    <a:pt x="72" y="140"/>
                    <a:pt x="72" y="140"/>
                    <a:pt x="72" y="140"/>
                  </a:cubicBezTo>
                  <a:cubicBezTo>
                    <a:pt x="76" y="143"/>
                    <a:pt x="76" y="143"/>
                    <a:pt x="76" y="143"/>
                  </a:cubicBezTo>
                  <a:cubicBezTo>
                    <a:pt x="82" y="149"/>
                    <a:pt x="82" y="149"/>
                    <a:pt x="82" y="149"/>
                  </a:cubicBezTo>
                  <a:lnTo>
                    <a:pt x="86" y="147"/>
                  </a:lnTo>
                  <a:close/>
                  <a:moveTo>
                    <a:pt x="59" y="121"/>
                  </a:moveTo>
                  <a:cubicBezTo>
                    <a:pt x="63" y="121"/>
                    <a:pt x="63" y="121"/>
                    <a:pt x="63" y="121"/>
                  </a:cubicBezTo>
                  <a:cubicBezTo>
                    <a:pt x="61" y="114"/>
                    <a:pt x="61" y="114"/>
                    <a:pt x="61" y="114"/>
                  </a:cubicBezTo>
                  <a:cubicBezTo>
                    <a:pt x="58" y="115"/>
                    <a:pt x="58" y="115"/>
                    <a:pt x="58" y="115"/>
                  </a:cubicBezTo>
                  <a:cubicBezTo>
                    <a:pt x="60" y="117"/>
                    <a:pt x="60" y="117"/>
                    <a:pt x="60" y="117"/>
                  </a:cubicBezTo>
                  <a:lnTo>
                    <a:pt x="59" y="121"/>
                  </a:lnTo>
                  <a:close/>
                  <a:moveTo>
                    <a:pt x="77" y="165"/>
                  </a:moveTo>
                  <a:cubicBezTo>
                    <a:pt x="72" y="160"/>
                    <a:pt x="72" y="160"/>
                    <a:pt x="72" y="160"/>
                  </a:cubicBezTo>
                  <a:cubicBezTo>
                    <a:pt x="69" y="160"/>
                    <a:pt x="69" y="160"/>
                    <a:pt x="69" y="160"/>
                  </a:cubicBezTo>
                  <a:cubicBezTo>
                    <a:pt x="75" y="165"/>
                    <a:pt x="75" y="165"/>
                    <a:pt x="75" y="165"/>
                  </a:cubicBezTo>
                  <a:cubicBezTo>
                    <a:pt x="78" y="170"/>
                    <a:pt x="78" y="170"/>
                    <a:pt x="78" y="170"/>
                  </a:cubicBezTo>
                  <a:cubicBezTo>
                    <a:pt x="84" y="177"/>
                    <a:pt x="84" y="177"/>
                    <a:pt x="84" y="177"/>
                  </a:cubicBezTo>
                  <a:cubicBezTo>
                    <a:pt x="86" y="174"/>
                    <a:pt x="86" y="174"/>
                    <a:pt x="86" y="174"/>
                  </a:cubicBezTo>
                  <a:cubicBezTo>
                    <a:pt x="79" y="169"/>
                    <a:pt x="79" y="169"/>
                    <a:pt x="79" y="169"/>
                  </a:cubicBezTo>
                  <a:lnTo>
                    <a:pt x="77" y="165"/>
                  </a:lnTo>
                  <a:close/>
                  <a:moveTo>
                    <a:pt x="162" y="212"/>
                  </a:moveTo>
                  <a:cubicBezTo>
                    <a:pt x="168" y="210"/>
                    <a:pt x="168" y="210"/>
                    <a:pt x="168" y="210"/>
                  </a:cubicBezTo>
                  <a:cubicBezTo>
                    <a:pt x="169" y="208"/>
                    <a:pt x="169" y="208"/>
                    <a:pt x="169" y="208"/>
                  </a:cubicBezTo>
                  <a:cubicBezTo>
                    <a:pt x="163" y="207"/>
                    <a:pt x="163" y="207"/>
                    <a:pt x="163" y="207"/>
                  </a:cubicBezTo>
                  <a:cubicBezTo>
                    <a:pt x="148" y="205"/>
                    <a:pt x="148" y="205"/>
                    <a:pt x="148" y="205"/>
                  </a:cubicBezTo>
                  <a:cubicBezTo>
                    <a:pt x="148" y="208"/>
                    <a:pt x="148" y="208"/>
                    <a:pt x="148" y="208"/>
                  </a:cubicBezTo>
                  <a:cubicBezTo>
                    <a:pt x="144" y="209"/>
                    <a:pt x="144" y="209"/>
                    <a:pt x="144" y="209"/>
                  </a:cubicBezTo>
                  <a:cubicBezTo>
                    <a:pt x="159" y="214"/>
                    <a:pt x="159" y="214"/>
                    <a:pt x="159" y="214"/>
                  </a:cubicBezTo>
                  <a:lnTo>
                    <a:pt x="162" y="212"/>
                  </a:lnTo>
                  <a:close/>
                  <a:moveTo>
                    <a:pt x="141" y="204"/>
                  </a:moveTo>
                  <a:cubicBezTo>
                    <a:pt x="133" y="202"/>
                    <a:pt x="136" y="206"/>
                    <a:pt x="136" y="206"/>
                  </a:cubicBezTo>
                  <a:cubicBezTo>
                    <a:pt x="140" y="208"/>
                    <a:pt x="147" y="206"/>
                    <a:pt x="141" y="204"/>
                  </a:cubicBezTo>
                  <a:close/>
                  <a:moveTo>
                    <a:pt x="182" y="222"/>
                  </a:moveTo>
                  <a:cubicBezTo>
                    <a:pt x="180" y="220"/>
                    <a:pt x="180" y="220"/>
                    <a:pt x="180" y="220"/>
                  </a:cubicBezTo>
                  <a:cubicBezTo>
                    <a:pt x="163" y="219"/>
                    <a:pt x="163" y="219"/>
                    <a:pt x="163" y="219"/>
                  </a:cubicBezTo>
                  <a:cubicBezTo>
                    <a:pt x="161" y="217"/>
                    <a:pt x="161" y="217"/>
                    <a:pt x="161" y="217"/>
                  </a:cubicBezTo>
                  <a:cubicBezTo>
                    <a:pt x="154" y="214"/>
                    <a:pt x="154" y="214"/>
                    <a:pt x="154" y="214"/>
                  </a:cubicBezTo>
                  <a:cubicBezTo>
                    <a:pt x="152" y="216"/>
                    <a:pt x="152" y="216"/>
                    <a:pt x="152" y="216"/>
                  </a:cubicBezTo>
                  <a:cubicBezTo>
                    <a:pt x="153" y="218"/>
                    <a:pt x="153" y="218"/>
                    <a:pt x="153" y="218"/>
                  </a:cubicBezTo>
                  <a:cubicBezTo>
                    <a:pt x="149" y="218"/>
                    <a:pt x="149" y="218"/>
                    <a:pt x="149" y="218"/>
                  </a:cubicBezTo>
                  <a:cubicBezTo>
                    <a:pt x="146" y="221"/>
                    <a:pt x="146" y="221"/>
                    <a:pt x="146" y="221"/>
                  </a:cubicBezTo>
                  <a:cubicBezTo>
                    <a:pt x="159" y="223"/>
                    <a:pt x="159" y="223"/>
                    <a:pt x="159" y="223"/>
                  </a:cubicBezTo>
                  <a:lnTo>
                    <a:pt x="182" y="222"/>
                  </a:lnTo>
                  <a:close/>
                  <a:moveTo>
                    <a:pt x="135" y="227"/>
                  </a:moveTo>
                  <a:cubicBezTo>
                    <a:pt x="129" y="229"/>
                    <a:pt x="129" y="229"/>
                    <a:pt x="129" y="229"/>
                  </a:cubicBezTo>
                  <a:cubicBezTo>
                    <a:pt x="129" y="229"/>
                    <a:pt x="131" y="232"/>
                    <a:pt x="138" y="230"/>
                  </a:cubicBezTo>
                  <a:cubicBezTo>
                    <a:pt x="144" y="228"/>
                    <a:pt x="143" y="225"/>
                    <a:pt x="135" y="227"/>
                  </a:cubicBezTo>
                  <a:close/>
                  <a:moveTo>
                    <a:pt x="170" y="243"/>
                  </a:moveTo>
                  <a:cubicBezTo>
                    <a:pt x="170" y="243"/>
                    <a:pt x="163" y="248"/>
                    <a:pt x="171" y="246"/>
                  </a:cubicBezTo>
                  <a:cubicBezTo>
                    <a:pt x="177" y="246"/>
                    <a:pt x="179" y="243"/>
                    <a:pt x="170" y="243"/>
                  </a:cubicBezTo>
                  <a:close/>
                  <a:moveTo>
                    <a:pt x="169" y="233"/>
                  </a:moveTo>
                  <a:cubicBezTo>
                    <a:pt x="160" y="229"/>
                    <a:pt x="160" y="229"/>
                    <a:pt x="160" y="229"/>
                  </a:cubicBezTo>
                  <a:cubicBezTo>
                    <a:pt x="159" y="232"/>
                    <a:pt x="159" y="232"/>
                    <a:pt x="159" y="232"/>
                  </a:cubicBezTo>
                  <a:cubicBezTo>
                    <a:pt x="162" y="233"/>
                    <a:pt x="162" y="233"/>
                    <a:pt x="162" y="233"/>
                  </a:cubicBezTo>
                  <a:cubicBezTo>
                    <a:pt x="160" y="235"/>
                    <a:pt x="160" y="235"/>
                    <a:pt x="160" y="235"/>
                  </a:cubicBezTo>
                  <a:cubicBezTo>
                    <a:pt x="169" y="237"/>
                    <a:pt x="169" y="237"/>
                    <a:pt x="169" y="237"/>
                  </a:cubicBezTo>
                  <a:cubicBezTo>
                    <a:pt x="174" y="235"/>
                    <a:pt x="174" y="235"/>
                    <a:pt x="174" y="235"/>
                  </a:cubicBezTo>
                  <a:cubicBezTo>
                    <a:pt x="184" y="236"/>
                    <a:pt x="184" y="236"/>
                    <a:pt x="184" y="236"/>
                  </a:cubicBezTo>
                  <a:cubicBezTo>
                    <a:pt x="186" y="235"/>
                    <a:pt x="186" y="235"/>
                    <a:pt x="186" y="235"/>
                  </a:cubicBezTo>
                  <a:cubicBezTo>
                    <a:pt x="176" y="230"/>
                    <a:pt x="176" y="230"/>
                    <a:pt x="176" y="230"/>
                  </a:cubicBezTo>
                  <a:lnTo>
                    <a:pt x="169" y="233"/>
                  </a:lnTo>
                  <a:close/>
                  <a:moveTo>
                    <a:pt x="194" y="243"/>
                  </a:moveTo>
                  <a:cubicBezTo>
                    <a:pt x="213" y="246"/>
                    <a:pt x="213" y="246"/>
                    <a:pt x="213" y="246"/>
                  </a:cubicBezTo>
                  <a:cubicBezTo>
                    <a:pt x="213" y="244"/>
                    <a:pt x="213" y="244"/>
                    <a:pt x="213" y="244"/>
                  </a:cubicBezTo>
                  <a:cubicBezTo>
                    <a:pt x="195" y="240"/>
                    <a:pt x="195" y="240"/>
                    <a:pt x="195" y="240"/>
                  </a:cubicBezTo>
                  <a:lnTo>
                    <a:pt x="194" y="243"/>
                  </a:lnTo>
                  <a:close/>
                  <a:moveTo>
                    <a:pt x="71" y="155"/>
                  </a:moveTo>
                  <a:cubicBezTo>
                    <a:pt x="67" y="153"/>
                    <a:pt x="65" y="156"/>
                    <a:pt x="65" y="156"/>
                  </a:cubicBezTo>
                  <a:cubicBezTo>
                    <a:pt x="71" y="158"/>
                    <a:pt x="74" y="157"/>
                    <a:pt x="71" y="155"/>
                  </a:cubicBezTo>
                  <a:close/>
                  <a:moveTo>
                    <a:pt x="65" y="150"/>
                  </a:moveTo>
                  <a:cubicBezTo>
                    <a:pt x="62" y="150"/>
                    <a:pt x="60" y="151"/>
                    <a:pt x="63" y="153"/>
                  </a:cubicBezTo>
                  <a:cubicBezTo>
                    <a:pt x="63" y="153"/>
                    <a:pt x="67" y="151"/>
                    <a:pt x="65" y="150"/>
                  </a:cubicBezTo>
                  <a:close/>
                  <a:moveTo>
                    <a:pt x="77" y="153"/>
                  </a:moveTo>
                  <a:cubicBezTo>
                    <a:pt x="80" y="153"/>
                    <a:pt x="84" y="149"/>
                    <a:pt x="79" y="149"/>
                  </a:cubicBezTo>
                  <a:cubicBezTo>
                    <a:pt x="75" y="148"/>
                    <a:pt x="77" y="153"/>
                    <a:pt x="77" y="153"/>
                  </a:cubicBezTo>
                  <a:close/>
                  <a:moveTo>
                    <a:pt x="65" y="146"/>
                  </a:moveTo>
                  <a:cubicBezTo>
                    <a:pt x="69" y="147"/>
                    <a:pt x="71" y="145"/>
                    <a:pt x="67" y="144"/>
                  </a:cubicBezTo>
                  <a:cubicBezTo>
                    <a:pt x="65" y="143"/>
                    <a:pt x="65" y="146"/>
                    <a:pt x="65" y="146"/>
                  </a:cubicBezTo>
                  <a:close/>
                  <a:moveTo>
                    <a:pt x="61" y="143"/>
                  </a:moveTo>
                  <a:cubicBezTo>
                    <a:pt x="60" y="142"/>
                    <a:pt x="57" y="145"/>
                    <a:pt x="59" y="146"/>
                  </a:cubicBezTo>
                  <a:cubicBezTo>
                    <a:pt x="59" y="146"/>
                    <a:pt x="63" y="144"/>
                    <a:pt x="61" y="143"/>
                  </a:cubicBezTo>
                  <a:close/>
                  <a:moveTo>
                    <a:pt x="91" y="179"/>
                  </a:moveTo>
                  <a:cubicBezTo>
                    <a:pt x="88" y="178"/>
                    <a:pt x="91" y="182"/>
                    <a:pt x="91" y="182"/>
                  </a:cubicBezTo>
                  <a:cubicBezTo>
                    <a:pt x="96" y="185"/>
                    <a:pt x="95" y="181"/>
                    <a:pt x="91" y="179"/>
                  </a:cubicBezTo>
                  <a:close/>
                  <a:moveTo>
                    <a:pt x="81" y="164"/>
                  </a:moveTo>
                  <a:cubicBezTo>
                    <a:pt x="88" y="171"/>
                    <a:pt x="88" y="167"/>
                    <a:pt x="83" y="163"/>
                  </a:cubicBezTo>
                  <a:cubicBezTo>
                    <a:pt x="78" y="158"/>
                    <a:pt x="81" y="164"/>
                    <a:pt x="81" y="164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76" name="Macedonia" descr="© INSCALE GmbH, 05.05.2010&#10;http://www.presentationload.com/"/>
            <p:cNvSpPr>
              <a:spLocks/>
            </p:cNvSpPr>
            <p:nvPr/>
          </p:nvSpPr>
          <p:spPr bwMode="gray">
            <a:xfrm>
              <a:off x="4994309" y="4768168"/>
              <a:ext cx="283156" cy="541901"/>
            </a:xfrm>
            <a:custGeom>
              <a:avLst/>
              <a:gdLst/>
              <a:ahLst/>
              <a:cxnLst>
                <a:cxn ang="0">
                  <a:pos x="95" y="110"/>
                </a:cxn>
                <a:cxn ang="0">
                  <a:pos x="89" y="106"/>
                </a:cxn>
                <a:cxn ang="0">
                  <a:pos x="78" y="98"/>
                </a:cxn>
                <a:cxn ang="0">
                  <a:pos x="66" y="83"/>
                </a:cxn>
                <a:cxn ang="0">
                  <a:pos x="63" y="69"/>
                </a:cxn>
                <a:cxn ang="0">
                  <a:pos x="66" y="53"/>
                </a:cxn>
                <a:cxn ang="0">
                  <a:pos x="61" y="24"/>
                </a:cxn>
                <a:cxn ang="0">
                  <a:pos x="43" y="9"/>
                </a:cxn>
                <a:cxn ang="0">
                  <a:pos x="28" y="12"/>
                </a:cxn>
                <a:cxn ang="0">
                  <a:pos x="21" y="1"/>
                </a:cxn>
                <a:cxn ang="0">
                  <a:pos x="0" y="35"/>
                </a:cxn>
                <a:cxn ang="0">
                  <a:pos x="5" y="46"/>
                </a:cxn>
                <a:cxn ang="0">
                  <a:pos x="14" y="55"/>
                </a:cxn>
                <a:cxn ang="0">
                  <a:pos x="21" y="69"/>
                </a:cxn>
                <a:cxn ang="0">
                  <a:pos x="13" y="71"/>
                </a:cxn>
                <a:cxn ang="0">
                  <a:pos x="11" y="85"/>
                </a:cxn>
                <a:cxn ang="0">
                  <a:pos x="18" y="92"/>
                </a:cxn>
                <a:cxn ang="0">
                  <a:pos x="16" y="108"/>
                </a:cxn>
                <a:cxn ang="0">
                  <a:pos x="14" y="113"/>
                </a:cxn>
                <a:cxn ang="0">
                  <a:pos x="15" y="119"/>
                </a:cxn>
                <a:cxn ang="0">
                  <a:pos x="12" y="130"/>
                </a:cxn>
                <a:cxn ang="0">
                  <a:pos x="19" y="138"/>
                </a:cxn>
                <a:cxn ang="0">
                  <a:pos x="16" y="141"/>
                </a:cxn>
                <a:cxn ang="0">
                  <a:pos x="19" y="153"/>
                </a:cxn>
                <a:cxn ang="0">
                  <a:pos x="16" y="146"/>
                </a:cxn>
                <a:cxn ang="0">
                  <a:pos x="12" y="147"/>
                </a:cxn>
                <a:cxn ang="0">
                  <a:pos x="33" y="164"/>
                </a:cxn>
                <a:cxn ang="0">
                  <a:pos x="41" y="169"/>
                </a:cxn>
                <a:cxn ang="0">
                  <a:pos x="47" y="179"/>
                </a:cxn>
                <a:cxn ang="0">
                  <a:pos x="52" y="190"/>
                </a:cxn>
                <a:cxn ang="0">
                  <a:pos x="67" y="187"/>
                </a:cxn>
                <a:cxn ang="0">
                  <a:pos x="72" y="181"/>
                </a:cxn>
                <a:cxn ang="0">
                  <a:pos x="66" y="171"/>
                </a:cxn>
                <a:cxn ang="0">
                  <a:pos x="73" y="163"/>
                </a:cxn>
                <a:cxn ang="0">
                  <a:pos x="85" y="149"/>
                </a:cxn>
                <a:cxn ang="0">
                  <a:pos x="90" y="135"/>
                </a:cxn>
                <a:cxn ang="0">
                  <a:pos x="100" y="125"/>
                </a:cxn>
              </a:cxnLst>
              <a:rect l="0" t="0" r="r" b="b"/>
              <a:pathLst>
                <a:path w="100" h="192">
                  <a:moveTo>
                    <a:pt x="95" y="117"/>
                  </a:moveTo>
                  <a:cubicBezTo>
                    <a:pt x="95" y="110"/>
                    <a:pt x="95" y="110"/>
                    <a:pt x="95" y="110"/>
                  </a:cubicBezTo>
                  <a:cubicBezTo>
                    <a:pt x="94" y="107"/>
                    <a:pt x="94" y="107"/>
                    <a:pt x="94" y="107"/>
                  </a:cubicBezTo>
                  <a:cubicBezTo>
                    <a:pt x="89" y="106"/>
                    <a:pt x="89" y="106"/>
                    <a:pt x="89" y="106"/>
                  </a:cubicBezTo>
                  <a:cubicBezTo>
                    <a:pt x="82" y="110"/>
                    <a:pt x="82" y="110"/>
                    <a:pt x="82" y="110"/>
                  </a:cubicBezTo>
                  <a:cubicBezTo>
                    <a:pt x="78" y="98"/>
                    <a:pt x="78" y="98"/>
                    <a:pt x="78" y="98"/>
                  </a:cubicBezTo>
                  <a:cubicBezTo>
                    <a:pt x="73" y="97"/>
                    <a:pt x="73" y="97"/>
                    <a:pt x="73" y="97"/>
                  </a:cubicBezTo>
                  <a:cubicBezTo>
                    <a:pt x="66" y="83"/>
                    <a:pt x="66" y="83"/>
                    <a:pt x="66" y="83"/>
                  </a:cubicBezTo>
                  <a:cubicBezTo>
                    <a:pt x="70" y="78"/>
                    <a:pt x="70" y="78"/>
                    <a:pt x="70" y="78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68" y="65"/>
                    <a:pt x="68" y="65"/>
                    <a:pt x="68" y="65"/>
                  </a:cubicBezTo>
                  <a:cubicBezTo>
                    <a:pt x="66" y="53"/>
                    <a:pt x="66" y="53"/>
                    <a:pt x="66" y="53"/>
                  </a:cubicBezTo>
                  <a:cubicBezTo>
                    <a:pt x="68" y="39"/>
                    <a:pt x="68" y="39"/>
                    <a:pt x="68" y="39"/>
                  </a:cubicBezTo>
                  <a:cubicBezTo>
                    <a:pt x="68" y="39"/>
                    <a:pt x="65" y="29"/>
                    <a:pt x="61" y="24"/>
                  </a:cubicBezTo>
                  <a:cubicBezTo>
                    <a:pt x="57" y="20"/>
                    <a:pt x="46" y="19"/>
                    <a:pt x="46" y="19"/>
                  </a:cubicBezTo>
                  <a:cubicBezTo>
                    <a:pt x="46" y="19"/>
                    <a:pt x="45" y="12"/>
                    <a:pt x="43" y="9"/>
                  </a:cubicBezTo>
                  <a:cubicBezTo>
                    <a:pt x="41" y="7"/>
                    <a:pt x="38" y="5"/>
                    <a:pt x="38" y="5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5" y="46"/>
                    <a:pt x="5" y="46"/>
                    <a:pt x="5" y="46"/>
                  </a:cubicBezTo>
                  <a:cubicBezTo>
                    <a:pt x="6" y="54"/>
                    <a:pt x="6" y="54"/>
                    <a:pt x="6" y="54"/>
                  </a:cubicBezTo>
                  <a:cubicBezTo>
                    <a:pt x="6" y="54"/>
                    <a:pt x="9" y="54"/>
                    <a:pt x="14" y="55"/>
                  </a:cubicBezTo>
                  <a:cubicBezTo>
                    <a:pt x="19" y="56"/>
                    <a:pt x="17" y="60"/>
                    <a:pt x="17" y="60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18" y="71"/>
                    <a:pt x="18" y="71"/>
                    <a:pt x="18" y="71"/>
                  </a:cubicBezTo>
                  <a:cubicBezTo>
                    <a:pt x="13" y="71"/>
                    <a:pt x="13" y="71"/>
                    <a:pt x="13" y="71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16" y="80"/>
                    <a:pt x="11" y="80"/>
                    <a:pt x="11" y="85"/>
                  </a:cubicBezTo>
                  <a:cubicBezTo>
                    <a:pt x="12" y="91"/>
                    <a:pt x="13" y="91"/>
                    <a:pt x="13" y="91"/>
                  </a:cubicBezTo>
                  <a:cubicBezTo>
                    <a:pt x="13" y="91"/>
                    <a:pt x="18" y="90"/>
                    <a:pt x="18" y="92"/>
                  </a:cubicBezTo>
                  <a:cubicBezTo>
                    <a:pt x="18" y="94"/>
                    <a:pt x="14" y="100"/>
                    <a:pt x="14" y="100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16" y="108"/>
                    <a:pt x="23" y="111"/>
                    <a:pt x="21" y="113"/>
                  </a:cubicBezTo>
                  <a:cubicBezTo>
                    <a:pt x="18" y="115"/>
                    <a:pt x="14" y="113"/>
                    <a:pt x="14" y="113"/>
                  </a:cubicBezTo>
                  <a:cubicBezTo>
                    <a:pt x="12" y="116"/>
                    <a:pt x="12" y="116"/>
                    <a:pt x="12" y="116"/>
                  </a:cubicBezTo>
                  <a:cubicBezTo>
                    <a:pt x="15" y="119"/>
                    <a:pt x="15" y="119"/>
                    <a:pt x="15" y="119"/>
                  </a:cubicBezTo>
                  <a:cubicBezTo>
                    <a:pt x="14" y="127"/>
                    <a:pt x="14" y="127"/>
                    <a:pt x="14" y="127"/>
                  </a:cubicBezTo>
                  <a:cubicBezTo>
                    <a:pt x="12" y="130"/>
                    <a:pt x="12" y="130"/>
                    <a:pt x="12" y="130"/>
                  </a:cubicBezTo>
                  <a:cubicBezTo>
                    <a:pt x="14" y="137"/>
                    <a:pt x="14" y="137"/>
                    <a:pt x="14" y="137"/>
                  </a:cubicBezTo>
                  <a:cubicBezTo>
                    <a:pt x="14" y="137"/>
                    <a:pt x="19" y="134"/>
                    <a:pt x="19" y="138"/>
                  </a:cubicBezTo>
                  <a:cubicBezTo>
                    <a:pt x="19" y="140"/>
                    <a:pt x="16" y="140"/>
                    <a:pt x="16" y="140"/>
                  </a:cubicBezTo>
                  <a:cubicBezTo>
                    <a:pt x="16" y="141"/>
                    <a:pt x="16" y="141"/>
                    <a:pt x="16" y="141"/>
                  </a:cubicBezTo>
                  <a:cubicBezTo>
                    <a:pt x="16" y="141"/>
                    <a:pt x="23" y="142"/>
                    <a:pt x="22" y="147"/>
                  </a:cubicBezTo>
                  <a:cubicBezTo>
                    <a:pt x="21" y="154"/>
                    <a:pt x="19" y="153"/>
                    <a:pt x="19" y="153"/>
                  </a:cubicBezTo>
                  <a:cubicBezTo>
                    <a:pt x="19" y="153"/>
                    <a:pt x="17" y="152"/>
                    <a:pt x="17" y="150"/>
                  </a:cubicBezTo>
                  <a:cubicBezTo>
                    <a:pt x="16" y="148"/>
                    <a:pt x="16" y="146"/>
                    <a:pt x="16" y="146"/>
                  </a:cubicBezTo>
                  <a:cubicBezTo>
                    <a:pt x="12" y="145"/>
                    <a:pt x="12" y="145"/>
                    <a:pt x="12" y="145"/>
                  </a:cubicBezTo>
                  <a:cubicBezTo>
                    <a:pt x="12" y="147"/>
                    <a:pt x="12" y="147"/>
                    <a:pt x="12" y="147"/>
                  </a:cubicBezTo>
                  <a:cubicBezTo>
                    <a:pt x="12" y="147"/>
                    <a:pt x="16" y="156"/>
                    <a:pt x="21" y="159"/>
                  </a:cubicBezTo>
                  <a:cubicBezTo>
                    <a:pt x="25" y="162"/>
                    <a:pt x="30" y="164"/>
                    <a:pt x="33" y="164"/>
                  </a:cubicBezTo>
                  <a:cubicBezTo>
                    <a:pt x="38" y="164"/>
                    <a:pt x="38" y="164"/>
                    <a:pt x="38" y="164"/>
                  </a:cubicBezTo>
                  <a:cubicBezTo>
                    <a:pt x="41" y="169"/>
                    <a:pt x="41" y="169"/>
                    <a:pt x="41" y="169"/>
                  </a:cubicBezTo>
                  <a:cubicBezTo>
                    <a:pt x="46" y="169"/>
                    <a:pt x="46" y="169"/>
                    <a:pt x="46" y="169"/>
                  </a:cubicBezTo>
                  <a:cubicBezTo>
                    <a:pt x="47" y="179"/>
                    <a:pt x="47" y="179"/>
                    <a:pt x="47" y="179"/>
                  </a:cubicBezTo>
                  <a:cubicBezTo>
                    <a:pt x="52" y="180"/>
                    <a:pt x="52" y="180"/>
                    <a:pt x="52" y="180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52" y="190"/>
                    <a:pt x="59" y="192"/>
                    <a:pt x="60" y="192"/>
                  </a:cubicBezTo>
                  <a:cubicBezTo>
                    <a:pt x="62" y="192"/>
                    <a:pt x="67" y="187"/>
                    <a:pt x="67" y="187"/>
                  </a:cubicBezTo>
                  <a:cubicBezTo>
                    <a:pt x="67" y="187"/>
                    <a:pt x="66" y="184"/>
                    <a:pt x="67" y="181"/>
                  </a:cubicBezTo>
                  <a:cubicBezTo>
                    <a:pt x="67" y="180"/>
                    <a:pt x="72" y="181"/>
                    <a:pt x="72" y="181"/>
                  </a:cubicBezTo>
                  <a:cubicBezTo>
                    <a:pt x="71" y="177"/>
                    <a:pt x="71" y="177"/>
                    <a:pt x="71" y="177"/>
                  </a:cubicBezTo>
                  <a:cubicBezTo>
                    <a:pt x="71" y="177"/>
                    <a:pt x="65" y="174"/>
                    <a:pt x="66" y="171"/>
                  </a:cubicBezTo>
                  <a:cubicBezTo>
                    <a:pt x="67" y="166"/>
                    <a:pt x="71" y="168"/>
                    <a:pt x="71" y="168"/>
                  </a:cubicBezTo>
                  <a:cubicBezTo>
                    <a:pt x="71" y="168"/>
                    <a:pt x="70" y="164"/>
                    <a:pt x="73" y="163"/>
                  </a:cubicBezTo>
                  <a:cubicBezTo>
                    <a:pt x="76" y="162"/>
                    <a:pt x="78" y="165"/>
                    <a:pt x="83" y="161"/>
                  </a:cubicBezTo>
                  <a:cubicBezTo>
                    <a:pt x="88" y="156"/>
                    <a:pt x="85" y="149"/>
                    <a:pt x="85" y="149"/>
                  </a:cubicBezTo>
                  <a:cubicBezTo>
                    <a:pt x="89" y="144"/>
                    <a:pt x="89" y="144"/>
                    <a:pt x="89" y="144"/>
                  </a:cubicBezTo>
                  <a:cubicBezTo>
                    <a:pt x="89" y="144"/>
                    <a:pt x="87" y="138"/>
                    <a:pt x="90" y="135"/>
                  </a:cubicBezTo>
                  <a:cubicBezTo>
                    <a:pt x="92" y="134"/>
                    <a:pt x="95" y="134"/>
                    <a:pt x="95" y="134"/>
                  </a:cubicBezTo>
                  <a:cubicBezTo>
                    <a:pt x="95" y="134"/>
                    <a:pt x="100" y="129"/>
                    <a:pt x="100" y="125"/>
                  </a:cubicBezTo>
                  <a:cubicBezTo>
                    <a:pt x="99" y="121"/>
                    <a:pt x="95" y="117"/>
                    <a:pt x="95" y="117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77" name="Mazedonien" descr="© INSCALE GmbH, 05.05.2010&#10;http://www.presentationload.com/"/>
            <p:cNvSpPr>
              <a:spLocks/>
            </p:cNvSpPr>
            <p:nvPr/>
          </p:nvSpPr>
          <p:spPr bwMode="gray">
            <a:xfrm>
              <a:off x="5173315" y="4779559"/>
              <a:ext cx="354758" cy="297801"/>
            </a:xfrm>
            <a:custGeom>
              <a:avLst/>
              <a:gdLst/>
              <a:ahLst/>
              <a:cxnLst>
                <a:cxn ang="0">
                  <a:pos x="122" y="42"/>
                </a:cxn>
                <a:cxn ang="0">
                  <a:pos x="125" y="33"/>
                </a:cxn>
                <a:cxn ang="0">
                  <a:pos x="116" y="29"/>
                </a:cxn>
                <a:cxn ang="0">
                  <a:pos x="115" y="16"/>
                </a:cxn>
                <a:cxn ang="0">
                  <a:pos x="105" y="16"/>
                </a:cxn>
                <a:cxn ang="0">
                  <a:pos x="95" y="9"/>
                </a:cxn>
                <a:cxn ang="0">
                  <a:pos x="86" y="3"/>
                </a:cxn>
                <a:cxn ang="0">
                  <a:pos x="82" y="0"/>
                </a:cxn>
                <a:cxn ang="0">
                  <a:pos x="75" y="7"/>
                </a:cxn>
                <a:cxn ang="0">
                  <a:pos x="65" y="5"/>
                </a:cxn>
                <a:cxn ang="0">
                  <a:pos x="53" y="12"/>
                </a:cxn>
                <a:cxn ang="0">
                  <a:pos x="43" y="12"/>
                </a:cxn>
                <a:cxn ang="0">
                  <a:pos x="35" y="27"/>
                </a:cxn>
                <a:cxn ang="0">
                  <a:pos x="26" y="18"/>
                </a:cxn>
                <a:cxn ang="0">
                  <a:pos x="21" y="24"/>
                </a:cxn>
                <a:cxn ang="0">
                  <a:pos x="11" y="29"/>
                </a:cxn>
                <a:cxn ang="0">
                  <a:pos x="13" y="43"/>
                </a:cxn>
                <a:cxn ang="0">
                  <a:pos x="3" y="49"/>
                </a:cxn>
                <a:cxn ang="0">
                  <a:pos x="5" y="61"/>
                </a:cxn>
                <a:cxn ang="0">
                  <a:pos x="0" y="65"/>
                </a:cxn>
                <a:cxn ang="0">
                  <a:pos x="7" y="74"/>
                </a:cxn>
                <a:cxn ang="0">
                  <a:pos x="3" y="79"/>
                </a:cxn>
                <a:cxn ang="0">
                  <a:pos x="10" y="93"/>
                </a:cxn>
                <a:cxn ang="0">
                  <a:pos x="15" y="94"/>
                </a:cxn>
                <a:cxn ang="0">
                  <a:pos x="19" y="106"/>
                </a:cxn>
                <a:cxn ang="0">
                  <a:pos x="26" y="102"/>
                </a:cxn>
                <a:cxn ang="0">
                  <a:pos x="31" y="103"/>
                </a:cxn>
                <a:cxn ang="0">
                  <a:pos x="32" y="106"/>
                </a:cxn>
                <a:cxn ang="0">
                  <a:pos x="48" y="105"/>
                </a:cxn>
                <a:cxn ang="0">
                  <a:pos x="57" y="99"/>
                </a:cxn>
                <a:cxn ang="0">
                  <a:pos x="63" y="101"/>
                </a:cxn>
                <a:cxn ang="0">
                  <a:pos x="73" y="95"/>
                </a:cxn>
                <a:cxn ang="0">
                  <a:pos x="76" y="83"/>
                </a:cxn>
                <a:cxn ang="0">
                  <a:pos x="82" y="79"/>
                </a:cxn>
                <a:cxn ang="0">
                  <a:pos x="89" y="80"/>
                </a:cxn>
                <a:cxn ang="0">
                  <a:pos x="93" y="77"/>
                </a:cxn>
                <a:cxn ang="0">
                  <a:pos x="112" y="78"/>
                </a:cxn>
                <a:cxn ang="0">
                  <a:pos x="113" y="74"/>
                </a:cxn>
                <a:cxn ang="0">
                  <a:pos x="117" y="77"/>
                </a:cxn>
                <a:cxn ang="0">
                  <a:pos x="117" y="63"/>
                </a:cxn>
                <a:cxn ang="0">
                  <a:pos x="126" y="62"/>
                </a:cxn>
                <a:cxn ang="0">
                  <a:pos x="122" y="42"/>
                </a:cxn>
              </a:cxnLst>
              <a:rect l="0" t="0" r="r" b="b"/>
              <a:pathLst>
                <a:path w="126" h="106">
                  <a:moveTo>
                    <a:pt x="122" y="42"/>
                  </a:moveTo>
                  <a:cubicBezTo>
                    <a:pt x="125" y="33"/>
                    <a:pt x="125" y="33"/>
                    <a:pt x="125" y="33"/>
                  </a:cubicBezTo>
                  <a:cubicBezTo>
                    <a:pt x="116" y="29"/>
                    <a:pt x="116" y="29"/>
                    <a:pt x="116" y="29"/>
                  </a:cubicBezTo>
                  <a:cubicBezTo>
                    <a:pt x="115" y="16"/>
                    <a:pt x="115" y="16"/>
                    <a:pt x="115" y="16"/>
                  </a:cubicBezTo>
                  <a:cubicBezTo>
                    <a:pt x="105" y="16"/>
                    <a:pt x="105" y="16"/>
                    <a:pt x="105" y="16"/>
                  </a:cubicBezTo>
                  <a:cubicBezTo>
                    <a:pt x="100" y="17"/>
                    <a:pt x="97" y="12"/>
                    <a:pt x="95" y="9"/>
                  </a:cubicBezTo>
                  <a:cubicBezTo>
                    <a:pt x="93" y="7"/>
                    <a:pt x="86" y="3"/>
                    <a:pt x="86" y="3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65" y="5"/>
                    <a:pt x="65" y="5"/>
                    <a:pt x="65" y="5"/>
                  </a:cubicBezTo>
                  <a:cubicBezTo>
                    <a:pt x="65" y="5"/>
                    <a:pt x="58" y="12"/>
                    <a:pt x="53" y="12"/>
                  </a:cubicBezTo>
                  <a:cubicBezTo>
                    <a:pt x="49" y="13"/>
                    <a:pt x="43" y="12"/>
                    <a:pt x="43" y="12"/>
                  </a:cubicBezTo>
                  <a:cubicBezTo>
                    <a:pt x="35" y="27"/>
                    <a:pt x="35" y="27"/>
                    <a:pt x="35" y="27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1" y="24"/>
                    <a:pt x="14" y="24"/>
                    <a:pt x="11" y="29"/>
                  </a:cubicBezTo>
                  <a:cubicBezTo>
                    <a:pt x="9" y="33"/>
                    <a:pt x="13" y="43"/>
                    <a:pt x="13" y="43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7" y="74"/>
                    <a:pt x="7" y="74"/>
                    <a:pt x="7" y="74"/>
                  </a:cubicBezTo>
                  <a:cubicBezTo>
                    <a:pt x="3" y="79"/>
                    <a:pt x="3" y="79"/>
                    <a:pt x="3" y="79"/>
                  </a:cubicBezTo>
                  <a:cubicBezTo>
                    <a:pt x="10" y="93"/>
                    <a:pt x="10" y="93"/>
                    <a:pt x="10" y="93"/>
                  </a:cubicBezTo>
                  <a:cubicBezTo>
                    <a:pt x="15" y="94"/>
                    <a:pt x="15" y="94"/>
                    <a:pt x="15" y="94"/>
                  </a:cubicBezTo>
                  <a:cubicBezTo>
                    <a:pt x="19" y="106"/>
                    <a:pt x="19" y="106"/>
                    <a:pt x="19" y="106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31" y="103"/>
                    <a:pt x="31" y="103"/>
                    <a:pt x="31" y="103"/>
                  </a:cubicBezTo>
                  <a:cubicBezTo>
                    <a:pt x="32" y="106"/>
                    <a:pt x="32" y="106"/>
                    <a:pt x="32" y="106"/>
                  </a:cubicBezTo>
                  <a:cubicBezTo>
                    <a:pt x="48" y="105"/>
                    <a:pt x="48" y="105"/>
                    <a:pt x="48" y="105"/>
                  </a:cubicBezTo>
                  <a:cubicBezTo>
                    <a:pt x="48" y="105"/>
                    <a:pt x="53" y="99"/>
                    <a:pt x="57" y="99"/>
                  </a:cubicBezTo>
                  <a:cubicBezTo>
                    <a:pt x="59" y="99"/>
                    <a:pt x="63" y="101"/>
                    <a:pt x="63" y="101"/>
                  </a:cubicBezTo>
                  <a:cubicBezTo>
                    <a:pt x="63" y="101"/>
                    <a:pt x="69" y="97"/>
                    <a:pt x="73" y="95"/>
                  </a:cubicBezTo>
                  <a:cubicBezTo>
                    <a:pt x="76" y="92"/>
                    <a:pt x="74" y="88"/>
                    <a:pt x="76" y="83"/>
                  </a:cubicBezTo>
                  <a:cubicBezTo>
                    <a:pt x="78" y="80"/>
                    <a:pt x="82" y="79"/>
                    <a:pt x="82" y="79"/>
                  </a:cubicBezTo>
                  <a:cubicBezTo>
                    <a:pt x="89" y="80"/>
                    <a:pt x="89" y="80"/>
                    <a:pt x="89" y="80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112" y="78"/>
                    <a:pt x="112" y="78"/>
                    <a:pt x="112" y="78"/>
                  </a:cubicBezTo>
                  <a:cubicBezTo>
                    <a:pt x="113" y="74"/>
                    <a:pt x="113" y="74"/>
                    <a:pt x="113" y="74"/>
                  </a:cubicBezTo>
                  <a:cubicBezTo>
                    <a:pt x="117" y="77"/>
                    <a:pt x="117" y="77"/>
                    <a:pt x="117" y="77"/>
                  </a:cubicBezTo>
                  <a:cubicBezTo>
                    <a:pt x="117" y="77"/>
                    <a:pt x="116" y="67"/>
                    <a:pt x="117" y="63"/>
                  </a:cubicBezTo>
                  <a:cubicBezTo>
                    <a:pt x="117" y="60"/>
                    <a:pt x="126" y="62"/>
                    <a:pt x="126" y="62"/>
                  </a:cubicBezTo>
                  <a:lnTo>
                    <a:pt x="122" y="42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78" name="Slovakia" descr="© INSCALE GmbH, 05.05.2010&#10;http://www.presentationload.com/"/>
            <p:cNvSpPr>
              <a:spLocks/>
            </p:cNvSpPr>
            <p:nvPr/>
          </p:nvSpPr>
          <p:spPr bwMode="gray">
            <a:xfrm>
              <a:off x="4571202" y="3500478"/>
              <a:ext cx="694870" cy="367776"/>
            </a:xfrm>
            <a:custGeom>
              <a:avLst/>
              <a:gdLst/>
              <a:ahLst/>
              <a:cxnLst>
                <a:cxn ang="0">
                  <a:pos x="221" y="7"/>
                </a:cxn>
                <a:cxn ang="0">
                  <a:pos x="202" y="1"/>
                </a:cxn>
                <a:cxn ang="0">
                  <a:pos x="179" y="7"/>
                </a:cxn>
                <a:cxn ang="0">
                  <a:pos x="165" y="9"/>
                </a:cxn>
                <a:cxn ang="0">
                  <a:pos x="141" y="16"/>
                </a:cxn>
                <a:cxn ang="0">
                  <a:pos x="130" y="23"/>
                </a:cxn>
                <a:cxn ang="0">
                  <a:pos x="125" y="19"/>
                </a:cxn>
                <a:cxn ang="0">
                  <a:pos x="116" y="14"/>
                </a:cxn>
                <a:cxn ang="0">
                  <a:pos x="113" y="11"/>
                </a:cxn>
                <a:cxn ang="0">
                  <a:pos x="102" y="9"/>
                </a:cxn>
                <a:cxn ang="0">
                  <a:pos x="96" y="16"/>
                </a:cxn>
                <a:cxn ang="0">
                  <a:pos x="86" y="10"/>
                </a:cxn>
                <a:cxn ang="0">
                  <a:pos x="76" y="13"/>
                </a:cxn>
                <a:cxn ang="0">
                  <a:pos x="64" y="23"/>
                </a:cxn>
                <a:cxn ang="0">
                  <a:pos x="51" y="43"/>
                </a:cxn>
                <a:cxn ang="0">
                  <a:pos x="43" y="53"/>
                </a:cxn>
                <a:cxn ang="0">
                  <a:pos x="14" y="59"/>
                </a:cxn>
                <a:cxn ang="0">
                  <a:pos x="4" y="73"/>
                </a:cxn>
                <a:cxn ang="0">
                  <a:pos x="0" y="90"/>
                </a:cxn>
                <a:cxn ang="0">
                  <a:pos x="9" y="105"/>
                </a:cxn>
                <a:cxn ang="0">
                  <a:pos x="14" y="117"/>
                </a:cxn>
                <a:cxn ang="0">
                  <a:pos x="37" y="126"/>
                </a:cxn>
                <a:cxn ang="0">
                  <a:pos x="56" y="129"/>
                </a:cxn>
                <a:cxn ang="0">
                  <a:pos x="76" y="126"/>
                </a:cxn>
                <a:cxn ang="0">
                  <a:pos x="93" y="118"/>
                </a:cxn>
                <a:cxn ang="0">
                  <a:pos x="102" y="104"/>
                </a:cxn>
                <a:cxn ang="0">
                  <a:pos x="123" y="89"/>
                </a:cxn>
                <a:cxn ang="0">
                  <a:pos x="155" y="83"/>
                </a:cxn>
                <a:cxn ang="0">
                  <a:pos x="185" y="63"/>
                </a:cxn>
                <a:cxn ang="0">
                  <a:pos x="210" y="63"/>
                </a:cxn>
                <a:cxn ang="0">
                  <a:pos x="225" y="67"/>
                </a:cxn>
                <a:cxn ang="0">
                  <a:pos x="232" y="55"/>
                </a:cxn>
                <a:cxn ang="0">
                  <a:pos x="241" y="30"/>
                </a:cxn>
                <a:cxn ang="0">
                  <a:pos x="222" y="14"/>
                </a:cxn>
              </a:cxnLst>
              <a:rect l="0" t="0" r="r" b="b"/>
              <a:pathLst>
                <a:path w="246" h="130">
                  <a:moveTo>
                    <a:pt x="222" y="14"/>
                  </a:moveTo>
                  <a:cubicBezTo>
                    <a:pt x="222" y="14"/>
                    <a:pt x="222" y="9"/>
                    <a:pt x="221" y="7"/>
                  </a:cubicBezTo>
                  <a:cubicBezTo>
                    <a:pt x="220" y="5"/>
                    <a:pt x="208" y="5"/>
                    <a:pt x="208" y="5"/>
                  </a:cubicBezTo>
                  <a:cubicBezTo>
                    <a:pt x="202" y="1"/>
                    <a:pt x="202" y="1"/>
                    <a:pt x="202" y="1"/>
                  </a:cubicBezTo>
                  <a:cubicBezTo>
                    <a:pt x="202" y="1"/>
                    <a:pt x="199" y="0"/>
                    <a:pt x="192" y="1"/>
                  </a:cubicBezTo>
                  <a:cubicBezTo>
                    <a:pt x="184" y="3"/>
                    <a:pt x="179" y="7"/>
                    <a:pt x="179" y="7"/>
                  </a:cubicBezTo>
                  <a:cubicBezTo>
                    <a:pt x="179" y="7"/>
                    <a:pt x="178" y="13"/>
                    <a:pt x="173" y="14"/>
                  </a:cubicBezTo>
                  <a:cubicBezTo>
                    <a:pt x="166" y="15"/>
                    <a:pt x="165" y="9"/>
                    <a:pt x="165" y="9"/>
                  </a:cubicBezTo>
                  <a:cubicBezTo>
                    <a:pt x="153" y="9"/>
                    <a:pt x="153" y="9"/>
                    <a:pt x="153" y="9"/>
                  </a:cubicBezTo>
                  <a:cubicBezTo>
                    <a:pt x="146" y="10"/>
                    <a:pt x="141" y="16"/>
                    <a:pt x="141" y="16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0" y="23"/>
                    <a:pt x="130" y="23"/>
                    <a:pt x="130" y="23"/>
                  </a:cubicBezTo>
                  <a:cubicBezTo>
                    <a:pt x="130" y="23"/>
                    <a:pt x="126" y="26"/>
                    <a:pt x="124" y="26"/>
                  </a:cubicBezTo>
                  <a:cubicBezTo>
                    <a:pt x="120" y="26"/>
                    <a:pt x="125" y="19"/>
                    <a:pt x="125" y="19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16" y="14"/>
                    <a:pt x="116" y="14"/>
                    <a:pt x="116" y="14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3" y="11"/>
                    <a:pt x="113" y="11"/>
                    <a:pt x="113" y="11"/>
                  </a:cubicBezTo>
                  <a:cubicBezTo>
                    <a:pt x="113" y="11"/>
                    <a:pt x="112" y="4"/>
                    <a:pt x="108" y="3"/>
                  </a:cubicBezTo>
                  <a:cubicBezTo>
                    <a:pt x="103" y="3"/>
                    <a:pt x="102" y="9"/>
                    <a:pt x="102" y="9"/>
                  </a:cubicBezTo>
                  <a:cubicBezTo>
                    <a:pt x="99" y="9"/>
                    <a:pt x="99" y="9"/>
                    <a:pt x="99" y="9"/>
                  </a:cubicBezTo>
                  <a:cubicBezTo>
                    <a:pt x="96" y="16"/>
                    <a:pt x="96" y="16"/>
                    <a:pt x="96" y="16"/>
                  </a:cubicBezTo>
                  <a:cubicBezTo>
                    <a:pt x="86" y="18"/>
                    <a:pt x="86" y="18"/>
                    <a:pt x="86" y="18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83" y="10"/>
                    <a:pt x="83" y="10"/>
                    <a:pt x="83" y="10"/>
                  </a:cubicBezTo>
                  <a:cubicBezTo>
                    <a:pt x="76" y="13"/>
                    <a:pt x="76" y="13"/>
                    <a:pt x="76" y="13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69" y="12"/>
                    <a:pt x="68" y="20"/>
                    <a:pt x="64" y="23"/>
                  </a:cubicBezTo>
                  <a:cubicBezTo>
                    <a:pt x="60" y="26"/>
                    <a:pt x="58" y="24"/>
                    <a:pt x="54" y="27"/>
                  </a:cubicBezTo>
                  <a:cubicBezTo>
                    <a:pt x="52" y="31"/>
                    <a:pt x="54" y="39"/>
                    <a:pt x="51" y="43"/>
                  </a:cubicBezTo>
                  <a:cubicBezTo>
                    <a:pt x="49" y="47"/>
                    <a:pt x="47" y="43"/>
                    <a:pt x="44" y="46"/>
                  </a:cubicBezTo>
                  <a:cubicBezTo>
                    <a:pt x="41" y="50"/>
                    <a:pt x="43" y="53"/>
                    <a:pt x="43" y="53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1"/>
                    <a:pt x="18" y="57"/>
                    <a:pt x="14" y="59"/>
                  </a:cubicBezTo>
                  <a:cubicBezTo>
                    <a:pt x="10" y="61"/>
                    <a:pt x="5" y="69"/>
                    <a:pt x="4" y="72"/>
                  </a:cubicBezTo>
                  <a:cubicBezTo>
                    <a:pt x="4" y="73"/>
                    <a:pt x="4" y="73"/>
                    <a:pt x="4" y="73"/>
                  </a:cubicBezTo>
                  <a:cubicBezTo>
                    <a:pt x="4" y="83"/>
                    <a:pt x="4" y="83"/>
                    <a:pt x="4" y="83"/>
                  </a:cubicBezTo>
                  <a:cubicBezTo>
                    <a:pt x="4" y="83"/>
                    <a:pt x="1" y="85"/>
                    <a:pt x="0" y="90"/>
                  </a:cubicBezTo>
                  <a:cubicBezTo>
                    <a:pt x="0" y="95"/>
                    <a:pt x="7" y="99"/>
                    <a:pt x="7" y="99"/>
                  </a:cubicBezTo>
                  <a:cubicBezTo>
                    <a:pt x="9" y="105"/>
                    <a:pt x="9" y="105"/>
                    <a:pt x="9" y="105"/>
                  </a:cubicBezTo>
                  <a:cubicBezTo>
                    <a:pt x="9" y="105"/>
                    <a:pt x="12" y="109"/>
                    <a:pt x="14" y="113"/>
                  </a:cubicBezTo>
                  <a:cubicBezTo>
                    <a:pt x="14" y="114"/>
                    <a:pt x="15" y="116"/>
                    <a:pt x="14" y="117"/>
                  </a:cubicBezTo>
                  <a:cubicBezTo>
                    <a:pt x="18" y="116"/>
                    <a:pt x="22" y="116"/>
                    <a:pt x="25" y="117"/>
                  </a:cubicBezTo>
                  <a:cubicBezTo>
                    <a:pt x="30" y="118"/>
                    <a:pt x="37" y="126"/>
                    <a:pt x="37" y="126"/>
                  </a:cubicBezTo>
                  <a:cubicBezTo>
                    <a:pt x="37" y="126"/>
                    <a:pt x="41" y="130"/>
                    <a:pt x="46" y="130"/>
                  </a:cubicBezTo>
                  <a:cubicBezTo>
                    <a:pt x="50" y="130"/>
                    <a:pt x="56" y="129"/>
                    <a:pt x="56" y="129"/>
                  </a:cubicBezTo>
                  <a:cubicBezTo>
                    <a:pt x="63" y="129"/>
                    <a:pt x="63" y="129"/>
                    <a:pt x="63" y="129"/>
                  </a:cubicBezTo>
                  <a:cubicBezTo>
                    <a:pt x="76" y="126"/>
                    <a:pt x="76" y="126"/>
                    <a:pt x="76" y="126"/>
                  </a:cubicBezTo>
                  <a:cubicBezTo>
                    <a:pt x="86" y="125"/>
                    <a:pt x="86" y="125"/>
                    <a:pt x="86" y="125"/>
                  </a:cubicBezTo>
                  <a:cubicBezTo>
                    <a:pt x="93" y="118"/>
                    <a:pt x="93" y="118"/>
                    <a:pt x="93" y="118"/>
                  </a:cubicBezTo>
                  <a:cubicBezTo>
                    <a:pt x="93" y="118"/>
                    <a:pt x="86" y="113"/>
                    <a:pt x="90" y="106"/>
                  </a:cubicBezTo>
                  <a:cubicBezTo>
                    <a:pt x="93" y="101"/>
                    <a:pt x="102" y="104"/>
                    <a:pt x="102" y="104"/>
                  </a:cubicBezTo>
                  <a:cubicBezTo>
                    <a:pt x="119" y="98"/>
                    <a:pt x="119" y="98"/>
                    <a:pt x="119" y="98"/>
                  </a:cubicBezTo>
                  <a:cubicBezTo>
                    <a:pt x="119" y="98"/>
                    <a:pt x="118" y="90"/>
                    <a:pt x="123" y="89"/>
                  </a:cubicBezTo>
                  <a:cubicBezTo>
                    <a:pt x="127" y="88"/>
                    <a:pt x="138" y="94"/>
                    <a:pt x="138" y="94"/>
                  </a:cubicBezTo>
                  <a:cubicBezTo>
                    <a:pt x="138" y="94"/>
                    <a:pt x="150" y="87"/>
                    <a:pt x="155" y="83"/>
                  </a:cubicBezTo>
                  <a:cubicBezTo>
                    <a:pt x="159" y="79"/>
                    <a:pt x="158" y="69"/>
                    <a:pt x="163" y="66"/>
                  </a:cubicBezTo>
                  <a:cubicBezTo>
                    <a:pt x="168" y="62"/>
                    <a:pt x="176" y="61"/>
                    <a:pt x="185" y="63"/>
                  </a:cubicBezTo>
                  <a:cubicBezTo>
                    <a:pt x="194" y="67"/>
                    <a:pt x="201" y="58"/>
                    <a:pt x="201" y="58"/>
                  </a:cubicBezTo>
                  <a:cubicBezTo>
                    <a:pt x="210" y="63"/>
                    <a:pt x="210" y="63"/>
                    <a:pt x="210" y="63"/>
                  </a:cubicBezTo>
                  <a:cubicBezTo>
                    <a:pt x="210" y="63"/>
                    <a:pt x="211" y="71"/>
                    <a:pt x="216" y="72"/>
                  </a:cubicBezTo>
                  <a:cubicBezTo>
                    <a:pt x="222" y="73"/>
                    <a:pt x="222" y="69"/>
                    <a:pt x="225" y="67"/>
                  </a:cubicBezTo>
                  <a:cubicBezTo>
                    <a:pt x="228" y="64"/>
                    <a:pt x="234" y="66"/>
                    <a:pt x="234" y="66"/>
                  </a:cubicBezTo>
                  <a:cubicBezTo>
                    <a:pt x="234" y="66"/>
                    <a:pt x="232" y="59"/>
                    <a:pt x="232" y="55"/>
                  </a:cubicBezTo>
                  <a:cubicBezTo>
                    <a:pt x="232" y="51"/>
                    <a:pt x="240" y="43"/>
                    <a:pt x="240" y="43"/>
                  </a:cubicBezTo>
                  <a:cubicBezTo>
                    <a:pt x="241" y="30"/>
                    <a:pt x="241" y="30"/>
                    <a:pt x="241" y="30"/>
                  </a:cubicBezTo>
                  <a:cubicBezTo>
                    <a:pt x="246" y="18"/>
                    <a:pt x="246" y="18"/>
                    <a:pt x="246" y="18"/>
                  </a:cubicBezTo>
                  <a:lnTo>
                    <a:pt x="222" y="14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79" name="Hungary" descr="© INSCALE GmbH, 05.05.2010&#10;http://www.presentationload.com/"/>
            <p:cNvSpPr>
              <a:spLocks/>
            </p:cNvSpPr>
            <p:nvPr/>
          </p:nvSpPr>
          <p:spPr bwMode="gray">
            <a:xfrm>
              <a:off x="4501228" y="3664835"/>
              <a:ext cx="846211" cy="563057"/>
            </a:xfrm>
            <a:custGeom>
              <a:avLst/>
              <a:gdLst/>
              <a:ahLst/>
              <a:cxnLst>
                <a:cxn ang="0">
                  <a:pos x="292" y="23"/>
                </a:cxn>
                <a:cxn ang="0">
                  <a:pos x="276" y="15"/>
                </a:cxn>
                <a:cxn ang="0">
                  <a:pos x="265" y="10"/>
                </a:cxn>
                <a:cxn ang="0">
                  <a:pos x="250" y="9"/>
                </a:cxn>
                <a:cxn ang="0">
                  <a:pos x="235" y="5"/>
                </a:cxn>
                <a:cxn ang="0">
                  <a:pos x="210" y="5"/>
                </a:cxn>
                <a:cxn ang="0">
                  <a:pos x="180" y="25"/>
                </a:cxn>
                <a:cxn ang="0">
                  <a:pos x="148" y="31"/>
                </a:cxn>
                <a:cxn ang="0">
                  <a:pos x="127" y="46"/>
                </a:cxn>
                <a:cxn ang="0">
                  <a:pos x="118" y="60"/>
                </a:cxn>
                <a:cxn ang="0">
                  <a:pos x="101" y="68"/>
                </a:cxn>
                <a:cxn ang="0">
                  <a:pos x="81" y="71"/>
                </a:cxn>
                <a:cxn ang="0">
                  <a:pos x="62" y="68"/>
                </a:cxn>
                <a:cxn ang="0">
                  <a:pos x="39" y="59"/>
                </a:cxn>
                <a:cxn ang="0">
                  <a:pos x="36" y="67"/>
                </a:cxn>
                <a:cxn ang="0">
                  <a:pos x="38" y="76"/>
                </a:cxn>
                <a:cxn ang="0">
                  <a:pos x="19" y="75"/>
                </a:cxn>
                <a:cxn ang="0">
                  <a:pos x="14" y="84"/>
                </a:cxn>
                <a:cxn ang="0">
                  <a:pos x="23" y="90"/>
                </a:cxn>
                <a:cxn ang="0">
                  <a:pos x="14" y="107"/>
                </a:cxn>
                <a:cxn ang="0">
                  <a:pos x="17" y="116"/>
                </a:cxn>
                <a:cxn ang="0">
                  <a:pos x="6" y="126"/>
                </a:cxn>
                <a:cxn ang="0">
                  <a:pos x="9" y="135"/>
                </a:cxn>
                <a:cxn ang="0">
                  <a:pos x="13" y="143"/>
                </a:cxn>
                <a:cxn ang="0">
                  <a:pos x="21" y="152"/>
                </a:cxn>
                <a:cxn ang="0">
                  <a:pos x="27" y="160"/>
                </a:cxn>
                <a:cxn ang="0">
                  <a:pos x="38" y="166"/>
                </a:cxn>
                <a:cxn ang="0">
                  <a:pos x="60" y="189"/>
                </a:cxn>
                <a:cxn ang="0">
                  <a:pos x="76" y="198"/>
                </a:cxn>
                <a:cxn ang="0">
                  <a:pos x="115" y="199"/>
                </a:cxn>
                <a:cxn ang="0">
                  <a:pos x="129" y="188"/>
                </a:cxn>
                <a:cxn ang="0">
                  <a:pos x="140" y="179"/>
                </a:cxn>
                <a:cxn ang="0">
                  <a:pos x="157" y="173"/>
                </a:cxn>
                <a:cxn ang="0">
                  <a:pos x="173" y="168"/>
                </a:cxn>
                <a:cxn ang="0">
                  <a:pos x="202" y="163"/>
                </a:cxn>
                <a:cxn ang="0">
                  <a:pos x="213" y="162"/>
                </a:cxn>
                <a:cxn ang="0">
                  <a:pos x="234" y="152"/>
                </a:cxn>
                <a:cxn ang="0">
                  <a:pos x="239" y="140"/>
                </a:cxn>
                <a:cxn ang="0">
                  <a:pos x="241" y="127"/>
                </a:cxn>
                <a:cxn ang="0">
                  <a:pos x="245" y="114"/>
                </a:cxn>
                <a:cxn ang="0">
                  <a:pos x="250" y="98"/>
                </a:cxn>
                <a:cxn ang="0">
                  <a:pos x="259" y="76"/>
                </a:cxn>
                <a:cxn ang="0">
                  <a:pos x="262" y="66"/>
                </a:cxn>
                <a:cxn ang="0">
                  <a:pos x="276" y="46"/>
                </a:cxn>
                <a:cxn ang="0">
                  <a:pos x="297" y="31"/>
                </a:cxn>
              </a:cxnLst>
              <a:rect l="0" t="0" r="r" b="b"/>
              <a:pathLst>
                <a:path w="300" h="200">
                  <a:moveTo>
                    <a:pt x="294" y="30"/>
                  </a:moveTo>
                  <a:cubicBezTo>
                    <a:pt x="294" y="30"/>
                    <a:pt x="300" y="25"/>
                    <a:pt x="292" y="23"/>
                  </a:cubicBezTo>
                  <a:cubicBezTo>
                    <a:pt x="285" y="21"/>
                    <a:pt x="283" y="25"/>
                    <a:pt x="281" y="21"/>
                  </a:cubicBezTo>
                  <a:cubicBezTo>
                    <a:pt x="279" y="19"/>
                    <a:pt x="279" y="16"/>
                    <a:pt x="276" y="15"/>
                  </a:cubicBezTo>
                  <a:cubicBezTo>
                    <a:pt x="273" y="15"/>
                    <a:pt x="270" y="16"/>
                    <a:pt x="270" y="16"/>
                  </a:cubicBezTo>
                  <a:cubicBezTo>
                    <a:pt x="270" y="16"/>
                    <a:pt x="267" y="11"/>
                    <a:pt x="265" y="10"/>
                  </a:cubicBezTo>
                  <a:cubicBezTo>
                    <a:pt x="263" y="8"/>
                    <a:pt x="259" y="8"/>
                    <a:pt x="259" y="8"/>
                  </a:cubicBezTo>
                  <a:cubicBezTo>
                    <a:pt x="259" y="8"/>
                    <a:pt x="253" y="6"/>
                    <a:pt x="250" y="9"/>
                  </a:cubicBezTo>
                  <a:cubicBezTo>
                    <a:pt x="247" y="11"/>
                    <a:pt x="247" y="15"/>
                    <a:pt x="241" y="14"/>
                  </a:cubicBezTo>
                  <a:cubicBezTo>
                    <a:pt x="236" y="13"/>
                    <a:pt x="235" y="5"/>
                    <a:pt x="235" y="5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226" y="0"/>
                    <a:pt x="219" y="9"/>
                    <a:pt x="210" y="5"/>
                  </a:cubicBezTo>
                  <a:cubicBezTo>
                    <a:pt x="201" y="3"/>
                    <a:pt x="193" y="4"/>
                    <a:pt x="188" y="8"/>
                  </a:cubicBezTo>
                  <a:cubicBezTo>
                    <a:pt x="183" y="11"/>
                    <a:pt x="184" y="21"/>
                    <a:pt x="180" y="25"/>
                  </a:cubicBezTo>
                  <a:cubicBezTo>
                    <a:pt x="175" y="29"/>
                    <a:pt x="163" y="36"/>
                    <a:pt x="163" y="36"/>
                  </a:cubicBezTo>
                  <a:cubicBezTo>
                    <a:pt x="163" y="36"/>
                    <a:pt x="152" y="30"/>
                    <a:pt x="148" y="31"/>
                  </a:cubicBezTo>
                  <a:cubicBezTo>
                    <a:pt x="143" y="32"/>
                    <a:pt x="144" y="40"/>
                    <a:pt x="144" y="40"/>
                  </a:cubicBezTo>
                  <a:cubicBezTo>
                    <a:pt x="127" y="46"/>
                    <a:pt x="127" y="46"/>
                    <a:pt x="127" y="46"/>
                  </a:cubicBezTo>
                  <a:cubicBezTo>
                    <a:pt x="127" y="46"/>
                    <a:pt x="118" y="43"/>
                    <a:pt x="115" y="48"/>
                  </a:cubicBezTo>
                  <a:cubicBezTo>
                    <a:pt x="111" y="55"/>
                    <a:pt x="118" y="60"/>
                    <a:pt x="118" y="60"/>
                  </a:cubicBezTo>
                  <a:cubicBezTo>
                    <a:pt x="111" y="67"/>
                    <a:pt x="111" y="67"/>
                    <a:pt x="111" y="67"/>
                  </a:cubicBezTo>
                  <a:cubicBezTo>
                    <a:pt x="101" y="68"/>
                    <a:pt x="101" y="68"/>
                    <a:pt x="101" y="68"/>
                  </a:cubicBezTo>
                  <a:cubicBezTo>
                    <a:pt x="88" y="71"/>
                    <a:pt x="88" y="71"/>
                    <a:pt x="88" y="71"/>
                  </a:cubicBezTo>
                  <a:cubicBezTo>
                    <a:pt x="81" y="71"/>
                    <a:pt x="81" y="71"/>
                    <a:pt x="81" y="71"/>
                  </a:cubicBezTo>
                  <a:cubicBezTo>
                    <a:pt x="81" y="71"/>
                    <a:pt x="75" y="72"/>
                    <a:pt x="71" y="72"/>
                  </a:cubicBezTo>
                  <a:cubicBezTo>
                    <a:pt x="66" y="72"/>
                    <a:pt x="62" y="68"/>
                    <a:pt x="62" y="68"/>
                  </a:cubicBezTo>
                  <a:cubicBezTo>
                    <a:pt x="62" y="68"/>
                    <a:pt x="55" y="60"/>
                    <a:pt x="50" y="59"/>
                  </a:cubicBezTo>
                  <a:cubicBezTo>
                    <a:pt x="47" y="58"/>
                    <a:pt x="43" y="58"/>
                    <a:pt x="39" y="59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0"/>
                    <a:pt x="21" y="75"/>
                    <a:pt x="19" y="75"/>
                  </a:cubicBezTo>
                  <a:cubicBezTo>
                    <a:pt x="17" y="76"/>
                    <a:pt x="12" y="77"/>
                    <a:pt x="11" y="81"/>
                  </a:cubicBezTo>
                  <a:cubicBezTo>
                    <a:pt x="9" y="86"/>
                    <a:pt x="14" y="84"/>
                    <a:pt x="14" y="84"/>
                  </a:cubicBezTo>
                  <a:cubicBezTo>
                    <a:pt x="19" y="83"/>
                    <a:pt x="19" y="83"/>
                    <a:pt x="19" y="83"/>
                  </a:cubicBezTo>
                  <a:cubicBezTo>
                    <a:pt x="19" y="83"/>
                    <a:pt x="21" y="83"/>
                    <a:pt x="23" y="90"/>
                  </a:cubicBezTo>
                  <a:cubicBezTo>
                    <a:pt x="25" y="96"/>
                    <a:pt x="11" y="99"/>
                    <a:pt x="10" y="102"/>
                  </a:cubicBezTo>
                  <a:cubicBezTo>
                    <a:pt x="10" y="105"/>
                    <a:pt x="14" y="105"/>
                    <a:pt x="14" y="107"/>
                  </a:cubicBezTo>
                  <a:cubicBezTo>
                    <a:pt x="14" y="108"/>
                    <a:pt x="11" y="110"/>
                    <a:pt x="12" y="113"/>
                  </a:cubicBezTo>
                  <a:cubicBezTo>
                    <a:pt x="12" y="115"/>
                    <a:pt x="17" y="116"/>
                    <a:pt x="17" y="116"/>
                  </a:cubicBezTo>
                  <a:cubicBezTo>
                    <a:pt x="16" y="125"/>
                    <a:pt x="16" y="125"/>
                    <a:pt x="16" y="125"/>
                  </a:cubicBezTo>
                  <a:cubicBezTo>
                    <a:pt x="6" y="126"/>
                    <a:pt x="6" y="126"/>
                    <a:pt x="6" y="126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4" y="134"/>
                    <a:pt x="8" y="135"/>
                    <a:pt x="9" y="135"/>
                  </a:cubicBezTo>
                  <a:cubicBezTo>
                    <a:pt x="13" y="137"/>
                    <a:pt x="10" y="139"/>
                    <a:pt x="9" y="141"/>
                  </a:cubicBezTo>
                  <a:cubicBezTo>
                    <a:pt x="9" y="144"/>
                    <a:pt x="13" y="143"/>
                    <a:pt x="13" y="143"/>
                  </a:cubicBezTo>
                  <a:cubicBezTo>
                    <a:pt x="13" y="150"/>
                    <a:pt x="13" y="150"/>
                    <a:pt x="13" y="150"/>
                  </a:cubicBezTo>
                  <a:cubicBezTo>
                    <a:pt x="13" y="153"/>
                    <a:pt x="21" y="152"/>
                    <a:pt x="21" y="152"/>
                  </a:cubicBezTo>
                  <a:cubicBezTo>
                    <a:pt x="21" y="157"/>
                    <a:pt x="21" y="157"/>
                    <a:pt x="21" y="157"/>
                  </a:cubicBezTo>
                  <a:cubicBezTo>
                    <a:pt x="27" y="160"/>
                    <a:pt x="27" y="160"/>
                    <a:pt x="27" y="160"/>
                  </a:cubicBezTo>
                  <a:cubicBezTo>
                    <a:pt x="29" y="165"/>
                    <a:pt x="29" y="165"/>
                    <a:pt x="29" y="165"/>
                  </a:cubicBezTo>
                  <a:cubicBezTo>
                    <a:pt x="29" y="165"/>
                    <a:pt x="36" y="163"/>
                    <a:pt x="38" y="166"/>
                  </a:cubicBezTo>
                  <a:cubicBezTo>
                    <a:pt x="40" y="169"/>
                    <a:pt x="42" y="174"/>
                    <a:pt x="42" y="174"/>
                  </a:cubicBezTo>
                  <a:cubicBezTo>
                    <a:pt x="60" y="189"/>
                    <a:pt x="60" y="189"/>
                    <a:pt x="60" y="189"/>
                  </a:cubicBezTo>
                  <a:cubicBezTo>
                    <a:pt x="60" y="189"/>
                    <a:pt x="67" y="188"/>
                    <a:pt x="71" y="190"/>
                  </a:cubicBezTo>
                  <a:cubicBezTo>
                    <a:pt x="75" y="192"/>
                    <a:pt x="76" y="198"/>
                    <a:pt x="76" y="198"/>
                  </a:cubicBezTo>
                  <a:cubicBezTo>
                    <a:pt x="76" y="198"/>
                    <a:pt x="94" y="200"/>
                    <a:pt x="99" y="200"/>
                  </a:cubicBezTo>
                  <a:cubicBezTo>
                    <a:pt x="104" y="200"/>
                    <a:pt x="115" y="199"/>
                    <a:pt x="115" y="199"/>
                  </a:cubicBezTo>
                  <a:cubicBezTo>
                    <a:pt x="122" y="189"/>
                    <a:pt x="122" y="189"/>
                    <a:pt x="122" y="189"/>
                  </a:cubicBezTo>
                  <a:cubicBezTo>
                    <a:pt x="129" y="188"/>
                    <a:pt x="129" y="188"/>
                    <a:pt x="129" y="188"/>
                  </a:cubicBezTo>
                  <a:cubicBezTo>
                    <a:pt x="139" y="183"/>
                    <a:pt x="139" y="183"/>
                    <a:pt x="139" y="183"/>
                  </a:cubicBezTo>
                  <a:cubicBezTo>
                    <a:pt x="140" y="179"/>
                    <a:pt x="140" y="179"/>
                    <a:pt x="140" y="179"/>
                  </a:cubicBezTo>
                  <a:cubicBezTo>
                    <a:pt x="145" y="181"/>
                    <a:pt x="145" y="181"/>
                    <a:pt x="145" y="181"/>
                  </a:cubicBezTo>
                  <a:cubicBezTo>
                    <a:pt x="145" y="181"/>
                    <a:pt x="154" y="176"/>
                    <a:pt x="157" y="173"/>
                  </a:cubicBezTo>
                  <a:cubicBezTo>
                    <a:pt x="159" y="170"/>
                    <a:pt x="164" y="165"/>
                    <a:pt x="166" y="165"/>
                  </a:cubicBezTo>
                  <a:cubicBezTo>
                    <a:pt x="169" y="165"/>
                    <a:pt x="173" y="168"/>
                    <a:pt x="173" y="168"/>
                  </a:cubicBezTo>
                  <a:cubicBezTo>
                    <a:pt x="173" y="168"/>
                    <a:pt x="175" y="162"/>
                    <a:pt x="184" y="163"/>
                  </a:cubicBezTo>
                  <a:cubicBezTo>
                    <a:pt x="202" y="163"/>
                    <a:pt x="202" y="163"/>
                    <a:pt x="202" y="163"/>
                  </a:cubicBezTo>
                  <a:cubicBezTo>
                    <a:pt x="204" y="160"/>
                    <a:pt x="204" y="160"/>
                    <a:pt x="204" y="160"/>
                  </a:cubicBezTo>
                  <a:cubicBezTo>
                    <a:pt x="204" y="160"/>
                    <a:pt x="209" y="163"/>
                    <a:pt x="213" y="162"/>
                  </a:cubicBezTo>
                  <a:cubicBezTo>
                    <a:pt x="216" y="161"/>
                    <a:pt x="214" y="154"/>
                    <a:pt x="219" y="153"/>
                  </a:cubicBezTo>
                  <a:cubicBezTo>
                    <a:pt x="225" y="152"/>
                    <a:pt x="231" y="156"/>
                    <a:pt x="234" y="152"/>
                  </a:cubicBezTo>
                  <a:cubicBezTo>
                    <a:pt x="237" y="149"/>
                    <a:pt x="235" y="143"/>
                    <a:pt x="235" y="143"/>
                  </a:cubicBezTo>
                  <a:cubicBezTo>
                    <a:pt x="239" y="140"/>
                    <a:pt x="239" y="140"/>
                    <a:pt x="239" y="140"/>
                  </a:cubicBezTo>
                  <a:cubicBezTo>
                    <a:pt x="237" y="127"/>
                    <a:pt x="237" y="127"/>
                    <a:pt x="237" y="127"/>
                  </a:cubicBezTo>
                  <a:cubicBezTo>
                    <a:pt x="241" y="127"/>
                    <a:pt x="241" y="127"/>
                    <a:pt x="241" y="127"/>
                  </a:cubicBezTo>
                  <a:cubicBezTo>
                    <a:pt x="247" y="119"/>
                    <a:pt x="247" y="119"/>
                    <a:pt x="247" y="119"/>
                  </a:cubicBezTo>
                  <a:cubicBezTo>
                    <a:pt x="245" y="114"/>
                    <a:pt x="245" y="114"/>
                    <a:pt x="245" y="114"/>
                  </a:cubicBezTo>
                  <a:cubicBezTo>
                    <a:pt x="251" y="104"/>
                    <a:pt x="251" y="104"/>
                    <a:pt x="251" y="104"/>
                  </a:cubicBezTo>
                  <a:cubicBezTo>
                    <a:pt x="250" y="98"/>
                    <a:pt x="250" y="98"/>
                    <a:pt x="250" y="98"/>
                  </a:cubicBezTo>
                  <a:cubicBezTo>
                    <a:pt x="257" y="87"/>
                    <a:pt x="257" y="87"/>
                    <a:pt x="257" y="87"/>
                  </a:cubicBezTo>
                  <a:cubicBezTo>
                    <a:pt x="259" y="76"/>
                    <a:pt x="259" y="76"/>
                    <a:pt x="259" y="76"/>
                  </a:cubicBezTo>
                  <a:cubicBezTo>
                    <a:pt x="263" y="73"/>
                    <a:pt x="263" y="73"/>
                    <a:pt x="263" y="73"/>
                  </a:cubicBezTo>
                  <a:cubicBezTo>
                    <a:pt x="262" y="66"/>
                    <a:pt x="262" y="66"/>
                    <a:pt x="262" y="66"/>
                  </a:cubicBezTo>
                  <a:cubicBezTo>
                    <a:pt x="273" y="49"/>
                    <a:pt x="273" y="49"/>
                    <a:pt x="273" y="49"/>
                  </a:cubicBezTo>
                  <a:cubicBezTo>
                    <a:pt x="276" y="46"/>
                    <a:pt x="276" y="46"/>
                    <a:pt x="276" y="46"/>
                  </a:cubicBezTo>
                  <a:cubicBezTo>
                    <a:pt x="285" y="46"/>
                    <a:pt x="285" y="46"/>
                    <a:pt x="285" y="46"/>
                  </a:cubicBezTo>
                  <a:cubicBezTo>
                    <a:pt x="297" y="31"/>
                    <a:pt x="297" y="31"/>
                    <a:pt x="297" y="31"/>
                  </a:cubicBezTo>
                  <a:lnTo>
                    <a:pt x="294" y="30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80" name="Estonia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4929215" y="1576973"/>
              <a:ext cx="608621" cy="385677"/>
            </a:xfrm>
            <a:custGeom>
              <a:avLst/>
              <a:gdLst/>
              <a:ahLst/>
              <a:cxnLst>
                <a:cxn ang="0">
                  <a:pos x="199" y="82"/>
                </a:cxn>
                <a:cxn ang="0">
                  <a:pos x="192" y="42"/>
                </a:cxn>
                <a:cxn ang="0">
                  <a:pos x="198" y="11"/>
                </a:cxn>
                <a:cxn ang="0">
                  <a:pos x="194" y="5"/>
                </a:cxn>
                <a:cxn ang="0">
                  <a:pos x="150" y="5"/>
                </a:cxn>
                <a:cxn ang="0">
                  <a:pos x="133" y="7"/>
                </a:cxn>
                <a:cxn ang="0">
                  <a:pos x="129" y="8"/>
                </a:cxn>
                <a:cxn ang="0">
                  <a:pos x="124" y="7"/>
                </a:cxn>
                <a:cxn ang="0">
                  <a:pos x="118" y="3"/>
                </a:cxn>
                <a:cxn ang="0">
                  <a:pos x="114" y="8"/>
                </a:cxn>
                <a:cxn ang="0">
                  <a:pos x="103" y="17"/>
                </a:cxn>
                <a:cxn ang="0">
                  <a:pos x="91" y="24"/>
                </a:cxn>
                <a:cxn ang="0">
                  <a:pos x="75" y="30"/>
                </a:cxn>
                <a:cxn ang="0">
                  <a:pos x="66" y="31"/>
                </a:cxn>
                <a:cxn ang="0">
                  <a:pos x="67" y="39"/>
                </a:cxn>
                <a:cxn ang="0">
                  <a:pos x="56" y="44"/>
                </a:cxn>
                <a:cxn ang="0">
                  <a:pos x="51" y="45"/>
                </a:cxn>
                <a:cxn ang="0">
                  <a:pos x="52" y="50"/>
                </a:cxn>
                <a:cxn ang="0">
                  <a:pos x="52" y="61"/>
                </a:cxn>
                <a:cxn ang="0">
                  <a:pos x="51" y="65"/>
                </a:cxn>
                <a:cxn ang="0">
                  <a:pos x="58" y="72"/>
                </a:cxn>
                <a:cxn ang="0">
                  <a:pos x="56" y="77"/>
                </a:cxn>
                <a:cxn ang="0">
                  <a:pos x="57" y="88"/>
                </a:cxn>
                <a:cxn ang="0">
                  <a:pos x="69" y="101"/>
                </a:cxn>
                <a:cxn ang="0">
                  <a:pos x="78" y="99"/>
                </a:cxn>
                <a:cxn ang="0">
                  <a:pos x="87" y="94"/>
                </a:cxn>
                <a:cxn ang="0">
                  <a:pos x="97" y="112"/>
                </a:cxn>
                <a:cxn ang="0">
                  <a:pos x="98" y="126"/>
                </a:cxn>
                <a:cxn ang="0">
                  <a:pos x="105" y="122"/>
                </a:cxn>
                <a:cxn ang="0">
                  <a:pos x="119" y="108"/>
                </a:cxn>
                <a:cxn ang="0">
                  <a:pos x="127" y="108"/>
                </a:cxn>
                <a:cxn ang="0">
                  <a:pos x="140" y="117"/>
                </a:cxn>
                <a:cxn ang="0">
                  <a:pos x="154" y="117"/>
                </a:cxn>
                <a:cxn ang="0">
                  <a:pos x="164" y="131"/>
                </a:cxn>
                <a:cxn ang="0">
                  <a:pos x="188" y="126"/>
                </a:cxn>
                <a:cxn ang="0">
                  <a:pos x="202" y="123"/>
                </a:cxn>
                <a:cxn ang="0">
                  <a:pos x="205" y="108"/>
                </a:cxn>
                <a:cxn ang="0">
                  <a:pos x="28" y="91"/>
                </a:cxn>
                <a:cxn ang="0">
                  <a:pos x="15" y="93"/>
                </a:cxn>
                <a:cxn ang="0">
                  <a:pos x="11" y="104"/>
                </a:cxn>
                <a:cxn ang="0">
                  <a:pos x="0" y="99"/>
                </a:cxn>
                <a:cxn ang="0">
                  <a:pos x="6" y="108"/>
                </a:cxn>
                <a:cxn ang="0">
                  <a:pos x="16" y="119"/>
                </a:cxn>
                <a:cxn ang="0">
                  <a:pos x="13" y="125"/>
                </a:cxn>
                <a:cxn ang="0">
                  <a:pos x="13" y="137"/>
                </a:cxn>
                <a:cxn ang="0">
                  <a:pos x="24" y="114"/>
                </a:cxn>
                <a:cxn ang="0">
                  <a:pos x="44" y="99"/>
                </a:cxn>
                <a:cxn ang="0">
                  <a:pos x="28" y="91"/>
                </a:cxn>
                <a:cxn ang="0">
                  <a:pos x="18" y="77"/>
                </a:cxn>
                <a:cxn ang="0">
                  <a:pos x="26" y="80"/>
                </a:cxn>
                <a:cxn ang="0">
                  <a:pos x="32" y="76"/>
                </a:cxn>
                <a:cxn ang="0">
                  <a:pos x="32" y="65"/>
                </a:cxn>
                <a:cxn ang="0">
                  <a:pos x="19" y="57"/>
                </a:cxn>
                <a:cxn ang="0">
                  <a:pos x="8" y="71"/>
                </a:cxn>
                <a:cxn ang="0">
                  <a:pos x="9" y="75"/>
                </a:cxn>
                <a:cxn ang="0">
                  <a:pos x="45" y="83"/>
                </a:cxn>
                <a:cxn ang="0">
                  <a:pos x="45" y="88"/>
                </a:cxn>
                <a:cxn ang="0">
                  <a:pos x="51" y="83"/>
                </a:cxn>
                <a:cxn ang="0">
                  <a:pos x="45" y="58"/>
                </a:cxn>
              </a:cxnLst>
              <a:rect l="0" t="0" r="r" b="b"/>
              <a:pathLst>
                <a:path w="215" h="137">
                  <a:moveTo>
                    <a:pt x="205" y="96"/>
                  </a:moveTo>
                  <a:cubicBezTo>
                    <a:pt x="205" y="96"/>
                    <a:pt x="205" y="93"/>
                    <a:pt x="204" y="89"/>
                  </a:cubicBezTo>
                  <a:cubicBezTo>
                    <a:pt x="204" y="86"/>
                    <a:pt x="199" y="82"/>
                    <a:pt x="199" y="82"/>
                  </a:cubicBezTo>
                  <a:cubicBezTo>
                    <a:pt x="199" y="82"/>
                    <a:pt x="198" y="72"/>
                    <a:pt x="195" y="65"/>
                  </a:cubicBezTo>
                  <a:cubicBezTo>
                    <a:pt x="192" y="59"/>
                    <a:pt x="186" y="47"/>
                    <a:pt x="186" y="47"/>
                  </a:cubicBezTo>
                  <a:cubicBezTo>
                    <a:pt x="186" y="47"/>
                    <a:pt x="189" y="44"/>
                    <a:pt x="192" y="42"/>
                  </a:cubicBezTo>
                  <a:cubicBezTo>
                    <a:pt x="193" y="40"/>
                    <a:pt x="197" y="30"/>
                    <a:pt x="197" y="30"/>
                  </a:cubicBezTo>
                  <a:cubicBezTo>
                    <a:pt x="200" y="14"/>
                    <a:pt x="200" y="14"/>
                    <a:pt x="200" y="14"/>
                  </a:cubicBezTo>
                  <a:cubicBezTo>
                    <a:pt x="200" y="14"/>
                    <a:pt x="198" y="12"/>
                    <a:pt x="198" y="11"/>
                  </a:cubicBezTo>
                  <a:cubicBezTo>
                    <a:pt x="198" y="9"/>
                    <a:pt x="204" y="5"/>
                    <a:pt x="204" y="5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198" y="0"/>
                    <a:pt x="197" y="4"/>
                    <a:pt x="194" y="5"/>
                  </a:cubicBezTo>
                  <a:cubicBezTo>
                    <a:pt x="191" y="8"/>
                    <a:pt x="184" y="4"/>
                    <a:pt x="178" y="5"/>
                  </a:cubicBezTo>
                  <a:cubicBezTo>
                    <a:pt x="171" y="7"/>
                    <a:pt x="175" y="10"/>
                    <a:pt x="167" y="10"/>
                  </a:cubicBezTo>
                  <a:cubicBezTo>
                    <a:pt x="159" y="10"/>
                    <a:pt x="150" y="5"/>
                    <a:pt x="150" y="5"/>
                  </a:cubicBezTo>
                  <a:cubicBezTo>
                    <a:pt x="147" y="8"/>
                    <a:pt x="147" y="8"/>
                    <a:pt x="147" y="8"/>
                  </a:cubicBezTo>
                  <a:cubicBezTo>
                    <a:pt x="139" y="5"/>
                    <a:pt x="139" y="5"/>
                    <a:pt x="139" y="5"/>
                  </a:cubicBezTo>
                  <a:cubicBezTo>
                    <a:pt x="133" y="7"/>
                    <a:pt x="133" y="7"/>
                    <a:pt x="133" y="7"/>
                  </a:cubicBezTo>
                  <a:cubicBezTo>
                    <a:pt x="131" y="3"/>
                    <a:pt x="131" y="3"/>
                    <a:pt x="131" y="3"/>
                  </a:cubicBezTo>
                  <a:cubicBezTo>
                    <a:pt x="128" y="4"/>
                    <a:pt x="128" y="4"/>
                    <a:pt x="128" y="4"/>
                  </a:cubicBezTo>
                  <a:cubicBezTo>
                    <a:pt x="129" y="8"/>
                    <a:pt x="129" y="8"/>
                    <a:pt x="129" y="8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26" y="7"/>
                    <a:pt x="126" y="7"/>
                    <a:pt x="126" y="7"/>
                  </a:cubicBezTo>
                  <a:cubicBezTo>
                    <a:pt x="124" y="7"/>
                    <a:pt x="124" y="7"/>
                    <a:pt x="124" y="7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0"/>
                    <a:pt x="122" y="10"/>
                    <a:pt x="122" y="10"/>
                  </a:cubicBezTo>
                  <a:cubicBezTo>
                    <a:pt x="118" y="3"/>
                    <a:pt x="118" y="3"/>
                    <a:pt x="118" y="3"/>
                  </a:cubicBezTo>
                  <a:cubicBezTo>
                    <a:pt x="117" y="4"/>
                    <a:pt x="117" y="4"/>
                    <a:pt x="117" y="4"/>
                  </a:cubicBezTo>
                  <a:cubicBezTo>
                    <a:pt x="117" y="4"/>
                    <a:pt x="119" y="10"/>
                    <a:pt x="118" y="11"/>
                  </a:cubicBezTo>
                  <a:cubicBezTo>
                    <a:pt x="117" y="11"/>
                    <a:pt x="114" y="8"/>
                    <a:pt x="114" y="8"/>
                  </a:cubicBezTo>
                  <a:cubicBezTo>
                    <a:pt x="114" y="14"/>
                    <a:pt x="114" y="14"/>
                    <a:pt x="114" y="14"/>
                  </a:cubicBezTo>
                  <a:cubicBezTo>
                    <a:pt x="114" y="14"/>
                    <a:pt x="114" y="15"/>
                    <a:pt x="112" y="16"/>
                  </a:cubicBezTo>
                  <a:cubicBezTo>
                    <a:pt x="110" y="17"/>
                    <a:pt x="103" y="17"/>
                    <a:pt x="103" y="17"/>
                  </a:cubicBezTo>
                  <a:cubicBezTo>
                    <a:pt x="103" y="17"/>
                    <a:pt x="98" y="20"/>
                    <a:pt x="97" y="20"/>
                  </a:cubicBezTo>
                  <a:cubicBezTo>
                    <a:pt x="96" y="20"/>
                    <a:pt x="90" y="15"/>
                    <a:pt x="89" y="16"/>
                  </a:cubicBezTo>
                  <a:cubicBezTo>
                    <a:pt x="88" y="17"/>
                    <a:pt x="91" y="24"/>
                    <a:pt x="91" y="24"/>
                  </a:cubicBezTo>
                  <a:cubicBezTo>
                    <a:pt x="87" y="26"/>
                    <a:pt x="87" y="26"/>
                    <a:pt x="87" y="26"/>
                  </a:cubicBezTo>
                  <a:cubicBezTo>
                    <a:pt x="87" y="26"/>
                    <a:pt x="80" y="24"/>
                    <a:pt x="78" y="25"/>
                  </a:cubicBezTo>
                  <a:cubicBezTo>
                    <a:pt x="75" y="26"/>
                    <a:pt x="75" y="30"/>
                    <a:pt x="75" y="30"/>
                  </a:cubicBezTo>
                  <a:cubicBezTo>
                    <a:pt x="72" y="30"/>
                    <a:pt x="72" y="30"/>
                    <a:pt x="72" y="30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66" y="31"/>
                    <a:pt x="66" y="31"/>
                    <a:pt x="66" y="31"/>
                  </a:cubicBezTo>
                  <a:cubicBezTo>
                    <a:pt x="66" y="33"/>
                    <a:pt x="66" y="33"/>
                    <a:pt x="66" y="33"/>
                  </a:cubicBezTo>
                  <a:cubicBezTo>
                    <a:pt x="66" y="33"/>
                    <a:pt x="70" y="39"/>
                    <a:pt x="69" y="40"/>
                  </a:cubicBezTo>
                  <a:cubicBezTo>
                    <a:pt x="68" y="41"/>
                    <a:pt x="67" y="39"/>
                    <a:pt x="67" y="39"/>
                  </a:cubicBezTo>
                  <a:cubicBezTo>
                    <a:pt x="60" y="40"/>
                    <a:pt x="60" y="40"/>
                    <a:pt x="60" y="40"/>
                  </a:cubicBezTo>
                  <a:cubicBezTo>
                    <a:pt x="57" y="41"/>
                    <a:pt x="57" y="41"/>
                    <a:pt x="57" y="41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5" y="44"/>
                    <a:pt x="55" y="44"/>
                    <a:pt x="55" y="44"/>
                  </a:cubicBezTo>
                  <a:cubicBezTo>
                    <a:pt x="51" y="46"/>
                    <a:pt x="51" y="46"/>
                    <a:pt x="51" y="46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8"/>
                    <a:pt x="50" y="48"/>
                    <a:pt x="50" y="4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51" y="55"/>
                    <a:pt x="49" y="55"/>
                    <a:pt x="49" y="57"/>
                  </a:cubicBezTo>
                  <a:cubicBezTo>
                    <a:pt x="49" y="59"/>
                    <a:pt x="51" y="61"/>
                    <a:pt x="52" y="61"/>
                  </a:cubicBezTo>
                  <a:cubicBezTo>
                    <a:pt x="54" y="61"/>
                    <a:pt x="55" y="59"/>
                    <a:pt x="55" y="59"/>
                  </a:cubicBezTo>
                  <a:cubicBezTo>
                    <a:pt x="56" y="60"/>
                    <a:pt x="56" y="60"/>
                    <a:pt x="56" y="60"/>
                  </a:cubicBezTo>
                  <a:cubicBezTo>
                    <a:pt x="56" y="60"/>
                    <a:pt x="51" y="63"/>
                    <a:pt x="51" y="65"/>
                  </a:cubicBezTo>
                  <a:cubicBezTo>
                    <a:pt x="50" y="67"/>
                    <a:pt x="54" y="71"/>
                    <a:pt x="54" y="71"/>
                  </a:cubicBezTo>
                  <a:cubicBezTo>
                    <a:pt x="53" y="75"/>
                    <a:pt x="53" y="75"/>
                    <a:pt x="53" y="75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64" y="73"/>
                    <a:pt x="64" y="73"/>
                    <a:pt x="64" y="73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56" y="77"/>
                    <a:pt x="56" y="77"/>
                    <a:pt x="56" y="77"/>
                  </a:cubicBezTo>
                  <a:cubicBezTo>
                    <a:pt x="57" y="78"/>
                    <a:pt x="57" y="78"/>
                    <a:pt x="57" y="78"/>
                  </a:cubicBezTo>
                  <a:cubicBezTo>
                    <a:pt x="55" y="79"/>
                    <a:pt x="55" y="79"/>
                    <a:pt x="55" y="79"/>
                  </a:cubicBezTo>
                  <a:cubicBezTo>
                    <a:pt x="57" y="88"/>
                    <a:pt x="57" y="88"/>
                    <a:pt x="57" y="88"/>
                  </a:cubicBezTo>
                  <a:cubicBezTo>
                    <a:pt x="57" y="88"/>
                    <a:pt x="61" y="87"/>
                    <a:pt x="63" y="89"/>
                  </a:cubicBezTo>
                  <a:cubicBezTo>
                    <a:pt x="65" y="91"/>
                    <a:pt x="66" y="94"/>
                    <a:pt x="67" y="96"/>
                  </a:cubicBezTo>
                  <a:cubicBezTo>
                    <a:pt x="68" y="98"/>
                    <a:pt x="69" y="101"/>
                    <a:pt x="69" y="101"/>
                  </a:cubicBezTo>
                  <a:cubicBezTo>
                    <a:pt x="71" y="99"/>
                    <a:pt x="71" y="99"/>
                    <a:pt x="71" y="99"/>
                  </a:cubicBezTo>
                  <a:cubicBezTo>
                    <a:pt x="73" y="102"/>
                    <a:pt x="73" y="102"/>
                    <a:pt x="73" y="102"/>
                  </a:cubicBezTo>
                  <a:cubicBezTo>
                    <a:pt x="78" y="99"/>
                    <a:pt x="78" y="99"/>
                    <a:pt x="78" y="99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86" y="101"/>
                    <a:pt x="86" y="101"/>
                    <a:pt x="86" y="101"/>
                  </a:cubicBezTo>
                  <a:cubicBezTo>
                    <a:pt x="86" y="101"/>
                    <a:pt x="86" y="95"/>
                    <a:pt x="87" y="94"/>
                  </a:cubicBezTo>
                  <a:cubicBezTo>
                    <a:pt x="89" y="93"/>
                    <a:pt x="95" y="94"/>
                    <a:pt x="96" y="96"/>
                  </a:cubicBezTo>
                  <a:cubicBezTo>
                    <a:pt x="98" y="97"/>
                    <a:pt x="94" y="103"/>
                    <a:pt x="94" y="103"/>
                  </a:cubicBezTo>
                  <a:cubicBezTo>
                    <a:pt x="97" y="112"/>
                    <a:pt x="97" y="112"/>
                    <a:pt x="97" y="112"/>
                  </a:cubicBezTo>
                  <a:cubicBezTo>
                    <a:pt x="95" y="120"/>
                    <a:pt x="95" y="120"/>
                    <a:pt x="95" y="120"/>
                  </a:cubicBezTo>
                  <a:cubicBezTo>
                    <a:pt x="96" y="126"/>
                    <a:pt x="96" y="126"/>
                    <a:pt x="96" y="126"/>
                  </a:cubicBezTo>
                  <a:cubicBezTo>
                    <a:pt x="98" y="126"/>
                    <a:pt x="98" y="126"/>
                    <a:pt x="98" y="126"/>
                  </a:cubicBezTo>
                  <a:cubicBezTo>
                    <a:pt x="99" y="122"/>
                    <a:pt x="99" y="122"/>
                    <a:pt x="99" y="122"/>
                  </a:cubicBezTo>
                  <a:cubicBezTo>
                    <a:pt x="102" y="119"/>
                    <a:pt x="102" y="119"/>
                    <a:pt x="102" y="119"/>
                  </a:cubicBezTo>
                  <a:cubicBezTo>
                    <a:pt x="105" y="122"/>
                    <a:pt x="105" y="122"/>
                    <a:pt x="105" y="122"/>
                  </a:cubicBezTo>
                  <a:cubicBezTo>
                    <a:pt x="108" y="115"/>
                    <a:pt x="108" y="115"/>
                    <a:pt x="108" y="115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19" y="108"/>
                    <a:pt x="119" y="108"/>
                    <a:pt x="119" y="108"/>
                  </a:cubicBezTo>
                  <a:cubicBezTo>
                    <a:pt x="122" y="108"/>
                    <a:pt x="122" y="108"/>
                    <a:pt x="122" y="108"/>
                  </a:cubicBezTo>
                  <a:cubicBezTo>
                    <a:pt x="126" y="113"/>
                    <a:pt x="126" y="113"/>
                    <a:pt x="126" y="113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33" y="112"/>
                    <a:pt x="133" y="112"/>
                    <a:pt x="133" y="112"/>
                  </a:cubicBezTo>
                  <a:cubicBezTo>
                    <a:pt x="137" y="112"/>
                    <a:pt x="137" y="112"/>
                    <a:pt x="137" y="112"/>
                  </a:cubicBezTo>
                  <a:cubicBezTo>
                    <a:pt x="140" y="117"/>
                    <a:pt x="140" y="117"/>
                    <a:pt x="140" y="117"/>
                  </a:cubicBezTo>
                  <a:cubicBezTo>
                    <a:pt x="144" y="114"/>
                    <a:pt x="144" y="114"/>
                    <a:pt x="144" y="114"/>
                  </a:cubicBezTo>
                  <a:cubicBezTo>
                    <a:pt x="144" y="114"/>
                    <a:pt x="146" y="119"/>
                    <a:pt x="148" y="119"/>
                  </a:cubicBezTo>
                  <a:cubicBezTo>
                    <a:pt x="150" y="119"/>
                    <a:pt x="154" y="117"/>
                    <a:pt x="154" y="117"/>
                  </a:cubicBezTo>
                  <a:cubicBezTo>
                    <a:pt x="154" y="121"/>
                    <a:pt x="154" y="121"/>
                    <a:pt x="154" y="121"/>
                  </a:cubicBezTo>
                  <a:cubicBezTo>
                    <a:pt x="154" y="121"/>
                    <a:pt x="159" y="123"/>
                    <a:pt x="161" y="124"/>
                  </a:cubicBezTo>
                  <a:cubicBezTo>
                    <a:pt x="163" y="126"/>
                    <a:pt x="162" y="131"/>
                    <a:pt x="164" y="131"/>
                  </a:cubicBezTo>
                  <a:cubicBezTo>
                    <a:pt x="173" y="131"/>
                    <a:pt x="173" y="131"/>
                    <a:pt x="173" y="131"/>
                  </a:cubicBezTo>
                  <a:cubicBezTo>
                    <a:pt x="177" y="134"/>
                    <a:pt x="177" y="134"/>
                    <a:pt x="177" y="134"/>
                  </a:cubicBezTo>
                  <a:cubicBezTo>
                    <a:pt x="188" y="126"/>
                    <a:pt x="188" y="126"/>
                    <a:pt x="188" y="126"/>
                  </a:cubicBezTo>
                  <a:cubicBezTo>
                    <a:pt x="188" y="126"/>
                    <a:pt x="196" y="129"/>
                    <a:pt x="199" y="128"/>
                  </a:cubicBezTo>
                  <a:cubicBezTo>
                    <a:pt x="200" y="128"/>
                    <a:pt x="202" y="128"/>
                    <a:pt x="203" y="127"/>
                  </a:cubicBezTo>
                  <a:cubicBezTo>
                    <a:pt x="202" y="123"/>
                    <a:pt x="202" y="123"/>
                    <a:pt x="202" y="123"/>
                  </a:cubicBezTo>
                  <a:cubicBezTo>
                    <a:pt x="203" y="117"/>
                    <a:pt x="203" y="117"/>
                    <a:pt x="203" y="117"/>
                  </a:cubicBezTo>
                  <a:cubicBezTo>
                    <a:pt x="203" y="117"/>
                    <a:pt x="206" y="117"/>
                    <a:pt x="208" y="114"/>
                  </a:cubicBezTo>
                  <a:cubicBezTo>
                    <a:pt x="208" y="112"/>
                    <a:pt x="205" y="108"/>
                    <a:pt x="205" y="108"/>
                  </a:cubicBezTo>
                  <a:cubicBezTo>
                    <a:pt x="205" y="108"/>
                    <a:pt x="214" y="106"/>
                    <a:pt x="215" y="104"/>
                  </a:cubicBezTo>
                  <a:cubicBezTo>
                    <a:pt x="215" y="102"/>
                    <a:pt x="205" y="96"/>
                    <a:pt x="205" y="96"/>
                  </a:cubicBezTo>
                  <a:close/>
                  <a:moveTo>
                    <a:pt x="28" y="91"/>
                  </a:moveTo>
                  <a:cubicBezTo>
                    <a:pt x="24" y="88"/>
                    <a:pt x="24" y="88"/>
                    <a:pt x="24" y="88"/>
                  </a:cubicBezTo>
                  <a:cubicBezTo>
                    <a:pt x="24" y="88"/>
                    <a:pt x="22" y="90"/>
                    <a:pt x="21" y="91"/>
                  </a:cubicBezTo>
                  <a:cubicBezTo>
                    <a:pt x="20" y="92"/>
                    <a:pt x="15" y="93"/>
                    <a:pt x="15" y="93"/>
                  </a:cubicBezTo>
                  <a:cubicBezTo>
                    <a:pt x="15" y="93"/>
                    <a:pt x="18" y="98"/>
                    <a:pt x="16" y="99"/>
                  </a:cubicBezTo>
                  <a:cubicBezTo>
                    <a:pt x="14" y="99"/>
                    <a:pt x="12" y="94"/>
                    <a:pt x="12" y="9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6" y="99"/>
                    <a:pt x="6" y="99"/>
                    <a:pt x="6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6" y="108"/>
                    <a:pt x="6" y="108"/>
                    <a:pt x="6" y="108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7" y="117"/>
                    <a:pt x="9" y="118"/>
                  </a:cubicBezTo>
                  <a:cubicBezTo>
                    <a:pt x="12" y="120"/>
                    <a:pt x="16" y="119"/>
                    <a:pt x="16" y="119"/>
                  </a:cubicBezTo>
                  <a:cubicBezTo>
                    <a:pt x="16" y="119"/>
                    <a:pt x="17" y="120"/>
                    <a:pt x="17" y="123"/>
                  </a:cubicBezTo>
                  <a:cubicBezTo>
                    <a:pt x="17" y="125"/>
                    <a:pt x="16" y="126"/>
                    <a:pt x="16" y="126"/>
                  </a:cubicBezTo>
                  <a:cubicBezTo>
                    <a:pt x="13" y="125"/>
                    <a:pt x="13" y="125"/>
                    <a:pt x="13" y="125"/>
                  </a:cubicBezTo>
                  <a:cubicBezTo>
                    <a:pt x="13" y="129"/>
                    <a:pt x="13" y="129"/>
                    <a:pt x="13" y="129"/>
                  </a:cubicBezTo>
                  <a:cubicBezTo>
                    <a:pt x="13" y="131"/>
                    <a:pt x="9" y="134"/>
                    <a:pt x="9" y="134"/>
                  </a:cubicBezTo>
                  <a:cubicBezTo>
                    <a:pt x="13" y="137"/>
                    <a:pt x="13" y="137"/>
                    <a:pt x="13" y="137"/>
                  </a:cubicBezTo>
                  <a:cubicBezTo>
                    <a:pt x="13" y="137"/>
                    <a:pt x="16" y="134"/>
                    <a:pt x="18" y="130"/>
                  </a:cubicBezTo>
                  <a:cubicBezTo>
                    <a:pt x="20" y="126"/>
                    <a:pt x="20" y="118"/>
                    <a:pt x="20" y="118"/>
                  </a:cubicBezTo>
                  <a:cubicBezTo>
                    <a:pt x="20" y="118"/>
                    <a:pt x="23" y="115"/>
                    <a:pt x="24" y="114"/>
                  </a:cubicBezTo>
                  <a:cubicBezTo>
                    <a:pt x="25" y="114"/>
                    <a:pt x="32" y="112"/>
                    <a:pt x="32" y="112"/>
                  </a:cubicBezTo>
                  <a:cubicBezTo>
                    <a:pt x="41" y="103"/>
                    <a:pt x="41" y="103"/>
                    <a:pt x="41" y="103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48" y="93"/>
                    <a:pt x="48" y="93"/>
                    <a:pt x="48" y="93"/>
                  </a:cubicBezTo>
                  <a:cubicBezTo>
                    <a:pt x="48" y="93"/>
                    <a:pt x="39" y="87"/>
                    <a:pt x="34" y="87"/>
                  </a:cubicBezTo>
                  <a:cubicBezTo>
                    <a:pt x="30" y="87"/>
                    <a:pt x="28" y="91"/>
                    <a:pt x="28" y="91"/>
                  </a:cubicBezTo>
                  <a:close/>
                  <a:moveTo>
                    <a:pt x="14" y="72"/>
                  </a:moveTo>
                  <a:cubicBezTo>
                    <a:pt x="19" y="75"/>
                    <a:pt x="19" y="75"/>
                    <a:pt x="19" y="75"/>
                  </a:cubicBezTo>
                  <a:cubicBezTo>
                    <a:pt x="18" y="77"/>
                    <a:pt x="18" y="77"/>
                    <a:pt x="18" y="77"/>
                  </a:cubicBezTo>
                  <a:cubicBezTo>
                    <a:pt x="21" y="83"/>
                    <a:pt x="21" y="83"/>
                    <a:pt x="21" y="83"/>
                  </a:cubicBezTo>
                  <a:cubicBezTo>
                    <a:pt x="24" y="83"/>
                    <a:pt x="24" y="83"/>
                    <a:pt x="24" y="83"/>
                  </a:cubicBezTo>
                  <a:cubicBezTo>
                    <a:pt x="26" y="80"/>
                    <a:pt x="26" y="80"/>
                    <a:pt x="26" y="80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30" y="78"/>
                    <a:pt x="30" y="78"/>
                    <a:pt x="30" y="78"/>
                  </a:cubicBezTo>
                  <a:cubicBezTo>
                    <a:pt x="32" y="76"/>
                    <a:pt x="32" y="76"/>
                    <a:pt x="32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8" y="72"/>
                    <a:pt x="38" y="72"/>
                    <a:pt x="38" y="72"/>
                  </a:cubicBezTo>
                  <a:cubicBezTo>
                    <a:pt x="38" y="72"/>
                    <a:pt x="34" y="67"/>
                    <a:pt x="32" y="65"/>
                  </a:cubicBezTo>
                  <a:cubicBezTo>
                    <a:pt x="29" y="63"/>
                    <a:pt x="26" y="63"/>
                    <a:pt x="26" y="63"/>
                  </a:cubicBezTo>
                  <a:cubicBezTo>
                    <a:pt x="22" y="59"/>
                    <a:pt x="22" y="59"/>
                    <a:pt x="22" y="59"/>
                  </a:cubicBezTo>
                  <a:cubicBezTo>
                    <a:pt x="19" y="57"/>
                    <a:pt x="19" y="57"/>
                    <a:pt x="19" y="57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16" y="68"/>
                    <a:pt x="16" y="68"/>
                    <a:pt x="16" y="68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6" y="70"/>
                    <a:pt x="6" y="70"/>
                    <a:pt x="6" y="70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9" y="75"/>
                    <a:pt x="9" y="75"/>
                    <a:pt x="9" y="75"/>
                  </a:cubicBezTo>
                  <a:lnTo>
                    <a:pt x="14" y="72"/>
                  </a:lnTo>
                  <a:close/>
                  <a:moveTo>
                    <a:pt x="45" y="80"/>
                  </a:moveTo>
                  <a:cubicBezTo>
                    <a:pt x="45" y="83"/>
                    <a:pt x="45" y="83"/>
                    <a:pt x="45" y="83"/>
                  </a:cubicBezTo>
                  <a:cubicBezTo>
                    <a:pt x="41" y="86"/>
                    <a:pt x="41" y="86"/>
                    <a:pt x="41" y="86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5" y="88"/>
                    <a:pt x="45" y="88"/>
                    <a:pt x="45" y="88"/>
                  </a:cubicBezTo>
                  <a:cubicBezTo>
                    <a:pt x="48" y="91"/>
                    <a:pt x="48" y="91"/>
                    <a:pt x="48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1" y="83"/>
                    <a:pt x="51" y="83"/>
                    <a:pt x="51" y="83"/>
                  </a:cubicBezTo>
                  <a:lnTo>
                    <a:pt x="45" y="80"/>
                  </a:lnTo>
                  <a:close/>
                  <a:moveTo>
                    <a:pt x="42" y="62"/>
                  </a:moveTo>
                  <a:cubicBezTo>
                    <a:pt x="53" y="65"/>
                    <a:pt x="48" y="58"/>
                    <a:pt x="45" y="58"/>
                  </a:cubicBezTo>
                  <a:cubicBezTo>
                    <a:pt x="41" y="58"/>
                    <a:pt x="35" y="60"/>
                    <a:pt x="42" y="62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81" name="Belarus" descr="© INSCALE GmbH, 05.05.2010&#10;http://www.presentationload.com/"/>
            <p:cNvSpPr>
              <a:spLocks/>
            </p:cNvSpPr>
            <p:nvPr/>
          </p:nvSpPr>
          <p:spPr bwMode="gray">
            <a:xfrm>
              <a:off x="5228644" y="2161184"/>
              <a:ext cx="1031728" cy="930833"/>
            </a:xfrm>
            <a:custGeom>
              <a:avLst/>
              <a:gdLst/>
              <a:ahLst/>
              <a:cxnLst>
                <a:cxn ang="0">
                  <a:pos x="364" y="131"/>
                </a:cxn>
                <a:cxn ang="0">
                  <a:pos x="349" y="115"/>
                </a:cxn>
                <a:cxn ang="0">
                  <a:pos x="320" y="117"/>
                </a:cxn>
                <a:cxn ang="0">
                  <a:pos x="310" y="96"/>
                </a:cxn>
                <a:cxn ang="0">
                  <a:pos x="288" y="82"/>
                </a:cxn>
                <a:cxn ang="0">
                  <a:pos x="283" y="70"/>
                </a:cxn>
                <a:cxn ang="0">
                  <a:pos x="267" y="46"/>
                </a:cxn>
                <a:cxn ang="0">
                  <a:pos x="256" y="14"/>
                </a:cxn>
                <a:cxn ang="0">
                  <a:pos x="219" y="7"/>
                </a:cxn>
                <a:cxn ang="0">
                  <a:pos x="202" y="20"/>
                </a:cxn>
                <a:cxn ang="0">
                  <a:pos x="177" y="5"/>
                </a:cxn>
                <a:cxn ang="0">
                  <a:pos x="167" y="1"/>
                </a:cxn>
                <a:cxn ang="0">
                  <a:pos x="145" y="3"/>
                </a:cxn>
                <a:cxn ang="0">
                  <a:pos x="132" y="20"/>
                </a:cxn>
                <a:cxn ang="0">
                  <a:pos x="125" y="30"/>
                </a:cxn>
                <a:cxn ang="0">
                  <a:pos x="113" y="28"/>
                </a:cxn>
                <a:cxn ang="0">
                  <a:pos x="106" y="39"/>
                </a:cxn>
                <a:cxn ang="0">
                  <a:pos x="96" y="44"/>
                </a:cxn>
                <a:cxn ang="0">
                  <a:pos x="94" y="56"/>
                </a:cxn>
                <a:cxn ang="0">
                  <a:pos x="107" y="64"/>
                </a:cxn>
                <a:cxn ang="0">
                  <a:pos x="104" y="78"/>
                </a:cxn>
                <a:cxn ang="0">
                  <a:pos x="86" y="94"/>
                </a:cxn>
                <a:cxn ang="0">
                  <a:pos x="77" y="121"/>
                </a:cxn>
                <a:cxn ang="0">
                  <a:pos x="83" y="141"/>
                </a:cxn>
                <a:cxn ang="0">
                  <a:pos x="72" y="142"/>
                </a:cxn>
                <a:cxn ang="0">
                  <a:pos x="57" y="154"/>
                </a:cxn>
                <a:cxn ang="0">
                  <a:pos x="49" y="166"/>
                </a:cxn>
                <a:cxn ang="0">
                  <a:pos x="34" y="174"/>
                </a:cxn>
                <a:cxn ang="0">
                  <a:pos x="20" y="173"/>
                </a:cxn>
                <a:cxn ang="0">
                  <a:pos x="12" y="175"/>
                </a:cxn>
                <a:cxn ang="0">
                  <a:pos x="8" y="189"/>
                </a:cxn>
                <a:cxn ang="0">
                  <a:pos x="27" y="225"/>
                </a:cxn>
                <a:cxn ang="0">
                  <a:pos x="30" y="237"/>
                </a:cxn>
                <a:cxn ang="0">
                  <a:pos x="30" y="257"/>
                </a:cxn>
                <a:cxn ang="0">
                  <a:pos x="5" y="286"/>
                </a:cxn>
                <a:cxn ang="0">
                  <a:pos x="29" y="299"/>
                </a:cxn>
                <a:cxn ang="0">
                  <a:pos x="30" y="313"/>
                </a:cxn>
                <a:cxn ang="0">
                  <a:pos x="28" y="326"/>
                </a:cxn>
                <a:cxn ang="0">
                  <a:pos x="36" y="321"/>
                </a:cxn>
                <a:cxn ang="0">
                  <a:pos x="59" y="302"/>
                </a:cxn>
                <a:cxn ang="0">
                  <a:pos x="98" y="292"/>
                </a:cxn>
                <a:cxn ang="0">
                  <a:pos x="129" y="288"/>
                </a:cxn>
                <a:cxn ang="0">
                  <a:pos x="145" y="292"/>
                </a:cxn>
                <a:cxn ang="0">
                  <a:pos x="163" y="293"/>
                </a:cxn>
                <a:cxn ang="0">
                  <a:pos x="184" y="296"/>
                </a:cxn>
                <a:cxn ang="0">
                  <a:pos x="201" y="301"/>
                </a:cxn>
                <a:cxn ang="0">
                  <a:pos x="209" y="293"/>
                </a:cxn>
                <a:cxn ang="0">
                  <a:pos x="223" y="293"/>
                </a:cxn>
                <a:cxn ang="0">
                  <a:pos x="235" y="286"/>
                </a:cxn>
                <a:cxn ang="0">
                  <a:pos x="242" y="285"/>
                </a:cxn>
                <a:cxn ang="0">
                  <a:pos x="253" y="277"/>
                </a:cxn>
                <a:cxn ang="0">
                  <a:pos x="265" y="292"/>
                </a:cxn>
                <a:cxn ang="0">
                  <a:pos x="279" y="280"/>
                </a:cxn>
                <a:cxn ang="0">
                  <a:pos x="302" y="276"/>
                </a:cxn>
                <a:cxn ang="0">
                  <a:pos x="311" y="265"/>
                </a:cxn>
                <a:cxn ang="0">
                  <a:pos x="337" y="225"/>
                </a:cxn>
                <a:cxn ang="0">
                  <a:pos x="351" y="221"/>
                </a:cxn>
                <a:cxn ang="0">
                  <a:pos x="335" y="196"/>
                </a:cxn>
                <a:cxn ang="0">
                  <a:pos x="326" y="180"/>
                </a:cxn>
                <a:cxn ang="0">
                  <a:pos x="316" y="166"/>
                </a:cxn>
                <a:cxn ang="0">
                  <a:pos x="326" y="155"/>
                </a:cxn>
                <a:cxn ang="0">
                  <a:pos x="356" y="145"/>
                </a:cxn>
                <a:cxn ang="0">
                  <a:pos x="365" y="136"/>
                </a:cxn>
              </a:cxnLst>
              <a:rect l="0" t="0" r="r" b="b"/>
              <a:pathLst>
                <a:path w="365" h="330">
                  <a:moveTo>
                    <a:pt x="365" y="136"/>
                  </a:moveTo>
                  <a:cubicBezTo>
                    <a:pt x="364" y="131"/>
                    <a:pt x="364" y="131"/>
                    <a:pt x="364" y="131"/>
                  </a:cubicBezTo>
                  <a:cubicBezTo>
                    <a:pt x="344" y="122"/>
                    <a:pt x="344" y="122"/>
                    <a:pt x="344" y="122"/>
                  </a:cubicBezTo>
                  <a:cubicBezTo>
                    <a:pt x="349" y="115"/>
                    <a:pt x="349" y="115"/>
                    <a:pt x="349" y="115"/>
                  </a:cubicBezTo>
                  <a:cubicBezTo>
                    <a:pt x="333" y="113"/>
                    <a:pt x="333" y="113"/>
                    <a:pt x="333" y="113"/>
                  </a:cubicBezTo>
                  <a:cubicBezTo>
                    <a:pt x="320" y="117"/>
                    <a:pt x="320" y="117"/>
                    <a:pt x="320" y="117"/>
                  </a:cubicBezTo>
                  <a:cubicBezTo>
                    <a:pt x="320" y="117"/>
                    <a:pt x="322" y="104"/>
                    <a:pt x="319" y="101"/>
                  </a:cubicBezTo>
                  <a:cubicBezTo>
                    <a:pt x="316" y="97"/>
                    <a:pt x="310" y="96"/>
                    <a:pt x="310" y="96"/>
                  </a:cubicBezTo>
                  <a:cubicBezTo>
                    <a:pt x="310" y="96"/>
                    <a:pt x="292" y="95"/>
                    <a:pt x="291" y="91"/>
                  </a:cubicBezTo>
                  <a:cubicBezTo>
                    <a:pt x="289" y="87"/>
                    <a:pt x="288" y="82"/>
                    <a:pt x="288" y="82"/>
                  </a:cubicBezTo>
                  <a:cubicBezTo>
                    <a:pt x="280" y="80"/>
                    <a:pt x="280" y="80"/>
                    <a:pt x="280" y="80"/>
                  </a:cubicBezTo>
                  <a:cubicBezTo>
                    <a:pt x="280" y="80"/>
                    <a:pt x="289" y="73"/>
                    <a:pt x="283" y="70"/>
                  </a:cubicBezTo>
                  <a:cubicBezTo>
                    <a:pt x="276" y="66"/>
                    <a:pt x="265" y="64"/>
                    <a:pt x="265" y="64"/>
                  </a:cubicBezTo>
                  <a:cubicBezTo>
                    <a:pt x="267" y="46"/>
                    <a:pt x="267" y="46"/>
                    <a:pt x="267" y="46"/>
                  </a:cubicBezTo>
                  <a:cubicBezTo>
                    <a:pt x="255" y="30"/>
                    <a:pt x="255" y="30"/>
                    <a:pt x="255" y="30"/>
                  </a:cubicBezTo>
                  <a:cubicBezTo>
                    <a:pt x="255" y="30"/>
                    <a:pt x="263" y="21"/>
                    <a:pt x="256" y="14"/>
                  </a:cubicBezTo>
                  <a:cubicBezTo>
                    <a:pt x="250" y="8"/>
                    <a:pt x="244" y="11"/>
                    <a:pt x="238" y="8"/>
                  </a:cubicBezTo>
                  <a:cubicBezTo>
                    <a:pt x="233" y="3"/>
                    <a:pt x="225" y="3"/>
                    <a:pt x="219" y="7"/>
                  </a:cubicBezTo>
                  <a:cubicBezTo>
                    <a:pt x="211" y="10"/>
                    <a:pt x="205" y="12"/>
                    <a:pt x="205" y="12"/>
                  </a:cubicBezTo>
                  <a:cubicBezTo>
                    <a:pt x="205" y="12"/>
                    <a:pt x="211" y="20"/>
                    <a:pt x="202" y="20"/>
                  </a:cubicBezTo>
                  <a:cubicBezTo>
                    <a:pt x="191" y="18"/>
                    <a:pt x="203" y="9"/>
                    <a:pt x="197" y="5"/>
                  </a:cubicBezTo>
                  <a:cubicBezTo>
                    <a:pt x="192" y="0"/>
                    <a:pt x="178" y="2"/>
                    <a:pt x="177" y="5"/>
                  </a:cubicBezTo>
                  <a:cubicBezTo>
                    <a:pt x="175" y="6"/>
                    <a:pt x="176" y="12"/>
                    <a:pt x="171" y="11"/>
                  </a:cubicBezTo>
                  <a:cubicBezTo>
                    <a:pt x="164" y="10"/>
                    <a:pt x="172" y="2"/>
                    <a:pt x="167" y="1"/>
                  </a:cubicBezTo>
                  <a:cubicBezTo>
                    <a:pt x="161" y="0"/>
                    <a:pt x="155" y="5"/>
                    <a:pt x="152" y="5"/>
                  </a:cubicBezTo>
                  <a:cubicBezTo>
                    <a:pt x="149" y="5"/>
                    <a:pt x="147" y="3"/>
                    <a:pt x="145" y="3"/>
                  </a:cubicBezTo>
                  <a:cubicBezTo>
                    <a:pt x="143" y="6"/>
                    <a:pt x="141" y="6"/>
                    <a:pt x="141" y="6"/>
                  </a:cubicBezTo>
                  <a:cubicBezTo>
                    <a:pt x="132" y="20"/>
                    <a:pt x="132" y="20"/>
                    <a:pt x="132" y="20"/>
                  </a:cubicBezTo>
                  <a:cubicBezTo>
                    <a:pt x="132" y="20"/>
                    <a:pt x="135" y="26"/>
                    <a:pt x="132" y="29"/>
                  </a:cubicBezTo>
                  <a:cubicBezTo>
                    <a:pt x="129" y="31"/>
                    <a:pt x="125" y="30"/>
                    <a:pt x="125" y="30"/>
                  </a:cubicBezTo>
                  <a:cubicBezTo>
                    <a:pt x="125" y="30"/>
                    <a:pt x="122" y="31"/>
                    <a:pt x="120" y="31"/>
                  </a:cubicBezTo>
                  <a:cubicBezTo>
                    <a:pt x="118" y="31"/>
                    <a:pt x="113" y="28"/>
                    <a:pt x="113" y="28"/>
                  </a:cubicBezTo>
                  <a:cubicBezTo>
                    <a:pt x="109" y="30"/>
                    <a:pt x="109" y="30"/>
                    <a:pt x="109" y="30"/>
                  </a:cubicBezTo>
                  <a:cubicBezTo>
                    <a:pt x="109" y="30"/>
                    <a:pt x="109" y="37"/>
                    <a:pt x="106" y="39"/>
                  </a:cubicBezTo>
                  <a:cubicBezTo>
                    <a:pt x="104" y="42"/>
                    <a:pt x="100" y="41"/>
                    <a:pt x="100" y="41"/>
                  </a:cubicBezTo>
                  <a:cubicBezTo>
                    <a:pt x="96" y="44"/>
                    <a:pt x="96" y="44"/>
                    <a:pt x="96" y="44"/>
                  </a:cubicBezTo>
                  <a:cubicBezTo>
                    <a:pt x="96" y="50"/>
                    <a:pt x="96" y="50"/>
                    <a:pt x="96" y="50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93" y="66"/>
                    <a:pt x="93" y="66"/>
                    <a:pt x="93" y="66"/>
                  </a:cubicBezTo>
                  <a:cubicBezTo>
                    <a:pt x="93" y="66"/>
                    <a:pt x="106" y="61"/>
                    <a:pt x="107" y="64"/>
                  </a:cubicBezTo>
                  <a:cubicBezTo>
                    <a:pt x="108" y="68"/>
                    <a:pt x="104" y="73"/>
                    <a:pt x="104" y="73"/>
                  </a:cubicBezTo>
                  <a:cubicBezTo>
                    <a:pt x="104" y="78"/>
                    <a:pt x="104" y="78"/>
                    <a:pt x="104" y="78"/>
                  </a:cubicBezTo>
                  <a:cubicBezTo>
                    <a:pt x="89" y="82"/>
                    <a:pt x="89" y="82"/>
                    <a:pt x="89" y="82"/>
                  </a:cubicBezTo>
                  <a:cubicBezTo>
                    <a:pt x="89" y="82"/>
                    <a:pt x="90" y="92"/>
                    <a:pt x="86" y="94"/>
                  </a:cubicBezTo>
                  <a:cubicBezTo>
                    <a:pt x="81" y="95"/>
                    <a:pt x="74" y="100"/>
                    <a:pt x="74" y="104"/>
                  </a:cubicBezTo>
                  <a:cubicBezTo>
                    <a:pt x="74" y="109"/>
                    <a:pt x="77" y="121"/>
                    <a:pt x="77" y="121"/>
                  </a:cubicBezTo>
                  <a:cubicBezTo>
                    <a:pt x="74" y="137"/>
                    <a:pt x="74" y="137"/>
                    <a:pt x="74" y="137"/>
                  </a:cubicBezTo>
                  <a:cubicBezTo>
                    <a:pt x="74" y="137"/>
                    <a:pt x="83" y="136"/>
                    <a:pt x="83" y="141"/>
                  </a:cubicBezTo>
                  <a:cubicBezTo>
                    <a:pt x="85" y="148"/>
                    <a:pt x="78" y="153"/>
                    <a:pt x="75" y="150"/>
                  </a:cubicBezTo>
                  <a:cubicBezTo>
                    <a:pt x="72" y="147"/>
                    <a:pt x="76" y="141"/>
                    <a:pt x="72" y="142"/>
                  </a:cubicBezTo>
                  <a:cubicBezTo>
                    <a:pt x="67" y="142"/>
                    <a:pt x="61" y="144"/>
                    <a:pt x="61" y="144"/>
                  </a:cubicBezTo>
                  <a:cubicBezTo>
                    <a:pt x="57" y="154"/>
                    <a:pt x="57" y="154"/>
                    <a:pt x="57" y="154"/>
                  </a:cubicBezTo>
                  <a:cubicBezTo>
                    <a:pt x="57" y="154"/>
                    <a:pt x="49" y="151"/>
                    <a:pt x="47" y="154"/>
                  </a:cubicBezTo>
                  <a:cubicBezTo>
                    <a:pt x="46" y="156"/>
                    <a:pt x="53" y="165"/>
                    <a:pt x="49" y="166"/>
                  </a:cubicBezTo>
                  <a:cubicBezTo>
                    <a:pt x="45" y="168"/>
                    <a:pt x="41" y="166"/>
                    <a:pt x="41" y="166"/>
                  </a:cubicBezTo>
                  <a:cubicBezTo>
                    <a:pt x="34" y="174"/>
                    <a:pt x="34" y="174"/>
                    <a:pt x="34" y="174"/>
                  </a:cubicBezTo>
                  <a:cubicBezTo>
                    <a:pt x="27" y="171"/>
                    <a:pt x="27" y="171"/>
                    <a:pt x="27" y="171"/>
                  </a:cubicBezTo>
                  <a:cubicBezTo>
                    <a:pt x="20" y="173"/>
                    <a:pt x="20" y="173"/>
                    <a:pt x="20" y="173"/>
                  </a:cubicBezTo>
                  <a:cubicBezTo>
                    <a:pt x="13" y="171"/>
                    <a:pt x="13" y="171"/>
                    <a:pt x="13" y="171"/>
                  </a:cubicBezTo>
                  <a:cubicBezTo>
                    <a:pt x="12" y="175"/>
                    <a:pt x="12" y="175"/>
                    <a:pt x="12" y="175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8" y="189"/>
                    <a:pt x="8" y="189"/>
                    <a:pt x="8" y="189"/>
                  </a:cubicBezTo>
                  <a:cubicBezTo>
                    <a:pt x="8" y="189"/>
                    <a:pt x="9" y="195"/>
                    <a:pt x="11" y="201"/>
                  </a:cubicBezTo>
                  <a:cubicBezTo>
                    <a:pt x="12" y="207"/>
                    <a:pt x="27" y="225"/>
                    <a:pt x="27" y="225"/>
                  </a:cubicBezTo>
                  <a:cubicBezTo>
                    <a:pt x="25" y="229"/>
                    <a:pt x="25" y="229"/>
                    <a:pt x="25" y="229"/>
                  </a:cubicBezTo>
                  <a:cubicBezTo>
                    <a:pt x="30" y="237"/>
                    <a:pt x="30" y="237"/>
                    <a:pt x="30" y="237"/>
                  </a:cubicBezTo>
                  <a:cubicBezTo>
                    <a:pt x="28" y="238"/>
                    <a:pt x="28" y="238"/>
                    <a:pt x="28" y="238"/>
                  </a:cubicBezTo>
                  <a:cubicBezTo>
                    <a:pt x="30" y="257"/>
                    <a:pt x="30" y="257"/>
                    <a:pt x="30" y="257"/>
                  </a:cubicBezTo>
                  <a:cubicBezTo>
                    <a:pt x="30" y="257"/>
                    <a:pt x="18" y="260"/>
                    <a:pt x="12" y="265"/>
                  </a:cubicBezTo>
                  <a:cubicBezTo>
                    <a:pt x="6" y="271"/>
                    <a:pt x="5" y="286"/>
                    <a:pt x="5" y="286"/>
                  </a:cubicBezTo>
                  <a:cubicBezTo>
                    <a:pt x="5" y="286"/>
                    <a:pt x="12" y="286"/>
                    <a:pt x="22" y="291"/>
                  </a:cubicBezTo>
                  <a:cubicBezTo>
                    <a:pt x="31" y="294"/>
                    <a:pt x="29" y="299"/>
                    <a:pt x="29" y="299"/>
                  </a:cubicBezTo>
                  <a:cubicBezTo>
                    <a:pt x="27" y="307"/>
                    <a:pt x="27" y="307"/>
                    <a:pt x="27" y="307"/>
                  </a:cubicBezTo>
                  <a:cubicBezTo>
                    <a:pt x="30" y="313"/>
                    <a:pt x="30" y="313"/>
                    <a:pt x="30" y="313"/>
                  </a:cubicBezTo>
                  <a:cubicBezTo>
                    <a:pt x="26" y="317"/>
                    <a:pt x="26" y="317"/>
                    <a:pt x="26" y="317"/>
                  </a:cubicBezTo>
                  <a:cubicBezTo>
                    <a:pt x="26" y="317"/>
                    <a:pt x="26" y="323"/>
                    <a:pt x="28" y="326"/>
                  </a:cubicBezTo>
                  <a:cubicBezTo>
                    <a:pt x="29" y="327"/>
                    <a:pt x="30" y="329"/>
                    <a:pt x="31" y="330"/>
                  </a:cubicBezTo>
                  <a:cubicBezTo>
                    <a:pt x="31" y="328"/>
                    <a:pt x="31" y="321"/>
                    <a:pt x="36" y="321"/>
                  </a:cubicBezTo>
                  <a:cubicBezTo>
                    <a:pt x="41" y="321"/>
                    <a:pt x="42" y="326"/>
                    <a:pt x="50" y="320"/>
                  </a:cubicBezTo>
                  <a:cubicBezTo>
                    <a:pt x="59" y="314"/>
                    <a:pt x="51" y="307"/>
                    <a:pt x="59" y="302"/>
                  </a:cubicBezTo>
                  <a:cubicBezTo>
                    <a:pt x="66" y="297"/>
                    <a:pt x="72" y="300"/>
                    <a:pt x="80" y="296"/>
                  </a:cubicBezTo>
                  <a:cubicBezTo>
                    <a:pt x="89" y="292"/>
                    <a:pt x="90" y="291"/>
                    <a:pt x="98" y="292"/>
                  </a:cubicBezTo>
                  <a:cubicBezTo>
                    <a:pt x="107" y="293"/>
                    <a:pt x="110" y="290"/>
                    <a:pt x="115" y="288"/>
                  </a:cubicBezTo>
                  <a:cubicBezTo>
                    <a:pt x="121" y="286"/>
                    <a:pt x="129" y="288"/>
                    <a:pt x="129" y="288"/>
                  </a:cubicBezTo>
                  <a:cubicBezTo>
                    <a:pt x="139" y="288"/>
                    <a:pt x="139" y="288"/>
                    <a:pt x="139" y="288"/>
                  </a:cubicBezTo>
                  <a:cubicBezTo>
                    <a:pt x="145" y="292"/>
                    <a:pt x="145" y="292"/>
                    <a:pt x="145" y="292"/>
                  </a:cubicBezTo>
                  <a:cubicBezTo>
                    <a:pt x="152" y="288"/>
                    <a:pt x="152" y="288"/>
                    <a:pt x="152" y="288"/>
                  </a:cubicBezTo>
                  <a:cubicBezTo>
                    <a:pt x="163" y="293"/>
                    <a:pt x="163" y="293"/>
                    <a:pt x="163" y="293"/>
                  </a:cubicBezTo>
                  <a:cubicBezTo>
                    <a:pt x="163" y="293"/>
                    <a:pt x="169" y="281"/>
                    <a:pt x="174" y="288"/>
                  </a:cubicBezTo>
                  <a:cubicBezTo>
                    <a:pt x="179" y="293"/>
                    <a:pt x="176" y="298"/>
                    <a:pt x="184" y="296"/>
                  </a:cubicBezTo>
                  <a:cubicBezTo>
                    <a:pt x="192" y="294"/>
                    <a:pt x="196" y="295"/>
                    <a:pt x="196" y="295"/>
                  </a:cubicBezTo>
                  <a:cubicBezTo>
                    <a:pt x="196" y="295"/>
                    <a:pt x="197" y="301"/>
                    <a:pt x="201" y="301"/>
                  </a:cubicBezTo>
                  <a:cubicBezTo>
                    <a:pt x="204" y="301"/>
                    <a:pt x="201" y="293"/>
                    <a:pt x="201" y="293"/>
                  </a:cubicBezTo>
                  <a:cubicBezTo>
                    <a:pt x="209" y="293"/>
                    <a:pt x="209" y="293"/>
                    <a:pt x="209" y="293"/>
                  </a:cubicBezTo>
                  <a:cubicBezTo>
                    <a:pt x="218" y="285"/>
                    <a:pt x="218" y="285"/>
                    <a:pt x="218" y="285"/>
                  </a:cubicBezTo>
                  <a:cubicBezTo>
                    <a:pt x="223" y="293"/>
                    <a:pt x="223" y="293"/>
                    <a:pt x="223" y="293"/>
                  </a:cubicBezTo>
                  <a:cubicBezTo>
                    <a:pt x="226" y="288"/>
                    <a:pt x="226" y="288"/>
                    <a:pt x="226" y="288"/>
                  </a:cubicBezTo>
                  <a:cubicBezTo>
                    <a:pt x="235" y="286"/>
                    <a:pt x="235" y="286"/>
                    <a:pt x="235" y="286"/>
                  </a:cubicBezTo>
                  <a:cubicBezTo>
                    <a:pt x="235" y="286"/>
                    <a:pt x="233" y="295"/>
                    <a:pt x="238" y="294"/>
                  </a:cubicBezTo>
                  <a:cubicBezTo>
                    <a:pt x="243" y="293"/>
                    <a:pt x="242" y="285"/>
                    <a:pt x="242" y="285"/>
                  </a:cubicBezTo>
                  <a:cubicBezTo>
                    <a:pt x="251" y="283"/>
                    <a:pt x="251" y="283"/>
                    <a:pt x="251" y="283"/>
                  </a:cubicBezTo>
                  <a:cubicBezTo>
                    <a:pt x="253" y="277"/>
                    <a:pt x="253" y="277"/>
                    <a:pt x="253" y="277"/>
                  </a:cubicBezTo>
                  <a:cubicBezTo>
                    <a:pt x="259" y="280"/>
                    <a:pt x="259" y="280"/>
                    <a:pt x="259" y="280"/>
                  </a:cubicBezTo>
                  <a:cubicBezTo>
                    <a:pt x="259" y="280"/>
                    <a:pt x="259" y="293"/>
                    <a:pt x="265" y="292"/>
                  </a:cubicBezTo>
                  <a:cubicBezTo>
                    <a:pt x="270" y="292"/>
                    <a:pt x="270" y="284"/>
                    <a:pt x="270" y="284"/>
                  </a:cubicBezTo>
                  <a:cubicBezTo>
                    <a:pt x="279" y="280"/>
                    <a:pt x="279" y="280"/>
                    <a:pt x="279" y="280"/>
                  </a:cubicBezTo>
                  <a:cubicBezTo>
                    <a:pt x="282" y="283"/>
                    <a:pt x="282" y="283"/>
                    <a:pt x="282" y="283"/>
                  </a:cubicBezTo>
                  <a:cubicBezTo>
                    <a:pt x="282" y="283"/>
                    <a:pt x="295" y="269"/>
                    <a:pt x="302" y="276"/>
                  </a:cubicBezTo>
                  <a:cubicBezTo>
                    <a:pt x="307" y="281"/>
                    <a:pt x="313" y="291"/>
                    <a:pt x="317" y="286"/>
                  </a:cubicBezTo>
                  <a:cubicBezTo>
                    <a:pt x="320" y="281"/>
                    <a:pt x="310" y="279"/>
                    <a:pt x="311" y="265"/>
                  </a:cubicBezTo>
                  <a:cubicBezTo>
                    <a:pt x="312" y="252"/>
                    <a:pt x="313" y="233"/>
                    <a:pt x="324" y="232"/>
                  </a:cubicBezTo>
                  <a:cubicBezTo>
                    <a:pt x="335" y="231"/>
                    <a:pt x="337" y="225"/>
                    <a:pt x="337" y="225"/>
                  </a:cubicBezTo>
                  <a:cubicBezTo>
                    <a:pt x="347" y="225"/>
                    <a:pt x="347" y="225"/>
                    <a:pt x="347" y="225"/>
                  </a:cubicBezTo>
                  <a:cubicBezTo>
                    <a:pt x="351" y="221"/>
                    <a:pt x="351" y="221"/>
                    <a:pt x="351" y="221"/>
                  </a:cubicBezTo>
                  <a:cubicBezTo>
                    <a:pt x="339" y="212"/>
                    <a:pt x="339" y="212"/>
                    <a:pt x="339" y="212"/>
                  </a:cubicBezTo>
                  <a:cubicBezTo>
                    <a:pt x="339" y="212"/>
                    <a:pt x="338" y="200"/>
                    <a:pt x="335" y="196"/>
                  </a:cubicBezTo>
                  <a:cubicBezTo>
                    <a:pt x="333" y="192"/>
                    <a:pt x="331" y="191"/>
                    <a:pt x="331" y="191"/>
                  </a:cubicBezTo>
                  <a:cubicBezTo>
                    <a:pt x="331" y="191"/>
                    <a:pt x="333" y="185"/>
                    <a:pt x="326" y="180"/>
                  </a:cubicBezTo>
                  <a:cubicBezTo>
                    <a:pt x="321" y="175"/>
                    <a:pt x="313" y="173"/>
                    <a:pt x="313" y="173"/>
                  </a:cubicBezTo>
                  <a:cubicBezTo>
                    <a:pt x="316" y="166"/>
                    <a:pt x="316" y="166"/>
                    <a:pt x="316" y="166"/>
                  </a:cubicBezTo>
                  <a:cubicBezTo>
                    <a:pt x="315" y="158"/>
                    <a:pt x="315" y="158"/>
                    <a:pt x="315" y="158"/>
                  </a:cubicBezTo>
                  <a:cubicBezTo>
                    <a:pt x="326" y="155"/>
                    <a:pt x="326" y="155"/>
                    <a:pt x="326" y="155"/>
                  </a:cubicBezTo>
                  <a:cubicBezTo>
                    <a:pt x="326" y="155"/>
                    <a:pt x="335" y="163"/>
                    <a:pt x="344" y="157"/>
                  </a:cubicBezTo>
                  <a:cubicBezTo>
                    <a:pt x="353" y="153"/>
                    <a:pt x="356" y="145"/>
                    <a:pt x="356" y="145"/>
                  </a:cubicBezTo>
                  <a:cubicBezTo>
                    <a:pt x="354" y="140"/>
                    <a:pt x="354" y="140"/>
                    <a:pt x="354" y="140"/>
                  </a:cubicBezTo>
                  <a:lnTo>
                    <a:pt x="365" y="136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82" name="Latvia" descr="© INSCALE GmbH, 05.05.2010&#10;http://www.presentationload.com/"/>
            <p:cNvSpPr>
              <a:spLocks/>
            </p:cNvSpPr>
            <p:nvPr/>
          </p:nvSpPr>
          <p:spPr bwMode="gray">
            <a:xfrm>
              <a:off x="4893414" y="1881281"/>
              <a:ext cx="753455" cy="426360"/>
            </a:xfrm>
            <a:custGeom>
              <a:avLst/>
              <a:gdLst/>
              <a:ahLst/>
              <a:cxnLst>
                <a:cxn ang="0">
                  <a:pos x="264" y="89"/>
                </a:cxn>
                <a:cxn ang="0">
                  <a:pos x="259" y="74"/>
                </a:cxn>
                <a:cxn ang="0">
                  <a:pos x="255" y="68"/>
                </a:cxn>
                <a:cxn ang="0">
                  <a:pos x="249" y="61"/>
                </a:cxn>
                <a:cxn ang="0">
                  <a:pos x="237" y="61"/>
                </a:cxn>
                <a:cxn ang="0">
                  <a:pos x="237" y="46"/>
                </a:cxn>
                <a:cxn ang="0">
                  <a:pos x="240" y="31"/>
                </a:cxn>
                <a:cxn ang="0">
                  <a:pos x="225" y="25"/>
                </a:cxn>
                <a:cxn ang="0">
                  <a:pos x="212" y="20"/>
                </a:cxn>
                <a:cxn ang="0">
                  <a:pos x="190" y="26"/>
                </a:cxn>
                <a:cxn ang="0">
                  <a:pos x="177" y="23"/>
                </a:cxn>
                <a:cxn ang="0">
                  <a:pos x="167" y="13"/>
                </a:cxn>
                <a:cxn ang="0">
                  <a:pos x="161" y="11"/>
                </a:cxn>
                <a:cxn ang="0">
                  <a:pos x="153" y="9"/>
                </a:cxn>
                <a:cxn ang="0">
                  <a:pos x="146" y="4"/>
                </a:cxn>
                <a:cxn ang="0">
                  <a:pos x="139" y="5"/>
                </a:cxn>
                <a:cxn ang="0">
                  <a:pos x="132" y="0"/>
                </a:cxn>
                <a:cxn ang="0">
                  <a:pos x="121" y="7"/>
                </a:cxn>
                <a:cxn ang="0">
                  <a:pos x="115" y="11"/>
                </a:cxn>
                <a:cxn ang="0">
                  <a:pos x="111" y="18"/>
                </a:cxn>
                <a:cxn ang="0">
                  <a:pos x="109" y="23"/>
                </a:cxn>
                <a:cxn ang="0">
                  <a:pos x="117" y="60"/>
                </a:cxn>
                <a:cxn ang="0">
                  <a:pos x="95" y="79"/>
                </a:cxn>
                <a:cxn ang="0">
                  <a:pos x="78" y="75"/>
                </a:cxn>
                <a:cxn ang="0">
                  <a:pos x="73" y="62"/>
                </a:cxn>
                <a:cxn ang="0">
                  <a:pos x="65" y="56"/>
                </a:cxn>
                <a:cxn ang="0">
                  <a:pos x="51" y="46"/>
                </a:cxn>
                <a:cxn ang="0">
                  <a:pos x="18" y="54"/>
                </a:cxn>
                <a:cxn ang="0">
                  <a:pos x="12" y="88"/>
                </a:cxn>
                <a:cxn ang="0">
                  <a:pos x="2" y="116"/>
                </a:cxn>
                <a:cxn ang="0">
                  <a:pos x="2" y="127"/>
                </a:cxn>
                <a:cxn ang="0">
                  <a:pos x="4" y="123"/>
                </a:cxn>
                <a:cxn ang="0">
                  <a:pos x="3" y="132"/>
                </a:cxn>
                <a:cxn ang="0">
                  <a:pos x="0" y="135"/>
                </a:cxn>
                <a:cxn ang="0">
                  <a:pos x="5" y="151"/>
                </a:cxn>
                <a:cxn ang="0">
                  <a:pos x="10" y="149"/>
                </a:cxn>
                <a:cxn ang="0">
                  <a:pos x="21" y="133"/>
                </a:cxn>
                <a:cxn ang="0">
                  <a:pos x="33" y="127"/>
                </a:cxn>
                <a:cxn ang="0">
                  <a:pos x="41" y="123"/>
                </a:cxn>
                <a:cxn ang="0">
                  <a:pos x="63" y="125"/>
                </a:cxn>
                <a:cxn ang="0">
                  <a:pos x="75" y="119"/>
                </a:cxn>
                <a:cxn ang="0">
                  <a:pos x="80" y="125"/>
                </a:cxn>
                <a:cxn ang="0">
                  <a:pos x="88" y="119"/>
                </a:cxn>
                <a:cxn ang="0">
                  <a:pos x="99" y="117"/>
                </a:cxn>
                <a:cxn ang="0">
                  <a:pos x="118" y="122"/>
                </a:cxn>
                <a:cxn ang="0">
                  <a:pos x="129" y="120"/>
                </a:cxn>
                <a:cxn ang="0">
                  <a:pos x="135" y="112"/>
                </a:cxn>
                <a:cxn ang="0">
                  <a:pos x="147" y="109"/>
                </a:cxn>
                <a:cxn ang="0">
                  <a:pos x="174" y="119"/>
                </a:cxn>
                <a:cxn ang="0">
                  <a:pos x="191" y="126"/>
                </a:cxn>
                <a:cxn ang="0">
                  <a:pos x="201" y="136"/>
                </a:cxn>
                <a:cxn ang="0">
                  <a:pos x="215" y="143"/>
                </a:cxn>
                <a:cxn ang="0">
                  <a:pos x="225" y="138"/>
                </a:cxn>
                <a:cxn ang="0">
                  <a:pos x="232" y="127"/>
                </a:cxn>
                <a:cxn ang="0">
                  <a:pos x="244" y="129"/>
                </a:cxn>
                <a:cxn ang="0">
                  <a:pos x="251" y="119"/>
                </a:cxn>
                <a:cxn ang="0">
                  <a:pos x="265" y="101"/>
                </a:cxn>
              </a:cxnLst>
              <a:rect l="0" t="0" r="r" b="b"/>
              <a:pathLst>
                <a:path w="267" h="151">
                  <a:moveTo>
                    <a:pt x="266" y="90"/>
                  </a:moveTo>
                  <a:cubicBezTo>
                    <a:pt x="264" y="89"/>
                    <a:pt x="264" y="89"/>
                    <a:pt x="264" y="89"/>
                  </a:cubicBezTo>
                  <a:cubicBezTo>
                    <a:pt x="262" y="83"/>
                    <a:pt x="262" y="83"/>
                    <a:pt x="262" y="83"/>
                  </a:cubicBezTo>
                  <a:cubicBezTo>
                    <a:pt x="259" y="74"/>
                    <a:pt x="259" y="74"/>
                    <a:pt x="259" y="74"/>
                  </a:cubicBezTo>
                  <a:cubicBezTo>
                    <a:pt x="256" y="73"/>
                    <a:pt x="256" y="73"/>
                    <a:pt x="256" y="73"/>
                  </a:cubicBezTo>
                  <a:cubicBezTo>
                    <a:pt x="255" y="68"/>
                    <a:pt x="255" y="68"/>
                    <a:pt x="255" y="68"/>
                  </a:cubicBezTo>
                  <a:cubicBezTo>
                    <a:pt x="247" y="66"/>
                    <a:pt x="247" y="66"/>
                    <a:pt x="247" y="66"/>
                  </a:cubicBezTo>
                  <a:cubicBezTo>
                    <a:pt x="249" y="61"/>
                    <a:pt x="249" y="61"/>
                    <a:pt x="249" y="61"/>
                  </a:cubicBezTo>
                  <a:cubicBezTo>
                    <a:pt x="249" y="61"/>
                    <a:pt x="247" y="58"/>
                    <a:pt x="245" y="58"/>
                  </a:cubicBezTo>
                  <a:cubicBezTo>
                    <a:pt x="242" y="58"/>
                    <a:pt x="237" y="61"/>
                    <a:pt x="237" y="61"/>
                  </a:cubicBezTo>
                  <a:cubicBezTo>
                    <a:pt x="239" y="50"/>
                    <a:pt x="239" y="50"/>
                    <a:pt x="239" y="50"/>
                  </a:cubicBezTo>
                  <a:cubicBezTo>
                    <a:pt x="237" y="46"/>
                    <a:pt x="237" y="46"/>
                    <a:pt x="237" y="46"/>
                  </a:cubicBezTo>
                  <a:cubicBezTo>
                    <a:pt x="240" y="42"/>
                    <a:pt x="240" y="42"/>
                    <a:pt x="240" y="42"/>
                  </a:cubicBezTo>
                  <a:cubicBezTo>
                    <a:pt x="240" y="31"/>
                    <a:pt x="240" y="31"/>
                    <a:pt x="240" y="31"/>
                  </a:cubicBezTo>
                  <a:cubicBezTo>
                    <a:pt x="240" y="31"/>
                    <a:pt x="237" y="28"/>
                    <a:pt x="234" y="27"/>
                  </a:cubicBezTo>
                  <a:cubicBezTo>
                    <a:pt x="232" y="26"/>
                    <a:pt x="225" y="25"/>
                    <a:pt x="225" y="25"/>
                  </a:cubicBezTo>
                  <a:cubicBezTo>
                    <a:pt x="223" y="18"/>
                    <a:pt x="223" y="18"/>
                    <a:pt x="223" y="18"/>
                  </a:cubicBezTo>
                  <a:cubicBezTo>
                    <a:pt x="223" y="18"/>
                    <a:pt x="215" y="20"/>
                    <a:pt x="212" y="20"/>
                  </a:cubicBezTo>
                  <a:cubicBezTo>
                    <a:pt x="209" y="21"/>
                    <a:pt x="201" y="18"/>
                    <a:pt x="201" y="18"/>
                  </a:cubicBezTo>
                  <a:cubicBezTo>
                    <a:pt x="190" y="26"/>
                    <a:pt x="190" y="26"/>
                    <a:pt x="190" y="26"/>
                  </a:cubicBezTo>
                  <a:cubicBezTo>
                    <a:pt x="186" y="23"/>
                    <a:pt x="186" y="23"/>
                    <a:pt x="186" y="23"/>
                  </a:cubicBezTo>
                  <a:cubicBezTo>
                    <a:pt x="177" y="23"/>
                    <a:pt x="177" y="23"/>
                    <a:pt x="177" y="23"/>
                  </a:cubicBezTo>
                  <a:cubicBezTo>
                    <a:pt x="175" y="23"/>
                    <a:pt x="176" y="18"/>
                    <a:pt x="174" y="16"/>
                  </a:cubicBezTo>
                  <a:cubicBezTo>
                    <a:pt x="172" y="15"/>
                    <a:pt x="167" y="13"/>
                    <a:pt x="167" y="13"/>
                  </a:cubicBezTo>
                  <a:cubicBezTo>
                    <a:pt x="167" y="9"/>
                    <a:pt x="167" y="9"/>
                    <a:pt x="167" y="9"/>
                  </a:cubicBezTo>
                  <a:cubicBezTo>
                    <a:pt x="167" y="9"/>
                    <a:pt x="163" y="11"/>
                    <a:pt x="161" y="11"/>
                  </a:cubicBezTo>
                  <a:cubicBezTo>
                    <a:pt x="159" y="11"/>
                    <a:pt x="157" y="6"/>
                    <a:pt x="157" y="6"/>
                  </a:cubicBezTo>
                  <a:cubicBezTo>
                    <a:pt x="153" y="9"/>
                    <a:pt x="153" y="9"/>
                    <a:pt x="153" y="9"/>
                  </a:cubicBezTo>
                  <a:cubicBezTo>
                    <a:pt x="150" y="4"/>
                    <a:pt x="150" y="4"/>
                    <a:pt x="150" y="4"/>
                  </a:cubicBezTo>
                  <a:cubicBezTo>
                    <a:pt x="146" y="4"/>
                    <a:pt x="146" y="4"/>
                    <a:pt x="146" y="4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39" y="5"/>
                    <a:pt x="139" y="5"/>
                    <a:pt x="139" y="5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27" y="9"/>
                    <a:pt x="127" y="9"/>
                    <a:pt x="127" y="9"/>
                  </a:cubicBezTo>
                  <a:cubicBezTo>
                    <a:pt x="121" y="7"/>
                    <a:pt x="121" y="7"/>
                    <a:pt x="121" y="7"/>
                  </a:cubicBezTo>
                  <a:cubicBezTo>
                    <a:pt x="118" y="14"/>
                    <a:pt x="118" y="14"/>
                    <a:pt x="118" y="14"/>
                  </a:cubicBezTo>
                  <a:cubicBezTo>
                    <a:pt x="115" y="11"/>
                    <a:pt x="115" y="11"/>
                    <a:pt x="115" y="11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111" y="18"/>
                    <a:pt x="111" y="18"/>
                    <a:pt x="111" y="18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09" y="23"/>
                    <a:pt x="109" y="23"/>
                    <a:pt x="109" y="23"/>
                  </a:cubicBezTo>
                  <a:cubicBezTo>
                    <a:pt x="114" y="44"/>
                    <a:pt x="114" y="44"/>
                    <a:pt x="114" y="44"/>
                  </a:cubicBezTo>
                  <a:cubicBezTo>
                    <a:pt x="114" y="44"/>
                    <a:pt x="117" y="54"/>
                    <a:pt x="117" y="60"/>
                  </a:cubicBezTo>
                  <a:cubicBezTo>
                    <a:pt x="116" y="64"/>
                    <a:pt x="110" y="67"/>
                    <a:pt x="108" y="68"/>
                  </a:cubicBezTo>
                  <a:cubicBezTo>
                    <a:pt x="106" y="69"/>
                    <a:pt x="103" y="76"/>
                    <a:pt x="95" y="79"/>
                  </a:cubicBezTo>
                  <a:cubicBezTo>
                    <a:pt x="87" y="83"/>
                    <a:pt x="86" y="75"/>
                    <a:pt x="86" y="75"/>
                  </a:cubicBezTo>
                  <a:cubicBezTo>
                    <a:pt x="78" y="75"/>
                    <a:pt x="78" y="75"/>
                    <a:pt x="78" y="75"/>
                  </a:cubicBezTo>
                  <a:cubicBezTo>
                    <a:pt x="76" y="75"/>
                    <a:pt x="76" y="68"/>
                    <a:pt x="76" y="66"/>
                  </a:cubicBezTo>
                  <a:cubicBezTo>
                    <a:pt x="75" y="65"/>
                    <a:pt x="73" y="62"/>
                    <a:pt x="73" y="62"/>
                  </a:cubicBezTo>
                  <a:cubicBezTo>
                    <a:pt x="73" y="59"/>
                    <a:pt x="73" y="59"/>
                    <a:pt x="73" y="59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6"/>
                    <a:pt x="64" y="51"/>
                    <a:pt x="61" y="50"/>
                  </a:cubicBezTo>
                  <a:cubicBezTo>
                    <a:pt x="58" y="49"/>
                    <a:pt x="51" y="46"/>
                    <a:pt x="51" y="46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12" y="88"/>
                    <a:pt x="12" y="88"/>
                    <a:pt x="12" y="88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2" y="116"/>
                    <a:pt x="2" y="116"/>
                    <a:pt x="2" y="116"/>
                  </a:cubicBezTo>
                  <a:cubicBezTo>
                    <a:pt x="1" y="127"/>
                    <a:pt x="1" y="127"/>
                    <a:pt x="1" y="127"/>
                  </a:cubicBezTo>
                  <a:cubicBezTo>
                    <a:pt x="2" y="127"/>
                    <a:pt x="2" y="127"/>
                    <a:pt x="2" y="127"/>
                  </a:cubicBezTo>
                  <a:cubicBezTo>
                    <a:pt x="2" y="123"/>
                    <a:pt x="2" y="123"/>
                    <a:pt x="2" y="123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4" y="131"/>
                    <a:pt x="4" y="131"/>
                    <a:pt x="4" y="131"/>
                  </a:cubicBezTo>
                  <a:cubicBezTo>
                    <a:pt x="3" y="132"/>
                    <a:pt x="3" y="132"/>
                    <a:pt x="3" y="132"/>
                  </a:cubicBezTo>
                  <a:cubicBezTo>
                    <a:pt x="1" y="129"/>
                    <a:pt x="1" y="129"/>
                    <a:pt x="1" y="129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2" y="145"/>
                    <a:pt x="2" y="145"/>
                    <a:pt x="2" y="145"/>
                  </a:cubicBezTo>
                  <a:cubicBezTo>
                    <a:pt x="5" y="151"/>
                    <a:pt x="5" y="151"/>
                    <a:pt x="5" y="151"/>
                  </a:cubicBezTo>
                  <a:cubicBezTo>
                    <a:pt x="9" y="147"/>
                    <a:pt x="9" y="147"/>
                    <a:pt x="9" y="147"/>
                  </a:cubicBezTo>
                  <a:cubicBezTo>
                    <a:pt x="10" y="149"/>
                    <a:pt x="10" y="149"/>
                    <a:pt x="10" y="149"/>
                  </a:cubicBezTo>
                  <a:cubicBezTo>
                    <a:pt x="12" y="147"/>
                    <a:pt x="12" y="147"/>
                    <a:pt x="12" y="147"/>
                  </a:cubicBezTo>
                  <a:cubicBezTo>
                    <a:pt x="12" y="147"/>
                    <a:pt x="17" y="138"/>
                    <a:pt x="21" y="133"/>
                  </a:cubicBezTo>
                  <a:cubicBezTo>
                    <a:pt x="25" y="129"/>
                    <a:pt x="28" y="131"/>
                    <a:pt x="28" y="131"/>
                  </a:cubicBezTo>
                  <a:cubicBezTo>
                    <a:pt x="33" y="127"/>
                    <a:pt x="33" y="127"/>
                    <a:pt x="33" y="127"/>
                  </a:cubicBezTo>
                  <a:cubicBezTo>
                    <a:pt x="36" y="128"/>
                    <a:pt x="36" y="128"/>
                    <a:pt x="36" y="128"/>
                  </a:cubicBezTo>
                  <a:cubicBezTo>
                    <a:pt x="41" y="123"/>
                    <a:pt x="41" y="123"/>
                    <a:pt x="41" y="123"/>
                  </a:cubicBezTo>
                  <a:cubicBezTo>
                    <a:pt x="59" y="122"/>
                    <a:pt x="59" y="122"/>
                    <a:pt x="59" y="122"/>
                  </a:cubicBezTo>
                  <a:cubicBezTo>
                    <a:pt x="63" y="125"/>
                    <a:pt x="63" y="125"/>
                    <a:pt x="63" y="125"/>
                  </a:cubicBezTo>
                  <a:cubicBezTo>
                    <a:pt x="71" y="120"/>
                    <a:pt x="71" y="120"/>
                    <a:pt x="71" y="120"/>
                  </a:cubicBezTo>
                  <a:cubicBezTo>
                    <a:pt x="75" y="119"/>
                    <a:pt x="75" y="119"/>
                    <a:pt x="75" y="119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82" y="120"/>
                    <a:pt x="82" y="120"/>
                    <a:pt x="82" y="120"/>
                  </a:cubicBezTo>
                  <a:cubicBezTo>
                    <a:pt x="88" y="119"/>
                    <a:pt x="88" y="119"/>
                    <a:pt x="88" y="119"/>
                  </a:cubicBezTo>
                  <a:cubicBezTo>
                    <a:pt x="95" y="122"/>
                    <a:pt x="95" y="122"/>
                    <a:pt x="95" y="122"/>
                  </a:cubicBezTo>
                  <a:cubicBezTo>
                    <a:pt x="99" y="117"/>
                    <a:pt x="99" y="117"/>
                    <a:pt x="99" y="117"/>
                  </a:cubicBezTo>
                  <a:cubicBezTo>
                    <a:pt x="112" y="117"/>
                    <a:pt x="112" y="117"/>
                    <a:pt x="112" y="117"/>
                  </a:cubicBezTo>
                  <a:cubicBezTo>
                    <a:pt x="118" y="122"/>
                    <a:pt x="118" y="122"/>
                    <a:pt x="118" y="122"/>
                  </a:cubicBezTo>
                  <a:cubicBezTo>
                    <a:pt x="125" y="119"/>
                    <a:pt x="125" y="119"/>
                    <a:pt x="125" y="119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2" y="119"/>
                    <a:pt x="132" y="119"/>
                    <a:pt x="132" y="119"/>
                  </a:cubicBezTo>
                  <a:cubicBezTo>
                    <a:pt x="135" y="112"/>
                    <a:pt x="135" y="112"/>
                    <a:pt x="135" y="112"/>
                  </a:cubicBezTo>
                  <a:cubicBezTo>
                    <a:pt x="142" y="107"/>
                    <a:pt x="142" y="107"/>
                    <a:pt x="142" y="107"/>
                  </a:cubicBezTo>
                  <a:cubicBezTo>
                    <a:pt x="147" y="109"/>
                    <a:pt x="147" y="109"/>
                    <a:pt x="147" y="109"/>
                  </a:cubicBezTo>
                  <a:cubicBezTo>
                    <a:pt x="153" y="121"/>
                    <a:pt x="153" y="121"/>
                    <a:pt x="153" y="121"/>
                  </a:cubicBezTo>
                  <a:cubicBezTo>
                    <a:pt x="174" y="119"/>
                    <a:pt x="174" y="119"/>
                    <a:pt x="174" y="119"/>
                  </a:cubicBezTo>
                  <a:cubicBezTo>
                    <a:pt x="174" y="122"/>
                    <a:pt x="174" y="122"/>
                    <a:pt x="174" y="122"/>
                  </a:cubicBezTo>
                  <a:cubicBezTo>
                    <a:pt x="174" y="122"/>
                    <a:pt x="188" y="123"/>
                    <a:pt x="191" y="126"/>
                  </a:cubicBezTo>
                  <a:cubicBezTo>
                    <a:pt x="193" y="129"/>
                    <a:pt x="196" y="136"/>
                    <a:pt x="196" y="136"/>
                  </a:cubicBezTo>
                  <a:cubicBezTo>
                    <a:pt x="201" y="136"/>
                    <a:pt x="201" y="136"/>
                    <a:pt x="201" y="136"/>
                  </a:cubicBezTo>
                  <a:cubicBezTo>
                    <a:pt x="202" y="140"/>
                    <a:pt x="202" y="140"/>
                    <a:pt x="202" y="140"/>
                  </a:cubicBezTo>
                  <a:cubicBezTo>
                    <a:pt x="215" y="143"/>
                    <a:pt x="215" y="143"/>
                    <a:pt x="215" y="143"/>
                  </a:cubicBezTo>
                  <a:cubicBezTo>
                    <a:pt x="219" y="140"/>
                    <a:pt x="219" y="140"/>
                    <a:pt x="219" y="140"/>
                  </a:cubicBezTo>
                  <a:cubicBezTo>
                    <a:pt x="219" y="140"/>
                    <a:pt x="223" y="141"/>
                    <a:pt x="225" y="138"/>
                  </a:cubicBezTo>
                  <a:cubicBezTo>
                    <a:pt x="228" y="136"/>
                    <a:pt x="228" y="129"/>
                    <a:pt x="228" y="129"/>
                  </a:cubicBezTo>
                  <a:cubicBezTo>
                    <a:pt x="232" y="127"/>
                    <a:pt x="232" y="127"/>
                    <a:pt x="232" y="127"/>
                  </a:cubicBezTo>
                  <a:cubicBezTo>
                    <a:pt x="232" y="127"/>
                    <a:pt x="237" y="130"/>
                    <a:pt x="239" y="130"/>
                  </a:cubicBezTo>
                  <a:cubicBezTo>
                    <a:pt x="241" y="130"/>
                    <a:pt x="244" y="129"/>
                    <a:pt x="244" y="129"/>
                  </a:cubicBezTo>
                  <a:cubicBezTo>
                    <a:pt x="244" y="129"/>
                    <a:pt x="248" y="130"/>
                    <a:pt x="251" y="128"/>
                  </a:cubicBezTo>
                  <a:cubicBezTo>
                    <a:pt x="254" y="125"/>
                    <a:pt x="251" y="119"/>
                    <a:pt x="251" y="119"/>
                  </a:cubicBezTo>
                  <a:cubicBezTo>
                    <a:pt x="260" y="105"/>
                    <a:pt x="260" y="105"/>
                    <a:pt x="260" y="105"/>
                  </a:cubicBezTo>
                  <a:cubicBezTo>
                    <a:pt x="260" y="105"/>
                    <a:pt x="262" y="105"/>
                    <a:pt x="265" y="101"/>
                  </a:cubicBezTo>
                  <a:cubicBezTo>
                    <a:pt x="267" y="97"/>
                    <a:pt x="266" y="90"/>
                    <a:pt x="266" y="90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83" name="Moldova" descr="© INSCALE GmbH, 05.05.2010&#10;http://www.presentationload.com/"/>
            <p:cNvSpPr>
              <a:spLocks/>
            </p:cNvSpPr>
            <p:nvPr/>
          </p:nvSpPr>
          <p:spPr bwMode="gray">
            <a:xfrm>
              <a:off x="5785191" y="3539534"/>
              <a:ext cx="509354" cy="530509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4" y="22"/>
                </a:cxn>
                <a:cxn ang="0">
                  <a:pos x="4" y="25"/>
                </a:cxn>
                <a:cxn ang="0">
                  <a:pos x="7" y="25"/>
                </a:cxn>
                <a:cxn ang="0">
                  <a:pos x="28" y="41"/>
                </a:cxn>
                <a:cxn ang="0">
                  <a:pos x="47" y="63"/>
                </a:cxn>
                <a:cxn ang="0">
                  <a:pos x="69" y="88"/>
                </a:cxn>
                <a:cxn ang="0">
                  <a:pos x="83" y="94"/>
                </a:cxn>
                <a:cxn ang="0">
                  <a:pos x="87" y="106"/>
                </a:cxn>
                <a:cxn ang="0">
                  <a:pos x="97" y="117"/>
                </a:cxn>
                <a:cxn ang="0">
                  <a:pos x="98" y="139"/>
                </a:cxn>
                <a:cxn ang="0">
                  <a:pos x="94" y="142"/>
                </a:cxn>
                <a:cxn ang="0">
                  <a:pos x="98" y="159"/>
                </a:cxn>
                <a:cxn ang="0">
                  <a:pos x="105" y="179"/>
                </a:cxn>
                <a:cxn ang="0">
                  <a:pos x="102" y="185"/>
                </a:cxn>
                <a:cxn ang="0">
                  <a:pos x="109" y="188"/>
                </a:cxn>
                <a:cxn ang="0">
                  <a:pos x="112" y="185"/>
                </a:cxn>
                <a:cxn ang="0">
                  <a:pos x="124" y="183"/>
                </a:cxn>
                <a:cxn ang="0">
                  <a:pos x="119" y="171"/>
                </a:cxn>
                <a:cxn ang="0">
                  <a:pos x="130" y="159"/>
                </a:cxn>
                <a:cxn ang="0">
                  <a:pos x="127" y="154"/>
                </a:cxn>
                <a:cxn ang="0">
                  <a:pos x="136" y="148"/>
                </a:cxn>
                <a:cxn ang="0">
                  <a:pos x="136" y="134"/>
                </a:cxn>
                <a:cxn ang="0">
                  <a:pos x="128" y="116"/>
                </a:cxn>
                <a:cxn ang="0">
                  <a:pos x="142" y="121"/>
                </a:cxn>
                <a:cxn ang="0">
                  <a:pos x="148" y="112"/>
                </a:cxn>
                <a:cxn ang="0">
                  <a:pos x="160" y="118"/>
                </a:cxn>
                <a:cxn ang="0">
                  <a:pos x="164" y="110"/>
                </a:cxn>
                <a:cxn ang="0">
                  <a:pos x="169" y="116"/>
                </a:cxn>
                <a:cxn ang="0">
                  <a:pos x="180" y="110"/>
                </a:cxn>
                <a:cxn ang="0">
                  <a:pos x="169" y="106"/>
                </a:cxn>
                <a:cxn ang="0">
                  <a:pos x="164" y="84"/>
                </a:cxn>
                <a:cxn ang="0">
                  <a:pos x="151" y="80"/>
                </a:cxn>
                <a:cxn ang="0">
                  <a:pos x="145" y="63"/>
                </a:cxn>
                <a:cxn ang="0">
                  <a:pos x="141" y="55"/>
                </a:cxn>
                <a:cxn ang="0">
                  <a:pos x="138" y="60"/>
                </a:cxn>
                <a:cxn ang="0">
                  <a:pos x="129" y="54"/>
                </a:cxn>
                <a:cxn ang="0">
                  <a:pos x="124" y="54"/>
                </a:cxn>
                <a:cxn ang="0">
                  <a:pos x="120" y="47"/>
                </a:cxn>
                <a:cxn ang="0">
                  <a:pos x="122" y="34"/>
                </a:cxn>
                <a:cxn ang="0">
                  <a:pos x="113" y="18"/>
                </a:cxn>
                <a:cxn ang="0">
                  <a:pos x="110" y="23"/>
                </a:cxn>
                <a:cxn ang="0">
                  <a:pos x="103" y="24"/>
                </a:cxn>
                <a:cxn ang="0">
                  <a:pos x="97" y="15"/>
                </a:cxn>
                <a:cxn ang="0">
                  <a:pos x="83" y="14"/>
                </a:cxn>
                <a:cxn ang="0">
                  <a:pos x="83" y="21"/>
                </a:cxn>
                <a:cxn ang="0">
                  <a:pos x="78" y="16"/>
                </a:cxn>
                <a:cxn ang="0">
                  <a:pos x="74" y="17"/>
                </a:cxn>
                <a:cxn ang="0">
                  <a:pos x="75" y="11"/>
                </a:cxn>
                <a:cxn ang="0">
                  <a:pos x="63" y="15"/>
                </a:cxn>
                <a:cxn ang="0">
                  <a:pos x="61" y="10"/>
                </a:cxn>
                <a:cxn ang="0">
                  <a:pos x="55" y="10"/>
                </a:cxn>
                <a:cxn ang="0">
                  <a:pos x="42" y="4"/>
                </a:cxn>
                <a:cxn ang="0">
                  <a:pos x="36" y="9"/>
                </a:cxn>
                <a:cxn ang="0">
                  <a:pos x="28" y="8"/>
                </a:cxn>
                <a:cxn ang="0">
                  <a:pos x="24" y="13"/>
                </a:cxn>
                <a:cxn ang="0">
                  <a:pos x="17" y="10"/>
                </a:cxn>
                <a:cxn ang="0">
                  <a:pos x="16" y="16"/>
                </a:cxn>
                <a:cxn ang="0">
                  <a:pos x="6" y="14"/>
                </a:cxn>
                <a:cxn ang="0">
                  <a:pos x="7" y="22"/>
                </a:cxn>
              </a:cxnLst>
              <a:rect l="0" t="0" r="r" b="b"/>
              <a:pathLst>
                <a:path w="180" h="188">
                  <a:moveTo>
                    <a:pt x="7" y="22"/>
                  </a:moveTo>
                  <a:cubicBezTo>
                    <a:pt x="4" y="22"/>
                    <a:pt x="4" y="22"/>
                    <a:pt x="4" y="22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25"/>
                    <a:pt x="22" y="27"/>
                    <a:pt x="28" y="41"/>
                  </a:cubicBezTo>
                  <a:cubicBezTo>
                    <a:pt x="36" y="56"/>
                    <a:pt x="41" y="59"/>
                    <a:pt x="47" y="63"/>
                  </a:cubicBezTo>
                  <a:cubicBezTo>
                    <a:pt x="53" y="69"/>
                    <a:pt x="69" y="88"/>
                    <a:pt x="69" y="88"/>
                  </a:cubicBezTo>
                  <a:cubicBezTo>
                    <a:pt x="69" y="88"/>
                    <a:pt x="82" y="90"/>
                    <a:pt x="83" y="94"/>
                  </a:cubicBezTo>
                  <a:cubicBezTo>
                    <a:pt x="86" y="99"/>
                    <a:pt x="87" y="106"/>
                    <a:pt x="87" y="106"/>
                  </a:cubicBezTo>
                  <a:cubicBezTo>
                    <a:pt x="87" y="106"/>
                    <a:pt x="95" y="108"/>
                    <a:pt x="97" y="117"/>
                  </a:cubicBezTo>
                  <a:cubicBezTo>
                    <a:pt x="98" y="125"/>
                    <a:pt x="98" y="139"/>
                    <a:pt x="98" y="139"/>
                  </a:cubicBezTo>
                  <a:cubicBezTo>
                    <a:pt x="94" y="142"/>
                    <a:pt x="94" y="142"/>
                    <a:pt x="94" y="142"/>
                  </a:cubicBezTo>
                  <a:cubicBezTo>
                    <a:pt x="98" y="159"/>
                    <a:pt x="98" y="159"/>
                    <a:pt x="98" y="159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2" y="185"/>
                    <a:pt x="102" y="185"/>
                    <a:pt x="102" y="185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12" y="185"/>
                    <a:pt x="112" y="185"/>
                    <a:pt x="112" y="185"/>
                  </a:cubicBezTo>
                  <a:cubicBezTo>
                    <a:pt x="112" y="185"/>
                    <a:pt x="121" y="187"/>
                    <a:pt x="124" y="183"/>
                  </a:cubicBezTo>
                  <a:cubicBezTo>
                    <a:pt x="127" y="180"/>
                    <a:pt x="119" y="171"/>
                    <a:pt x="119" y="171"/>
                  </a:cubicBezTo>
                  <a:cubicBezTo>
                    <a:pt x="130" y="159"/>
                    <a:pt x="130" y="159"/>
                    <a:pt x="130" y="159"/>
                  </a:cubicBezTo>
                  <a:cubicBezTo>
                    <a:pt x="127" y="154"/>
                    <a:pt x="127" y="154"/>
                    <a:pt x="127" y="154"/>
                  </a:cubicBezTo>
                  <a:cubicBezTo>
                    <a:pt x="136" y="148"/>
                    <a:pt x="136" y="148"/>
                    <a:pt x="136" y="148"/>
                  </a:cubicBezTo>
                  <a:cubicBezTo>
                    <a:pt x="136" y="134"/>
                    <a:pt x="136" y="134"/>
                    <a:pt x="136" y="134"/>
                  </a:cubicBezTo>
                  <a:cubicBezTo>
                    <a:pt x="136" y="134"/>
                    <a:pt x="123" y="121"/>
                    <a:pt x="128" y="116"/>
                  </a:cubicBezTo>
                  <a:cubicBezTo>
                    <a:pt x="144" y="103"/>
                    <a:pt x="139" y="121"/>
                    <a:pt x="142" y="121"/>
                  </a:cubicBezTo>
                  <a:cubicBezTo>
                    <a:pt x="145" y="121"/>
                    <a:pt x="148" y="112"/>
                    <a:pt x="148" y="112"/>
                  </a:cubicBezTo>
                  <a:cubicBezTo>
                    <a:pt x="148" y="112"/>
                    <a:pt x="156" y="119"/>
                    <a:pt x="160" y="118"/>
                  </a:cubicBezTo>
                  <a:cubicBezTo>
                    <a:pt x="164" y="117"/>
                    <a:pt x="162" y="110"/>
                    <a:pt x="164" y="110"/>
                  </a:cubicBezTo>
                  <a:cubicBezTo>
                    <a:pt x="167" y="110"/>
                    <a:pt x="169" y="116"/>
                    <a:pt x="169" y="116"/>
                  </a:cubicBezTo>
                  <a:cubicBezTo>
                    <a:pt x="180" y="110"/>
                    <a:pt x="180" y="110"/>
                    <a:pt x="180" y="110"/>
                  </a:cubicBezTo>
                  <a:cubicBezTo>
                    <a:pt x="180" y="110"/>
                    <a:pt x="173" y="107"/>
                    <a:pt x="169" y="106"/>
                  </a:cubicBezTo>
                  <a:cubicBezTo>
                    <a:pt x="164" y="105"/>
                    <a:pt x="169" y="89"/>
                    <a:pt x="164" y="84"/>
                  </a:cubicBezTo>
                  <a:cubicBezTo>
                    <a:pt x="161" y="77"/>
                    <a:pt x="157" y="81"/>
                    <a:pt x="151" y="80"/>
                  </a:cubicBezTo>
                  <a:cubicBezTo>
                    <a:pt x="143" y="79"/>
                    <a:pt x="145" y="63"/>
                    <a:pt x="145" y="63"/>
                  </a:cubicBezTo>
                  <a:cubicBezTo>
                    <a:pt x="141" y="55"/>
                    <a:pt x="141" y="55"/>
                    <a:pt x="141" y="55"/>
                  </a:cubicBezTo>
                  <a:cubicBezTo>
                    <a:pt x="138" y="60"/>
                    <a:pt x="138" y="60"/>
                    <a:pt x="138" y="60"/>
                  </a:cubicBezTo>
                  <a:cubicBezTo>
                    <a:pt x="138" y="60"/>
                    <a:pt x="130" y="55"/>
                    <a:pt x="129" y="54"/>
                  </a:cubicBezTo>
                  <a:cubicBezTo>
                    <a:pt x="128" y="53"/>
                    <a:pt x="124" y="54"/>
                    <a:pt x="124" y="54"/>
                  </a:cubicBezTo>
                  <a:cubicBezTo>
                    <a:pt x="120" y="47"/>
                    <a:pt x="120" y="47"/>
                    <a:pt x="120" y="47"/>
                  </a:cubicBezTo>
                  <a:cubicBezTo>
                    <a:pt x="120" y="47"/>
                    <a:pt x="122" y="41"/>
                    <a:pt x="122" y="34"/>
                  </a:cubicBezTo>
                  <a:cubicBezTo>
                    <a:pt x="122" y="29"/>
                    <a:pt x="113" y="18"/>
                    <a:pt x="113" y="18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03" y="24"/>
                    <a:pt x="103" y="24"/>
                    <a:pt x="103" y="24"/>
                  </a:cubicBezTo>
                  <a:cubicBezTo>
                    <a:pt x="97" y="15"/>
                    <a:pt x="97" y="15"/>
                    <a:pt x="97" y="15"/>
                  </a:cubicBezTo>
                  <a:cubicBezTo>
                    <a:pt x="97" y="15"/>
                    <a:pt x="87" y="14"/>
                    <a:pt x="83" y="14"/>
                  </a:cubicBezTo>
                  <a:cubicBezTo>
                    <a:pt x="80" y="14"/>
                    <a:pt x="83" y="21"/>
                    <a:pt x="83" y="21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4" y="17"/>
                    <a:pt x="74" y="17"/>
                    <a:pt x="74" y="17"/>
                  </a:cubicBezTo>
                  <a:cubicBezTo>
                    <a:pt x="75" y="11"/>
                    <a:pt x="75" y="11"/>
                    <a:pt x="75" y="11"/>
                  </a:cubicBezTo>
                  <a:cubicBezTo>
                    <a:pt x="63" y="15"/>
                    <a:pt x="63" y="15"/>
                    <a:pt x="63" y="15"/>
                  </a:cubicBezTo>
                  <a:cubicBezTo>
                    <a:pt x="61" y="10"/>
                    <a:pt x="61" y="10"/>
                    <a:pt x="61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5" y="10"/>
                    <a:pt x="49" y="6"/>
                    <a:pt x="42" y="4"/>
                  </a:cubicBezTo>
                  <a:cubicBezTo>
                    <a:pt x="33" y="0"/>
                    <a:pt x="36" y="9"/>
                    <a:pt x="36" y="9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9" y="16"/>
                    <a:pt x="16" y="16"/>
                  </a:cubicBezTo>
                  <a:cubicBezTo>
                    <a:pt x="13" y="16"/>
                    <a:pt x="12" y="12"/>
                    <a:pt x="6" y="14"/>
                  </a:cubicBezTo>
                  <a:cubicBezTo>
                    <a:pt x="0" y="15"/>
                    <a:pt x="7" y="22"/>
                    <a:pt x="7" y="22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84" name="Bulgaria" descr="© INSCALE GmbH, 05.05.2010&#10;http://www.presentationload.com/"/>
            <p:cNvSpPr>
              <a:spLocks/>
            </p:cNvSpPr>
            <p:nvPr/>
          </p:nvSpPr>
          <p:spPr bwMode="gray">
            <a:xfrm>
              <a:off x="5378362" y="4335298"/>
              <a:ext cx="847839" cy="618385"/>
            </a:xfrm>
            <a:custGeom>
              <a:avLst/>
              <a:gdLst/>
              <a:ahLst/>
              <a:cxnLst>
                <a:cxn ang="0">
                  <a:pos x="278" y="15"/>
                </a:cxn>
                <a:cxn ang="0">
                  <a:pos x="262" y="3"/>
                </a:cxn>
                <a:cxn ang="0">
                  <a:pos x="248" y="3"/>
                </a:cxn>
                <a:cxn ang="0">
                  <a:pos x="218" y="3"/>
                </a:cxn>
                <a:cxn ang="0">
                  <a:pos x="171" y="33"/>
                </a:cxn>
                <a:cxn ang="0">
                  <a:pos x="137" y="48"/>
                </a:cxn>
                <a:cxn ang="0">
                  <a:pos x="124" y="48"/>
                </a:cxn>
                <a:cxn ang="0">
                  <a:pos x="102" y="50"/>
                </a:cxn>
                <a:cxn ang="0">
                  <a:pos x="68" y="55"/>
                </a:cxn>
                <a:cxn ang="0">
                  <a:pos x="51" y="51"/>
                </a:cxn>
                <a:cxn ang="0">
                  <a:pos x="22" y="53"/>
                </a:cxn>
                <a:cxn ang="0">
                  <a:pos x="22" y="40"/>
                </a:cxn>
                <a:cxn ang="0">
                  <a:pos x="8" y="39"/>
                </a:cxn>
                <a:cxn ang="0">
                  <a:pos x="2" y="50"/>
                </a:cxn>
                <a:cxn ang="0">
                  <a:pos x="8" y="74"/>
                </a:cxn>
                <a:cxn ang="0">
                  <a:pos x="27" y="89"/>
                </a:cxn>
                <a:cxn ang="0">
                  <a:pos x="29" y="116"/>
                </a:cxn>
                <a:cxn ang="0">
                  <a:pos x="16" y="123"/>
                </a:cxn>
                <a:cxn ang="0">
                  <a:pos x="17" y="132"/>
                </a:cxn>
                <a:cxn ang="0">
                  <a:pos x="21" y="149"/>
                </a:cxn>
                <a:cxn ang="0">
                  <a:pos x="22" y="166"/>
                </a:cxn>
                <a:cxn ang="0">
                  <a:pos x="42" y="173"/>
                </a:cxn>
                <a:cxn ang="0">
                  <a:pos x="52" y="190"/>
                </a:cxn>
                <a:cxn ang="0">
                  <a:pos x="53" y="219"/>
                </a:cxn>
                <a:cxn ang="0">
                  <a:pos x="68" y="213"/>
                </a:cxn>
                <a:cxn ang="0">
                  <a:pos x="75" y="211"/>
                </a:cxn>
                <a:cxn ang="0">
                  <a:pos x="89" y="208"/>
                </a:cxn>
                <a:cxn ang="0">
                  <a:pos x="99" y="202"/>
                </a:cxn>
                <a:cxn ang="0">
                  <a:pos x="106" y="201"/>
                </a:cxn>
                <a:cxn ang="0">
                  <a:pos x="111" y="196"/>
                </a:cxn>
                <a:cxn ang="0">
                  <a:pos x="119" y="197"/>
                </a:cxn>
                <a:cxn ang="0">
                  <a:pos x="134" y="198"/>
                </a:cxn>
                <a:cxn ang="0">
                  <a:pos x="143" y="203"/>
                </a:cxn>
                <a:cxn ang="0">
                  <a:pos x="163" y="202"/>
                </a:cxn>
                <a:cxn ang="0">
                  <a:pos x="192" y="195"/>
                </a:cxn>
                <a:cxn ang="0">
                  <a:pos x="209" y="185"/>
                </a:cxn>
                <a:cxn ang="0">
                  <a:pos x="215" y="165"/>
                </a:cxn>
                <a:cxn ang="0">
                  <a:pos x="225" y="156"/>
                </a:cxn>
                <a:cxn ang="0">
                  <a:pos x="239" y="143"/>
                </a:cxn>
                <a:cxn ang="0">
                  <a:pos x="250" y="136"/>
                </a:cxn>
                <a:cxn ang="0">
                  <a:pos x="268" y="139"/>
                </a:cxn>
                <a:cxn ang="0">
                  <a:pos x="285" y="138"/>
                </a:cxn>
                <a:cxn ang="0">
                  <a:pos x="288" y="133"/>
                </a:cxn>
                <a:cxn ang="0">
                  <a:pos x="284" y="121"/>
                </a:cxn>
                <a:cxn ang="0">
                  <a:pos x="276" y="111"/>
                </a:cxn>
                <a:cxn ang="0">
                  <a:pos x="264" y="108"/>
                </a:cxn>
                <a:cxn ang="0">
                  <a:pos x="260" y="98"/>
                </a:cxn>
                <a:cxn ang="0">
                  <a:pos x="268" y="88"/>
                </a:cxn>
                <a:cxn ang="0">
                  <a:pos x="273" y="73"/>
                </a:cxn>
                <a:cxn ang="0">
                  <a:pos x="264" y="56"/>
                </a:cxn>
                <a:cxn ang="0">
                  <a:pos x="279" y="40"/>
                </a:cxn>
                <a:cxn ang="0">
                  <a:pos x="300" y="26"/>
                </a:cxn>
                <a:cxn ang="0">
                  <a:pos x="294" y="14"/>
                </a:cxn>
              </a:cxnLst>
              <a:rect l="0" t="0" r="r" b="b"/>
              <a:pathLst>
                <a:path w="300" h="219">
                  <a:moveTo>
                    <a:pt x="294" y="14"/>
                  </a:moveTo>
                  <a:cubicBezTo>
                    <a:pt x="294" y="14"/>
                    <a:pt x="282" y="16"/>
                    <a:pt x="278" y="15"/>
                  </a:cubicBezTo>
                  <a:cubicBezTo>
                    <a:pt x="274" y="15"/>
                    <a:pt x="266" y="13"/>
                    <a:pt x="266" y="13"/>
                  </a:cubicBezTo>
                  <a:cubicBezTo>
                    <a:pt x="262" y="3"/>
                    <a:pt x="262" y="3"/>
                    <a:pt x="262" y="3"/>
                  </a:cubicBezTo>
                  <a:cubicBezTo>
                    <a:pt x="262" y="3"/>
                    <a:pt x="256" y="10"/>
                    <a:pt x="253" y="9"/>
                  </a:cubicBezTo>
                  <a:cubicBezTo>
                    <a:pt x="250" y="8"/>
                    <a:pt x="250" y="3"/>
                    <a:pt x="248" y="3"/>
                  </a:cubicBezTo>
                  <a:cubicBezTo>
                    <a:pt x="246" y="3"/>
                    <a:pt x="240" y="10"/>
                    <a:pt x="236" y="9"/>
                  </a:cubicBezTo>
                  <a:cubicBezTo>
                    <a:pt x="232" y="8"/>
                    <a:pt x="226" y="0"/>
                    <a:pt x="218" y="3"/>
                  </a:cubicBezTo>
                  <a:cubicBezTo>
                    <a:pt x="209" y="6"/>
                    <a:pt x="194" y="15"/>
                    <a:pt x="189" y="16"/>
                  </a:cubicBezTo>
                  <a:cubicBezTo>
                    <a:pt x="183" y="17"/>
                    <a:pt x="175" y="27"/>
                    <a:pt x="171" y="33"/>
                  </a:cubicBezTo>
                  <a:cubicBezTo>
                    <a:pt x="167" y="39"/>
                    <a:pt x="164" y="47"/>
                    <a:pt x="152" y="50"/>
                  </a:cubicBezTo>
                  <a:cubicBezTo>
                    <a:pt x="139" y="53"/>
                    <a:pt x="137" y="48"/>
                    <a:pt x="137" y="48"/>
                  </a:cubicBezTo>
                  <a:cubicBezTo>
                    <a:pt x="131" y="51"/>
                    <a:pt x="131" y="51"/>
                    <a:pt x="131" y="51"/>
                  </a:cubicBezTo>
                  <a:cubicBezTo>
                    <a:pt x="124" y="48"/>
                    <a:pt x="124" y="48"/>
                    <a:pt x="124" y="48"/>
                  </a:cubicBezTo>
                  <a:cubicBezTo>
                    <a:pt x="124" y="48"/>
                    <a:pt x="115" y="53"/>
                    <a:pt x="110" y="51"/>
                  </a:cubicBezTo>
                  <a:cubicBezTo>
                    <a:pt x="107" y="51"/>
                    <a:pt x="106" y="49"/>
                    <a:pt x="102" y="50"/>
                  </a:cubicBezTo>
                  <a:cubicBezTo>
                    <a:pt x="99" y="53"/>
                    <a:pt x="98" y="58"/>
                    <a:pt x="87" y="59"/>
                  </a:cubicBezTo>
                  <a:cubicBezTo>
                    <a:pt x="77" y="60"/>
                    <a:pt x="68" y="55"/>
                    <a:pt x="68" y="55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60" y="55"/>
                    <a:pt x="54" y="51"/>
                    <a:pt x="51" y="51"/>
                  </a:cubicBezTo>
                  <a:cubicBezTo>
                    <a:pt x="47" y="51"/>
                    <a:pt x="37" y="60"/>
                    <a:pt x="32" y="59"/>
                  </a:cubicBezTo>
                  <a:cubicBezTo>
                    <a:pt x="26" y="59"/>
                    <a:pt x="22" y="58"/>
                    <a:pt x="22" y="53"/>
                  </a:cubicBezTo>
                  <a:cubicBezTo>
                    <a:pt x="23" y="47"/>
                    <a:pt x="30" y="48"/>
                    <a:pt x="29" y="43"/>
                  </a:cubicBezTo>
                  <a:cubicBezTo>
                    <a:pt x="29" y="39"/>
                    <a:pt x="26" y="41"/>
                    <a:pt x="22" y="40"/>
                  </a:cubicBezTo>
                  <a:cubicBezTo>
                    <a:pt x="20" y="40"/>
                    <a:pt x="14" y="37"/>
                    <a:pt x="10" y="35"/>
                  </a:cubicBezTo>
                  <a:cubicBezTo>
                    <a:pt x="9" y="38"/>
                    <a:pt x="8" y="39"/>
                    <a:pt x="8" y="39"/>
                  </a:cubicBezTo>
                  <a:cubicBezTo>
                    <a:pt x="8" y="39"/>
                    <a:pt x="9" y="44"/>
                    <a:pt x="7" y="47"/>
                  </a:cubicBezTo>
                  <a:cubicBezTo>
                    <a:pt x="5" y="49"/>
                    <a:pt x="2" y="50"/>
                    <a:pt x="2" y="50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11" y="83"/>
                    <a:pt x="11" y="83"/>
                    <a:pt x="11" y="83"/>
                  </a:cubicBezTo>
                  <a:cubicBezTo>
                    <a:pt x="11" y="83"/>
                    <a:pt x="23" y="86"/>
                    <a:pt x="27" y="89"/>
                  </a:cubicBezTo>
                  <a:cubicBezTo>
                    <a:pt x="33" y="92"/>
                    <a:pt x="38" y="101"/>
                    <a:pt x="38" y="101"/>
                  </a:cubicBezTo>
                  <a:cubicBezTo>
                    <a:pt x="29" y="116"/>
                    <a:pt x="29" y="116"/>
                    <a:pt x="29" y="116"/>
                  </a:cubicBezTo>
                  <a:cubicBezTo>
                    <a:pt x="29" y="116"/>
                    <a:pt x="28" y="120"/>
                    <a:pt x="26" y="121"/>
                  </a:cubicBezTo>
                  <a:cubicBezTo>
                    <a:pt x="23" y="122"/>
                    <a:pt x="19" y="120"/>
                    <a:pt x="16" y="123"/>
                  </a:cubicBezTo>
                  <a:cubicBezTo>
                    <a:pt x="11" y="126"/>
                    <a:pt x="11" y="130"/>
                    <a:pt x="11" y="130"/>
                  </a:cubicBezTo>
                  <a:cubicBezTo>
                    <a:pt x="17" y="132"/>
                    <a:pt x="17" y="132"/>
                    <a:pt x="17" y="132"/>
                  </a:cubicBezTo>
                  <a:cubicBezTo>
                    <a:pt x="13" y="141"/>
                    <a:pt x="13" y="141"/>
                    <a:pt x="13" y="141"/>
                  </a:cubicBezTo>
                  <a:cubicBezTo>
                    <a:pt x="21" y="149"/>
                    <a:pt x="21" y="149"/>
                    <a:pt x="21" y="149"/>
                  </a:cubicBezTo>
                  <a:cubicBezTo>
                    <a:pt x="13" y="160"/>
                    <a:pt x="13" y="160"/>
                    <a:pt x="13" y="160"/>
                  </a:cubicBezTo>
                  <a:cubicBezTo>
                    <a:pt x="13" y="160"/>
                    <a:pt x="20" y="164"/>
                    <a:pt x="22" y="166"/>
                  </a:cubicBezTo>
                  <a:cubicBezTo>
                    <a:pt x="24" y="169"/>
                    <a:pt x="27" y="174"/>
                    <a:pt x="32" y="173"/>
                  </a:cubicBezTo>
                  <a:cubicBezTo>
                    <a:pt x="42" y="173"/>
                    <a:pt x="42" y="173"/>
                    <a:pt x="42" y="173"/>
                  </a:cubicBezTo>
                  <a:cubicBezTo>
                    <a:pt x="43" y="186"/>
                    <a:pt x="43" y="186"/>
                    <a:pt x="43" y="186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49" y="199"/>
                    <a:pt x="49" y="199"/>
                    <a:pt x="49" y="199"/>
                  </a:cubicBezTo>
                  <a:cubicBezTo>
                    <a:pt x="53" y="219"/>
                    <a:pt x="53" y="219"/>
                    <a:pt x="53" y="219"/>
                  </a:cubicBezTo>
                  <a:cubicBezTo>
                    <a:pt x="63" y="218"/>
                    <a:pt x="63" y="218"/>
                    <a:pt x="63" y="218"/>
                  </a:cubicBezTo>
                  <a:cubicBezTo>
                    <a:pt x="68" y="213"/>
                    <a:pt x="68" y="213"/>
                    <a:pt x="68" y="213"/>
                  </a:cubicBezTo>
                  <a:cubicBezTo>
                    <a:pt x="73" y="215"/>
                    <a:pt x="73" y="215"/>
                    <a:pt x="73" y="215"/>
                  </a:cubicBezTo>
                  <a:cubicBezTo>
                    <a:pt x="75" y="211"/>
                    <a:pt x="75" y="211"/>
                    <a:pt x="75" y="211"/>
                  </a:cubicBezTo>
                  <a:cubicBezTo>
                    <a:pt x="87" y="211"/>
                    <a:pt x="87" y="211"/>
                    <a:pt x="87" y="211"/>
                  </a:cubicBezTo>
                  <a:cubicBezTo>
                    <a:pt x="89" y="208"/>
                    <a:pt x="89" y="208"/>
                    <a:pt x="89" y="208"/>
                  </a:cubicBezTo>
                  <a:cubicBezTo>
                    <a:pt x="92" y="207"/>
                    <a:pt x="92" y="207"/>
                    <a:pt x="92" y="207"/>
                  </a:cubicBezTo>
                  <a:cubicBezTo>
                    <a:pt x="99" y="202"/>
                    <a:pt x="99" y="202"/>
                    <a:pt x="99" y="202"/>
                  </a:cubicBezTo>
                  <a:cubicBezTo>
                    <a:pt x="101" y="205"/>
                    <a:pt x="101" y="205"/>
                    <a:pt x="101" y="205"/>
                  </a:cubicBezTo>
                  <a:cubicBezTo>
                    <a:pt x="106" y="201"/>
                    <a:pt x="106" y="201"/>
                    <a:pt x="106" y="201"/>
                  </a:cubicBezTo>
                  <a:cubicBezTo>
                    <a:pt x="105" y="196"/>
                    <a:pt x="105" y="196"/>
                    <a:pt x="105" y="196"/>
                  </a:cubicBezTo>
                  <a:cubicBezTo>
                    <a:pt x="111" y="196"/>
                    <a:pt x="111" y="196"/>
                    <a:pt x="111" y="196"/>
                  </a:cubicBezTo>
                  <a:cubicBezTo>
                    <a:pt x="114" y="192"/>
                    <a:pt x="114" y="192"/>
                    <a:pt x="114" y="192"/>
                  </a:cubicBezTo>
                  <a:cubicBezTo>
                    <a:pt x="114" y="192"/>
                    <a:pt x="117" y="198"/>
                    <a:pt x="119" y="197"/>
                  </a:cubicBezTo>
                  <a:cubicBezTo>
                    <a:pt x="121" y="195"/>
                    <a:pt x="128" y="191"/>
                    <a:pt x="128" y="191"/>
                  </a:cubicBezTo>
                  <a:cubicBezTo>
                    <a:pt x="134" y="198"/>
                    <a:pt x="134" y="198"/>
                    <a:pt x="134" y="198"/>
                  </a:cubicBezTo>
                  <a:cubicBezTo>
                    <a:pt x="138" y="197"/>
                    <a:pt x="138" y="197"/>
                    <a:pt x="138" y="197"/>
                  </a:cubicBezTo>
                  <a:cubicBezTo>
                    <a:pt x="143" y="203"/>
                    <a:pt x="143" y="203"/>
                    <a:pt x="143" y="203"/>
                  </a:cubicBezTo>
                  <a:cubicBezTo>
                    <a:pt x="149" y="198"/>
                    <a:pt x="149" y="198"/>
                    <a:pt x="149" y="198"/>
                  </a:cubicBezTo>
                  <a:cubicBezTo>
                    <a:pt x="163" y="202"/>
                    <a:pt x="163" y="202"/>
                    <a:pt x="163" y="202"/>
                  </a:cubicBezTo>
                  <a:cubicBezTo>
                    <a:pt x="163" y="202"/>
                    <a:pt x="166" y="207"/>
                    <a:pt x="168" y="206"/>
                  </a:cubicBezTo>
                  <a:cubicBezTo>
                    <a:pt x="169" y="206"/>
                    <a:pt x="192" y="195"/>
                    <a:pt x="192" y="195"/>
                  </a:cubicBezTo>
                  <a:cubicBezTo>
                    <a:pt x="199" y="196"/>
                    <a:pt x="199" y="196"/>
                    <a:pt x="199" y="196"/>
                  </a:cubicBezTo>
                  <a:cubicBezTo>
                    <a:pt x="199" y="196"/>
                    <a:pt x="208" y="192"/>
                    <a:pt x="209" y="185"/>
                  </a:cubicBezTo>
                  <a:cubicBezTo>
                    <a:pt x="209" y="176"/>
                    <a:pt x="199" y="171"/>
                    <a:pt x="201" y="168"/>
                  </a:cubicBezTo>
                  <a:cubicBezTo>
                    <a:pt x="204" y="166"/>
                    <a:pt x="215" y="165"/>
                    <a:pt x="215" y="165"/>
                  </a:cubicBezTo>
                  <a:cubicBezTo>
                    <a:pt x="215" y="165"/>
                    <a:pt x="213" y="160"/>
                    <a:pt x="216" y="158"/>
                  </a:cubicBezTo>
                  <a:cubicBezTo>
                    <a:pt x="218" y="156"/>
                    <a:pt x="223" y="159"/>
                    <a:pt x="225" y="156"/>
                  </a:cubicBezTo>
                  <a:cubicBezTo>
                    <a:pt x="226" y="152"/>
                    <a:pt x="221" y="148"/>
                    <a:pt x="224" y="145"/>
                  </a:cubicBezTo>
                  <a:cubicBezTo>
                    <a:pt x="229" y="144"/>
                    <a:pt x="235" y="148"/>
                    <a:pt x="239" y="143"/>
                  </a:cubicBezTo>
                  <a:cubicBezTo>
                    <a:pt x="245" y="139"/>
                    <a:pt x="245" y="136"/>
                    <a:pt x="247" y="134"/>
                  </a:cubicBezTo>
                  <a:cubicBezTo>
                    <a:pt x="249" y="133"/>
                    <a:pt x="250" y="136"/>
                    <a:pt x="250" y="136"/>
                  </a:cubicBezTo>
                  <a:cubicBezTo>
                    <a:pt x="250" y="136"/>
                    <a:pt x="252" y="130"/>
                    <a:pt x="256" y="130"/>
                  </a:cubicBezTo>
                  <a:cubicBezTo>
                    <a:pt x="259" y="132"/>
                    <a:pt x="264" y="138"/>
                    <a:pt x="268" y="139"/>
                  </a:cubicBezTo>
                  <a:cubicBezTo>
                    <a:pt x="273" y="139"/>
                    <a:pt x="278" y="135"/>
                    <a:pt x="278" y="135"/>
                  </a:cubicBezTo>
                  <a:cubicBezTo>
                    <a:pt x="285" y="138"/>
                    <a:pt x="285" y="138"/>
                    <a:pt x="285" y="138"/>
                  </a:cubicBezTo>
                  <a:cubicBezTo>
                    <a:pt x="285" y="133"/>
                    <a:pt x="285" y="133"/>
                    <a:pt x="285" y="133"/>
                  </a:cubicBezTo>
                  <a:cubicBezTo>
                    <a:pt x="288" y="133"/>
                    <a:pt x="288" y="133"/>
                    <a:pt x="288" y="133"/>
                  </a:cubicBezTo>
                  <a:cubicBezTo>
                    <a:pt x="294" y="130"/>
                    <a:pt x="294" y="130"/>
                    <a:pt x="294" y="130"/>
                  </a:cubicBezTo>
                  <a:cubicBezTo>
                    <a:pt x="284" y="121"/>
                    <a:pt x="284" y="121"/>
                    <a:pt x="284" y="121"/>
                  </a:cubicBezTo>
                  <a:cubicBezTo>
                    <a:pt x="278" y="117"/>
                    <a:pt x="278" y="117"/>
                    <a:pt x="278" y="117"/>
                  </a:cubicBezTo>
                  <a:cubicBezTo>
                    <a:pt x="276" y="111"/>
                    <a:pt x="276" y="111"/>
                    <a:pt x="276" y="111"/>
                  </a:cubicBezTo>
                  <a:cubicBezTo>
                    <a:pt x="267" y="103"/>
                    <a:pt x="267" y="103"/>
                    <a:pt x="267" y="103"/>
                  </a:cubicBezTo>
                  <a:cubicBezTo>
                    <a:pt x="267" y="103"/>
                    <a:pt x="266" y="106"/>
                    <a:pt x="264" y="108"/>
                  </a:cubicBezTo>
                  <a:cubicBezTo>
                    <a:pt x="262" y="110"/>
                    <a:pt x="256" y="108"/>
                    <a:pt x="256" y="108"/>
                  </a:cubicBezTo>
                  <a:cubicBezTo>
                    <a:pt x="260" y="98"/>
                    <a:pt x="260" y="98"/>
                    <a:pt x="260" y="98"/>
                  </a:cubicBezTo>
                  <a:cubicBezTo>
                    <a:pt x="268" y="97"/>
                    <a:pt x="268" y="97"/>
                    <a:pt x="268" y="97"/>
                  </a:cubicBezTo>
                  <a:cubicBezTo>
                    <a:pt x="268" y="88"/>
                    <a:pt x="268" y="88"/>
                    <a:pt x="268" y="88"/>
                  </a:cubicBezTo>
                  <a:cubicBezTo>
                    <a:pt x="278" y="85"/>
                    <a:pt x="278" y="85"/>
                    <a:pt x="278" y="85"/>
                  </a:cubicBezTo>
                  <a:cubicBezTo>
                    <a:pt x="278" y="85"/>
                    <a:pt x="274" y="80"/>
                    <a:pt x="273" y="73"/>
                  </a:cubicBezTo>
                  <a:cubicBezTo>
                    <a:pt x="273" y="66"/>
                    <a:pt x="272" y="56"/>
                    <a:pt x="272" y="56"/>
                  </a:cubicBezTo>
                  <a:cubicBezTo>
                    <a:pt x="264" y="56"/>
                    <a:pt x="264" y="56"/>
                    <a:pt x="264" y="56"/>
                  </a:cubicBezTo>
                  <a:cubicBezTo>
                    <a:pt x="264" y="56"/>
                    <a:pt x="274" y="54"/>
                    <a:pt x="275" y="51"/>
                  </a:cubicBezTo>
                  <a:cubicBezTo>
                    <a:pt x="276" y="49"/>
                    <a:pt x="271" y="44"/>
                    <a:pt x="279" y="40"/>
                  </a:cubicBezTo>
                  <a:cubicBezTo>
                    <a:pt x="286" y="34"/>
                    <a:pt x="294" y="38"/>
                    <a:pt x="294" y="38"/>
                  </a:cubicBezTo>
                  <a:cubicBezTo>
                    <a:pt x="300" y="26"/>
                    <a:pt x="300" y="26"/>
                    <a:pt x="300" y="26"/>
                  </a:cubicBezTo>
                  <a:cubicBezTo>
                    <a:pt x="300" y="26"/>
                    <a:pt x="297" y="23"/>
                    <a:pt x="296" y="19"/>
                  </a:cubicBezTo>
                  <a:cubicBezTo>
                    <a:pt x="295" y="17"/>
                    <a:pt x="294" y="14"/>
                    <a:pt x="294" y="14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85" name="Greece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5090322" y="4800711"/>
              <a:ext cx="1362075" cy="1275824"/>
            </a:xfrm>
            <a:custGeom>
              <a:avLst/>
              <a:gdLst/>
              <a:ahLst/>
              <a:cxnLst>
                <a:cxn ang="0">
                  <a:pos x="168" y="214"/>
                </a:cxn>
                <a:cxn ang="0">
                  <a:pos x="269" y="244"/>
                </a:cxn>
                <a:cxn ang="0">
                  <a:pos x="168" y="189"/>
                </a:cxn>
                <a:cxn ang="0">
                  <a:pos x="156" y="148"/>
                </a:cxn>
                <a:cxn ang="0">
                  <a:pos x="161" y="113"/>
                </a:cxn>
                <a:cxn ang="0">
                  <a:pos x="194" y="117"/>
                </a:cxn>
                <a:cxn ang="0">
                  <a:pos x="236" y="119"/>
                </a:cxn>
                <a:cxn ang="0">
                  <a:pos x="228" y="73"/>
                </a:cxn>
                <a:cxn ang="0">
                  <a:pos x="279" y="58"/>
                </a:cxn>
                <a:cxn ang="0">
                  <a:pos x="317" y="0"/>
                </a:cxn>
                <a:cxn ang="0">
                  <a:pos x="230" y="26"/>
                </a:cxn>
                <a:cxn ang="0">
                  <a:pos x="177" y="46"/>
                </a:cxn>
                <a:cxn ang="0">
                  <a:pos x="111" y="71"/>
                </a:cxn>
                <a:cxn ang="0">
                  <a:pos x="55" y="132"/>
                </a:cxn>
                <a:cxn ang="0">
                  <a:pos x="29" y="182"/>
                </a:cxn>
                <a:cxn ang="0">
                  <a:pos x="59" y="230"/>
                </a:cxn>
                <a:cxn ang="0">
                  <a:pos x="113" y="255"/>
                </a:cxn>
                <a:cxn ang="0">
                  <a:pos x="171" y="245"/>
                </a:cxn>
                <a:cxn ang="0">
                  <a:pos x="116" y="267"/>
                </a:cxn>
                <a:cxn ang="0">
                  <a:pos x="144" y="353"/>
                </a:cxn>
                <a:cxn ang="0">
                  <a:pos x="205" y="353"/>
                </a:cxn>
                <a:cxn ang="0">
                  <a:pos x="216" y="296"/>
                </a:cxn>
                <a:cxn ang="0">
                  <a:pos x="253" y="275"/>
                </a:cxn>
                <a:cxn ang="0">
                  <a:pos x="285" y="129"/>
                </a:cxn>
                <a:cxn ang="0">
                  <a:pos x="337" y="172"/>
                </a:cxn>
                <a:cxn ang="0">
                  <a:pos x="214" y="193"/>
                </a:cxn>
                <a:cxn ang="0">
                  <a:pos x="228" y="180"/>
                </a:cxn>
                <a:cxn ang="0">
                  <a:pos x="268" y="198"/>
                </a:cxn>
                <a:cxn ang="0">
                  <a:pos x="317" y="213"/>
                </a:cxn>
                <a:cxn ang="0">
                  <a:pos x="286" y="255"/>
                </a:cxn>
                <a:cxn ang="0">
                  <a:pos x="295" y="273"/>
                </a:cxn>
                <a:cxn ang="0">
                  <a:pos x="311" y="283"/>
                </a:cxn>
                <a:cxn ang="0">
                  <a:pos x="310" y="303"/>
                </a:cxn>
                <a:cxn ang="0">
                  <a:pos x="283" y="316"/>
                </a:cxn>
                <a:cxn ang="0">
                  <a:pos x="266" y="290"/>
                </a:cxn>
                <a:cxn ang="0">
                  <a:pos x="352" y="262"/>
                </a:cxn>
                <a:cxn ang="0">
                  <a:pos x="398" y="246"/>
                </a:cxn>
                <a:cxn ang="0">
                  <a:pos x="382" y="274"/>
                </a:cxn>
                <a:cxn ang="0">
                  <a:pos x="393" y="285"/>
                </a:cxn>
                <a:cxn ang="0">
                  <a:pos x="421" y="296"/>
                </a:cxn>
                <a:cxn ang="0">
                  <a:pos x="328" y="330"/>
                </a:cxn>
                <a:cxn ang="0">
                  <a:pos x="378" y="333"/>
                </a:cxn>
                <a:cxn ang="0">
                  <a:pos x="213" y="278"/>
                </a:cxn>
                <a:cxn ang="0">
                  <a:pos x="273" y="334"/>
                </a:cxn>
                <a:cxn ang="0">
                  <a:pos x="316" y="332"/>
                </a:cxn>
                <a:cxn ang="0">
                  <a:pos x="304" y="339"/>
                </a:cxn>
                <a:cxn ang="0">
                  <a:pos x="63" y="291"/>
                </a:cxn>
                <a:cxn ang="0">
                  <a:pos x="55" y="260"/>
                </a:cxn>
                <a:cxn ang="0">
                  <a:pos x="18" y="190"/>
                </a:cxn>
                <a:cxn ang="0">
                  <a:pos x="392" y="415"/>
                </a:cxn>
                <a:cxn ang="0">
                  <a:pos x="324" y="420"/>
                </a:cxn>
                <a:cxn ang="0">
                  <a:pos x="276" y="414"/>
                </a:cxn>
                <a:cxn ang="0">
                  <a:pos x="273" y="440"/>
                </a:cxn>
                <a:cxn ang="0">
                  <a:pos x="389" y="429"/>
                </a:cxn>
                <a:cxn ang="0">
                  <a:pos x="459" y="352"/>
                </a:cxn>
                <a:cxn ang="0">
                  <a:pos x="448" y="337"/>
                </a:cxn>
                <a:cxn ang="0">
                  <a:pos x="422" y="322"/>
                </a:cxn>
                <a:cxn ang="0">
                  <a:pos x="437" y="390"/>
                </a:cxn>
                <a:cxn ang="0">
                  <a:pos x="420" y="398"/>
                </a:cxn>
              </a:cxnLst>
              <a:rect l="0" t="0" r="r" b="b"/>
              <a:pathLst>
                <a:path w="482" h="452">
                  <a:moveTo>
                    <a:pt x="253" y="275"/>
                  </a:moveTo>
                  <a:cubicBezTo>
                    <a:pt x="253" y="275"/>
                    <a:pt x="245" y="270"/>
                    <a:pt x="243" y="261"/>
                  </a:cubicBezTo>
                  <a:cubicBezTo>
                    <a:pt x="241" y="254"/>
                    <a:pt x="243" y="248"/>
                    <a:pt x="243" y="244"/>
                  </a:cubicBezTo>
                  <a:cubicBezTo>
                    <a:pt x="243" y="240"/>
                    <a:pt x="223" y="239"/>
                    <a:pt x="219" y="239"/>
                  </a:cubicBezTo>
                  <a:cubicBezTo>
                    <a:pt x="214" y="238"/>
                    <a:pt x="214" y="232"/>
                    <a:pt x="214" y="232"/>
                  </a:cubicBezTo>
                  <a:cubicBezTo>
                    <a:pt x="214" y="232"/>
                    <a:pt x="210" y="235"/>
                    <a:pt x="207" y="232"/>
                  </a:cubicBezTo>
                  <a:cubicBezTo>
                    <a:pt x="204" y="231"/>
                    <a:pt x="193" y="222"/>
                    <a:pt x="193" y="222"/>
                  </a:cubicBezTo>
                  <a:cubicBezTo>
                    <a:pt x="193" y="222"/>
                    <a:pt x="190" y="226"/>
                    <a:pt x="189" y="226"/>
                  </a:cubicBezTo>
                  <a:cubicBezTo>
                    <a:pt x="187" y="226"/>
                    <a:pt x="185" y="220"/>
                    <a:pt x="185" y="220"/>
                  </a:cubicBezTo>
                  <a:cubicBezTo>
                    <a:pt x="169" y="219"/>
                    <a:pt x="169" y="219"/>
                    <a:pt x="169" y="219"/>
                  </a:cubicBezTo>
                  <a:cubicBezTo>
                    <a:pt x="168" y="214"/>
                    <a:pt x="168" y="214"/>
                    <a:pt x="168" y="214"/>
                  </a:cubicBezTo>
                  <a:cubicBezTo>
                    <a:pt x="168" y="214"/>
                    <a:pt x="160" y="217"/>
                    <a:pt x="160" y="213"/>
                  </a:cubicBezTo>
                  <a:cubicBezTo>
                    <a:pt x="160" y="209"/>
                    <a:pt x="174" y="211"/>
                    <a:pt x="174" y="211"/>
                  </a:cubicBezTo>
                  <a:cubicBezTo>
                    <a:pt x="174" y="211"/>
                    <a:pt x="184" y="211"/>
                    <a:pt x="193" y="213"/>
                  </a:cubicBezTo>
                  <a:cubicBezTo>
                    <a:pt x="203" y="216"/>
                    <a:pt x="210" y="224"/>
                    <a:pt x="210" y="224"/>
                  </a:cubicBezTo>
                  <a:cubicBezTo>
                    <a:pt x="216" y="225"/>
                    <a:pt x="216" y="225"/>
                    <a:pt x="216" y="225"/>
                  </a:cubicBezTo>
                  <a:cubicBezTo>
                    <a:pt x="216" y="225"/>
                    <a:pt x="217" y="232"/>
                    <a:pt x="219" y="235"/>
                  </a:cubicBezTo>
                  <a:cubicBezTo>
                    <a:pt x="221" y="237"/>
                    <a:pt x="225" y="235"/>
                    <a:pt x="227" y="235"/>
                  </a:cubicBezTo>
                  <a:cubicBezTo>
                    <a:pt x="229" y="235"/>
                    <a:pt x="238" y="235"/>
                    <a:pt x="244" y="239"/>
                  </a:cubicBezTo>
                  <a:cubicBezTo>
                    <a:pt x="251" y="244"/>
                    <a:pt x="258" y="258"/>
                    <a:pt x="258" y="258"/>
                  </a:cubicBezTo>
                  <a:cubicBezTo>
                    <a:pt x="258" y="258"/>
                    <a:pt x="267" y="259"/>
                    <a:pt x="269" y="257"/>
                  </a:cubicBezTo>
                  <a:cubicBezTo>
                    <a:pt x="271" y="256"/>
                    <a:pt x="269" y="244"/>
                    <a:pt x="269" y="244"/>
                  </a:cubicBezTo>
                  <a:cubicBezTo>
                    <a:pt x="269" y="244"/>
                    <a:pt x="257" y="246"/>
                    <a:pt x="253" y="239"/>
                  </a:cubicBezTo>
                  <a:cubicBezTo>
                    <a:pt x="247" y="231"/>
                    <a:pt x="249" y="224"/>
                    <a:pt x="249" y="224"/>
                  </a:cubicBezTo>
                  <a:cubicBezTo>
                    <a:pt x="242" y="222"/>
                    <a:pt x="242" y="222"/>
                    <a:pt x="242" y="222"/>
                  </a:cubicBezTo>
                  <a:cubicBezTo>
                    <a:pt x="240" y="214"/>
                    <a:pt x="240" y="214"/>
                    <a:pt x="240" y="214"/>
                  </a:cubicBezTo>
                  <a:cubicBezTo>
                    <a:pt x="240" y="214"/>
                    <a:pt x="236" y="216"/>
                    <a:pt x="229" y="216"/>
                  </a:cubicBezTo>
                  <a:cubicBezTo>
                    <a:pt x="222" y="216"/>
                    <a:pt x="220" y="212"/>
                    <a:pt x="220" y="212"/>
                  </a:cubicBezTo>
                  <a:cubicBezTo>
                    <a:pt x="217" y="214"/>
                    <a:pt x="217" y="214"/>
                    <a:pt x="217" y="214"/>
                  </a:cubicBezTo>
                  <a:cubicBezTo>
                    <a:pt x="204" y="207"/>
                    <a:pt x="204" y="207"/>
                    <a:pt x="204" y="207"/>
                  </a:cubicBezTo>
                  <a:cubicBezTo>
                    <a:pt x="204" y="207"/>
                    <a:pt x="200" y="197"/>
                    <a:pt x="196" y="196"/>
                  </a:cubicBezTo>
                  <a:cubicBezTo>
                    <a:pt x="192" y="195"/>
                    <a:pt x="185" y="201"/>
                    <a:pt x="180" y="200"/>
                  </a:cubicBezTo>
                  <a:cubicBezTo>
                    <a:pt x="176" y="199"/>
                    <a:pt x="169" y="192"/>
                    <a:pt x="168" y="189"/>
                  </a:cubicBezTo>
                  <a:cubicBezTo>
                    <a:pt x="167" y="185"/>
                    <a:pt x="174" y="184"/>
                    <a:pt x="174" y="184"/>
                  </a:cubicBezTo>
                  <a:cubicBezTo>
                    <a:pt x="173" y="182"/>
                    <a:pt x="173" y="182"/>
                    <a:pt x="173" y="182"/>
                  </a:cubicBezTo>
                  <a:cubicBezTo>
                    <a:pt x="173" y="182"/>
                    <a:pt x="184" y="181"/>
                    <a:pt x="187" y="186"/>
                  </a:cubicBezTo>
                  <a:cubicBezTo>
                    <a:pt x="191" y="192"/>
                    <a:pt x="182" y="193"/>
                    <a:pt x="182" y="193"/>
                  </a:cubicBezTo>
                  <a:cubicBezTo>
                    <a:pt x="184" y="197"/>
                    <a:pt x="184" y="197"/>
                    <a:pt x="184" y="197"/>
                  </a:cubicBezTo>
                  <a:cubicBezTo>
                    <a:pt x="193" y="193"/>
                    <a:pt x="193" y="193"/>
                    <a:pt x="193" y="193"/>
                  </a:cubicBezTo>
                  <a:cubicBezTo>
                    <a:pt x="193" y="184"/>
                    <a:pt x="193" y="184"/>
                    <a:pt x="193" y="184"/>
                  </a:cubicBezTo>
                  <a:cubicBezTo>
                    <a:pt x="179" y="169"/>
                    <a:pt x="179" y="169"/>
                    <a:pt x="179" y="169"/>
                  </a:cubicBezTo>
                  <a:cubicBezTo>
                    <a:pt x="170" y="166"/>
                    <a:pt x="170" y="166"/>
                    <a:pt x="170" y="166"/>
                  </a:cubicBezTo>
                  <a:cubicBezTo>
                    <a:pt x="170" y="166"/>
                    <a:pt x="167" y="159"/>
                    <a:pt x="167" y="154"/>
                  </a:cubicBezTo>
                  <a:cubicBezTo>
                    <a:pt x="167" y="149"/>
                    <a:pt x="156" y="148"/>
                    <a:pt x="156" y="148"/>
                  </a:cubicBezTo>
                  <a:cubicBezTo>
                    <a:pt x="156" y="143"/>
                    <a:pt x="156" y="143"/>
                    <a:pt x="156" y="143"/>
                  </a:cubicBezTo>
                  <a:cubicBezTo>
                    <a:pt x="156" y="143"/>
                    <a:pt x="151" y="141"/>
                    <a:pt x="147" y="134"/>
                  </a:cubicBezTo>
                  <a:cubicBezTo>
                    <a:pt x="143" y="129"/>
                    <a:pt x="149" y="117"/>
                    <a:pt x="149" y="117"/>
                  </a:cubicBezTo>
                  <a:cubicBezTo>
                    <a:pt x="147" y="112"/>
                    <a:pt x="147" y="112"/>
                    <a:pt x="147" y="112"/>
                  </a:cubicBezTo>
                  <a:cubicBezTo>
                    <a:pt x="148" y="106"/>
                    <a:pt x="148" y="106"/>
                    <a:pt x="148" y="106"/>
                  </a:cubicBezTo>
                  <a:cubicBezTo>
                    <a:pt x="154" y="106"/>
                    <a:pt x="154" y="106"/>
                    <a:pt x="154" y="106"/>
                  </a:cubicBezTo>
                  <a:cubicBezTo>
                    <a:pt x="159" y="100"/>
                    <a:pt x="159" y="100"/>
                    <a:pt x="159" y="100"/>
                  </a:cubicBezTo>
                  <a:cubicBezTo>
                    <a:pt x="159" y="97"/>
                    <a:pt x="159" y="97"/>
                    <a:pt x="159" y="97"/>
                  </a:cubicBezTo>
                  <a:cubicBezTo>
                    <a:pt x="164" y="102"/>
                    <a:pt x="164" y="102"/>
                    <a:pt x="164" y="102"/>
                  </a:cubicBezTo>
                  <a:cubicBezTo>
                    <a:pt x="158" y="106"/>
                    <a:pt x="158" y="106"/>
                    <a:pt x="158" y="106"/>
                  </a:cubicBezTo>
                  <a:cubicBezTo>
                    <a:pt x="161" y="113"/>
                    <a:pt x="161" y="113"/>
                    <a:pt x="161" y="113"/>
                  </a:cubicBezTo>
                  <a:cubicBezTo>
                    <a:pt x="168" y="113"/>
                    <a:pt x="168" y="113"/>
                    <a:pt x="168" y="113"/>
                  </a:cubicBezTo>
                  <a:cubicBezTo>
                    <a:pt x="174" y="117"/>
                    <a:pt x="174" y="117"/>
                    <a:pt x="174" y="117"/>
                  </a:cubicBezTo>
                  <a:cubicBezTo>
                    <a:pt x="174" y="117"/>
                    <a:pt x="182" y="118"/>
                    <a:pt x="186" y="120"/>
                  </a:cubicBezTo>
                  <a:cubicBezTo>
                    <a:pt x="189" y="121"/>
                    <a:pt x="188" y="126"/>
                    <a:pt x="188" y="129"/>
                  </a:cubicBezTo>
                  <a:cubicBezTo>
                    <a:pt x="188" y="132"/>
                    <a:pt x="191" y="134"/>
                    <a:pt x="191" y="134"/>
                  </a:cubicBezTo>
                  <a:cubicBezTo>
                    <a:pt x="192" y="138"/>
                    <a:pt x="192" y="138"/>
                    <a:pt x="192" y="138"/>
                  </a:cubicBezTo>
                  <a:cubicBezTo>
                    <a:pt x="206" y="138"/>
                    <a:pt x="206" y="138"/>
                    <a:pt x="206" y="138"/>
                  </a:cubicBezTo>
                  <a:cubicBezTo>
                    <a:pt x="210" y="138"/>
                    <a:pt x="212" y="135"/>
                    <a:pt x="209" y="134"/>
                  </a:cubicBezTo>
                  <a:cubicBezTo>
                    <a:pt x="205" y="132"/>
                    <a:pt x="195" y="130"/>
                    <a:pt x="195" y="130"/>
                  </a:cubicBezTo>
                  <a:cubicBezTo>
                    <a:pt x="195" y="130"/>
                    <a:pt x="189" y="122"/>
                    <a:pt x="189" y="118"/>
                  </a:cubicBezTo>
                  <a:cubicBezTo>
                    <a:pt x="189" y="114"/>
                    <a:pt x="194" y="117"/>
                    <a:pt x="194" y="117"/>
                  </a:cubicBezTo>
                  <a:cubicBezTo>
                    <a:pt x="202" y="117"/>
                    <a:pt x="202" y="117"/>
                    <a:pt x="202" y="117"/>
                  </a:cubicBezTo>
                  <a:cubicBezTo>
                    <a:pt x="212" y="127"/>
                    <a:pt x="212" y="127"/>
                    <a:pt x="212" y="127"/>
                  </a:cubicBezTo>
                  <a:cubicBezTo>
                    <a:pt x="221" y="134"/>
                    <a:pt x="221" y="134"/>
                    <a:pt x="221" y="134"/>
                  </a:cubicBezTo>
                  <a:cubicBezTo>
                    <a:pt x="221" y="134"/>
                    <a:pt x="225" y="130"/>
                    <a:pt x="222" y="125"/>
                  </a:cubicBezTo>
                  <a:cubicBezTo>
                    <a:pt x="220" y="119"/>
                    <a:pt x="214" y="118"/>
                    <a:pt x="212" y="118"/>
                  </a:cubicBezTo>
                  <a:cubicBezTo>
                    <a:pt x="209" y="117"/>
                    <a:pt x="206" y="115"/>
                    <a:pt x="206" y="111"/>
                  </a:cubicBezTo>
                  <a:cubicBezTo>
                    <a:pt x="205" y="107"/>
                    <a:pt x="209" y="106"/>
                    <a:pt x="209" y="106"/>
                  </a:cubicBezTo>
                  <a:cubicBezTo>
                    <a:pt x="225" y="110"/>
                    <a:pt x="225" y="110"/>
                    <a:pt x="225" y="110"/>
                  </a:cubicBezTo>
                  <a:cubicBezTo>
                    <a:pt x="229" y="111"/>
                    <a:pt x="229" y="111"/>
                    <a:pt x="229" y="111"/>
                  </a:cubicBezTo>
                  <a:cubicBezTo>
                    <a:pt x="230" y="113"/>
                    <a:pt x="230" y="113"/>
                    <a:pt x="230" y="113"/>
                  </a:cubicBezTo>
                  <a:cubicBezTo>
                    <a:pt x="236" y="119"/>
                    <a:pt x="236" y="119"/>
                    <a:pt x="236" y="119"/>
                  </a:cubicBezTo>
                  <a:cubicBezTo>
                    <a:pt x="240" y="114"/>
                    <a:pt x="240" y="114"/>
                    <a:pt x="240" y="114"/>
                  </a:cubicBezTo>
                  <a:cubicBezTo>
                    <a:pt x="227" y="103"/>
                    <a:pt x="227" y="103"/>
                    <a:pt x="227" y="103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17" y="100"/>
                    <a:pt x="217" y="100"/>
                    <a:pt x="217" y="100"/>
                  </a:cubicBezTo>
                  <a:cubicBezTo>
                    <a:pt x="217" y="104"/>
                    <a:pt x="217" y="104"/>
                    <a:pt x="217" y="104"/>
                  </a:cubicBezTo>
                  <a:cubicBezTo>
                    <a:pt x="217" y="104"/>
                    <a:pt x="213" y="102"/>
                    <a:pt x="210" y="102"/>
                  </a:cubicBezTo>
                  <a:cubicBezTo>
                    <a:pt x="207" y="101"/>
                    <a:pt x="210" y="95"/>
                    <a:pt x="210" y="95"/>
                  </a:cubicBezTo>
                  <a:cubicBezTo>
                    <a:pt x="210" y="95"/>
                    <a:pt x="200" y="88"/>
                    <a:pt x="200" y="86"/>
                  </a:cubicBezTo>
                  <a:cubicBezTo>
                    <a:pt x="200" y="84"/>
                    <a:pt x="206" y="81"/>
                    <a:pt x="206" y="81"/>
                  </a:cubicBezTo>
                  <a:cubicBezTo>
                    <a:pt x="206" y="81"/>
                    <a:pt x="214" y="82"/>
                    <a:pt x="218" y="82"/>
                  </a:cubicBezTo>
                  <a:cubicBezTo>
                    <a:pt x="221" y="82"/>
                    <a:pt x="228" y="73"/>
                    <a:pt x="228" y="73"/>
                  </a:cubicBezTo>
                  <a:cubicBezTo>
                    <a:pt x="229" y="68"/>
                    <a:pt x="229" y="68"/>
                    <a:pt x="229" y="68"/>
                  </a:cubicBezTo>
                  <a:cubicBezTo>
                    <a:pt x="229" y="68"/>
                    <a:pt x="234" y="64"/>
                    <a:pt x="236" y="64"/>
                  </a:cubicBezTo>
                  <a:cubicBezTo>
                    <a:pt x="239" y="63"/>
                    <a:pt x="244" y="67"/>
                    <a:pt x="250" y="67"/>
                  </a:cubicBezTo>
                  <a:cubicBezTo>
                    <a:pt x="256" y="66"/>
                    <a:pt x="259" y="64"/>
                    <a:pt x="260" y="63"/>
                  </a:cubicBezTo>
                  <a:cubicBezTo>
                    <a:pt x="262" y="60"/>
                    <a:pt x="267" y="55"/>
                    <a:pt x="267" y="55"/>
                  </a:cubicBezTo>
                  <a:cubicBezTo>
                    <a:pt x="263" y="51"/>
                    <a:pt x="263" y="51"/>
                    <a:pt x="263" y="51"/>
                  </a:cubicBezTo>
                  <a:cubicBezTo>
                    <a:pt x="265" y="50"/>
                    <a:pt x="265" y="50"/>
                    <a:pt x="265" y="50"/>
                  </a:cubicBezTo>
                  <a:cubicBezTo>
                    <a:pt x="269" y="54"/>
                    <a:pt x="269" y="54"/>
                    <a:pt x="269" y="54"/>
                  </a:cubicBezTo>
                  <a:cubicBezTo>
                    <a:pt x="269" y="58"/>
                    <a:pt x="269" y="58"/>
                    <a:pt x="269" y="58"/>
                  </a:cubicBezTo>
                  <a:cubicBezTo>
                    <a:pt x="275" y="60"/>
                    <a:pt x="275" y="60"/>
                    <a:pt x="275" y="60"/>
                  </a:cubicBezTo>
                  <a:cubicBezTo>
                    <a:pt x="279" y="58"/>
                    <a:pt x="279" y="58"/>
                    <a:pt x="279" y="58"/>
                  </a:cubicBezTo>
                  <a:cubicBezTo>
                    <a:pt x="279" y="58"/>
                    <a:pt x="305" y="59"/>
                    <a:pt x="310" y="59"/>
                  </a:cubicBezTo>
                  <a:cubicBezTo>
                    <a:pt x="315" y="60"/>
                    <a:pt x="316" y="66"/>
                    <a:pt x="316" y="66"/>
                  </a:cubicBezTo>
                  <a:cubicBezTo>
                    <a:pt x="316" y="66"/>
                    <a:pt x="326" y="55"/>
                    <a:pt x="328" y="50"/>
                  </a:cubicBezTo>
                  <a:cubicBezTo>
                    <a:pt x="331" y="46"/>
                    <a:pt x="323" y="40"/>
                    <a:pt x="323" y="40"/>
                  </a:cubicBezTo>
                  <a:cubicBezTo>
                    <a:pt x="322" y="31"/>
                    <a:pt x="322" y="31"/>
                    <a:pt x="322" y="31"/>
                  </a:cubicBezTo>
                  <a:cubicBezTo>
                    <a:pt x="329" y="24"/>
                    <a:pt x="329" y="24"/>
                    <a:pt x="329" y="24"/>
                  </a:cubicBezTo>
                  <a:cubicBezTo>
                    <a:pt x="329" y="24"/>
                    <a:pt x="335" y="25"/>
                    <a:pt x="337" y="23"/>
                  </a:cubicBezTo>
                  <a:cubicBezTo>
                    <a:pt x="339" y="21"/>
                    <a:pt x="333" y="16"/>
                    <a:pt x="332" y="14"/>
                  </a:cubicBezTo>
                  <a:cubicBezTo>
                    <a:pt x="331" y="11"/>
                    <a:pt x="331" y="5"/>
                    <a:pt x="331" y="5"/>
                  </a:cubicBezTo>
                  <a:cubicBezTo>
                    <a:pt x="324" y="2"/>
                    <a:pt x="324" y="2"/>
                    <a:pt x="324" y="2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317" y="0"/>
                    <a:pt x="306" y="1"/>
                    <a:pt x="303" y="3"/>
                  </a:cubicBezTo>
                  <a:cubicBezTo>
                    <a:pt x="301" y="6"/>
                    <a:pt x="311" y="11"/>
                    <a:pt x="311" y="20"/>
                  </a:cubicBezTo>
                  <a:cubicBezTo>
                    <a:pt x="310" y="27"/>
                    <a:pt x="301" y="31"/>
                    <a:pt x="301" y="31"/>
                  </a:cubicBezTo>
                  <a:cubicBezTo>
                    <a:pt x="294" y="30"/>
                    <a:pt x="294" y="30"/>
                    <a:pt x="294" y="30"/>
                  </a:cubicBezTo>
                  <a:cubicBezTo>
                    <a:pt x="294" y="30"/>
                    <a:pt x="271" y="41"/>
                    <a:pt x="270" y="41"/>
                  </a:cubicBezTo>
                  <a:cubicBezTo>
                    <a:pt x="268" y="42"/>
                    <a:pt x="265" y="37"/>
                    <a:pt x="265" y="37"/>
                  </a:cubicBezTo>
                  <a:cubicBezTo>
                    <a:pt x="251" y="33"/>
                    <a:pt x="251" y="33"/>
                    <a:pt x="251" y="33"/>
                  </a:cubicBezTo>
                  <a:cubicBezTo>
                    <a:pt x="245" y="38"/>
                    <a:pt x="245" y="38"/>
                    <a:pt x="245" y="38"/>
                  </a:cubicBezTo>
                  <a:cubicBezTo>
                    <a:pt x="240" y="32"/>
                    <a:pt x="240" y="32"/>
                    <a:pt x="240" y="32"/>
                  </a:cubicBezTo>
                  <a:cubicBezTo>
                    <a:pt x="236" y="33"/>
                    <a:pt x="236" y="33"/>
                    <a:pt x="236" y="33"/>
                  </a:cubicBezTo>
                  <a:cubicBezTo>
                    <a:pt x="230" y="26"/>
                    <a:pt x="230" y="26"/>
                    <a:pt x="230" y="26"/>
                  </a:cubicBezTo>
                  <a:cubicBezTo>
                    <a:pt x="230" y="26"/>
                    <a:pt x="223" y="30"/>
                    <a:pt x="221" y="32"/>
                  </a:cubicBezTo>
                  <a:cubicBezTo>
                    <a:pt x="219" y="33"/>
                    <a:pt x="216" y="27"/>
                    <a:pt x="216" y="27"/>
                  </a:cubicBezTo>
                  <a:cubicBezTo>
                    <a:pt x="213" y="31"/>
                    <a:pt x="213" y="31"/>
                    <a:pt x="213" y="31"/>
                  </a:cubicBezTo>
                  <a:cubicBezTo>
                    <a:pt x="207" y="31"/>
                    <a:pt x="207" y="31"/>
                    <a:pt x="207" y="31"/>
                  </a:cubicBezTo>
                  <a:cubicBezTo>
                    <a:pt x="208" y="36"/>
                    <a:pt x="208" y="36"/>
                    <a:pt x="208" y="36"/>
                  </a:cubicBezTo>
                  <a:cubicBezTo>
                    <a:pt x="203" y="40"/>
                    <a:pt x="203" y="40"/>
                    <a:pt x="203" y="40"/>
                  </a:cubicBezTo>
                  <a:cubicBezTo>
                    <a:pt x="201" y="37"/>
                    <a:pt x="201" y="37"/>
                    <a:pt x="201" y="37"/>
                  </a:cubicBezTo>
                  <a:cubicBezTo>
                    <a:pt x="194" y="42"/>
                    <a:pt x="194" y="42"/>
                    <a:pt x="194" y="42"/>
                  </a:cubicBezTo>
                  <a:cubicBezTo>
                    <a:pt x="191" y="43"/>
                    <a:pt x="191" y="43"/>
                    <a:pt x="191" y="43"/>
                  </a:cubicBezTo>
                  <a:cubicBezTo>
                    <a:pt x="189" y="46"/>
                    <a:pt x="189" y="46"/>
                    <a:pt x="189" y="46"/>
                  </a:cubicBezTo>
                  <a:cubicBezTo>
                    <a:pt x="177" y="46"/>
                    <a:pt x="177" y="46"/>
                    <a:pt x="177" y="46"/>
                  </a:cubicBezTo>
                  <a:cubicBezTo>
                    <a:pt x="175" y="50"/>
                    <a:pt x="175" y="50"/>
                    <a:pt x="175" y="50"/>
                  </a:cubicBezTo>
                  <a:cubicBezTo>
                    <a:pt x="170" y="48"/>
                    <a:pt x="170" y="48"/>
                    <a:pt x="170" y="48"/>
                  </a:cubicBezTo>
                  <a:cubicBezTo>
                    <a:pt x="165" y="53"/>
                    <a:pt x="165" y="53"/>
                    <a:pt x="165" y="53"/>
                  </a:cubicBezTo>
                  <a:cubicBezTo>
                    <a:pt x="155" y="54"/>
                    <a:pt x="155" y="54"/>
                    <a:pt x="155" y="54"/>
                  </a:cubicBezTo>
                  <a:cubicBezTo>
                    <a:pt x="155" y="54"/>
                    <a:pt x="146" y="52"/>
                    <a:pt x="146" y="55"/>
                  </a:cubicBezTo>
                  <a:cubicBezTo>
                    <a:pt x="145" y="59"/>
                    <a:pt x="146" y="69"/>
                    <a:pt x="146" y="69"/>
                  </a:cubicBezTo>
                  <a:cubicBezTo>
                    <a:pt x="142" y="66"/>
                    <a:pt x="142" y="66"/>
                    <a:pt x="142" y="66"/>
                  </a:cubicBezTo>
                  <a:cubicBezTo>
                    <a:pt x="141" y="70"/>
                    <a:pt x="141" y="70"/>
                    <a:pt x="141" y="70"/>
                  </a:cubicBezTo>
                  <a:cubicBezTo>
                    <a:pt x="122" y="69"/>
                    <a:pt x="122" y="69"/>
                    <a:pt x="122" y="69"/>
                  </a:cubicBezTo>
                  <a:cubicBezTo>
                    <a:pt x="118" y="72"/>
                    <a:pt x="118" y="72"/>
                    <a:pt x="118" y="72"/>
                  </a:cubicBezTo>
                  <a:cubicBezTo>
                    <a:pt x="111" y="71"/>
                    <a:pt x="111" y="71"/>
                    <a:pt x="111" y="71"/>
                  </a:cubicBezTo>
                  <a:cubicBezTo>
                    <a:pt x="111" y="71"/>
                    <a:pt x="107" y="72"/>
                    <a:pt x="105" y="75"/>
                  </a:cubicBezTo>
                  <a:cubicBezTo>
                    <a:pt x="103" y="80"/>
                    <a:pt x="105" y="84"/>
                    <a:pt x="102" y="87"/>
                  </a:cubicBezTo>
                  <a:cubicBezTo>
                    <a:pt x="98" y="89"/>
                    <a:pt x="92" y="93"/>
                    <a:pt x="92" y="93"/>
                  </a:cubicBezTo>
                  <a:cubicBezTo>
                    <a:pt x="92" y="93"/>
                    <a:pt x="88" y="91"/>
                    <a:pt x="86" y="91"/>
                  </a:cubicBezTo>
                  <a:cubicBezTo>
                    <a:pt x="82" y="91"/>
                    <a:pt x="77" y="97"/>
                    <a:pt x="77" y="97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5" y="109"/>
                    <a:pt x="66" y="113"/>
                  </a:cubicBezTo>
                  <a:cubicBezTo>
                    <a:pt x="66" y="117"/>
                    <a:pt x="61" y="122"/>
                    <a:pt x="61" y="122"/>
                  </a:cubicBezTo>
                  <a:cubicBezTo>
                    <a:pt x="61" y="122"/>
                    <a:pt x="58" y="122"/>
                    <a:pt x="56" y="123"/>
                  </a:cubicBezTo>
                  <a:cubicBezTo>
                    <a:pt x="53" y="126"/>
                    <a:pt x="55" y="132"/>
                    <a:pt x="55" y="132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7"/>
                    <a:pt x="54" y="144"/>
                    <a:pt x="49" y="149"/>
                  </a:cubicBezTo>
                  <a:cubicBezTo>
                    <a:pt x="44" y="153"/>
                    <a:pt x="42" y="150"/>
                    <a:pt x="39" y="151"/>
                  </a:cubicBezTo>
                  <a:cubicBezTo>
                    <a:pt x="36" y="152"/>
                    <a:pt x="37" y="156"/>
                    <a:pt x="37" y="156"/>
                  </a:cubicBezTo>
                  <a:cubicBezTo>
                    <a:pt x="37" y="156"/>
                    <a:pt x="33" y="154"/>
                    <a:pt x="32" y="159"/>
                  </a:cubicBezTo>
                  <a:cubicBezTo>
                    <a:pt x="31" y="162"/>
                    <a:pt x="37" y="165"/>
                    <a:pt x="37" y="165"/>
                  </a:cubicBezTo>
                  <a:cubicBezTo>
                    <a:pt x="38" y="169"/>
                    <a:pt x="38" y="169"/>
                    <a:pt x="38" y="169"/>
                  </a:cubicBezTo>
                  <a:cubicBezTo>
                    <a:pt x="38" y="169"/>
                    <a:pt x="33" y="168"/>
                    <a:pt x="33" y="169"/>
                  </a:cubicBezTo>
                  <a:cubicBezTo>
                    <a:pt x="32" y="172"/>
                    <a:pt x="33" y="175"/>
                    <a:pt x="33" y="175"/>
                  </a:cubicBezTo>
                  <a:cubicBezTo>
                    <a:pt x="33" y="175"/>
                    <a:pt x="28" y="180"/>
                    <a:pt x="26" y="180"/>
                  </a:cubicBezTo>
                  <a:cubicBezTo>
                    <a:pt x="29" y="182"/>
                    <a:pt x="29" y="182"/>
                    <a:pt x="29" y="182"/>
                  </a:cubicBezTo>
                  <a:cubicBezTo>
                    <a:pt x="29" y="188"/>
                    <a:pt x="29" y="188"/>
                    <a:pt x="29" y="188"/>
                  </a:cubicBezTo>
                  <a:cubicBezTo>
                    <a:pt x="34" y="190"/>
                    <a:pt x="34" y="190"/>
                    <a:pt x="34" y="190"/>
                  </a:cubicBezTo>
                  <a:cubicBezTo>
                    <a:pt x="33" y="195"/>
                    <a:pt x="33" y="195"/>
                    <a:pt x="33" y="195"/>
                  </a:cubicBezTo>
                  <a:cubicBezTo>
                    <a:pt x="40" y="204"/>
                    <a:pt x="40" y="204"/>
                    <a:pt x="40" y="204"/>
                  </a:cubicBezTo>
                  <a:cubicBezTo>
                    <a:pt x="48" y="205"/>
                    <a:pt x="48" y="205"/>
                    <a:pt x="48" y="205"/>
                  </a:cubicBezTo>
                  <a:cubicBezTo>
                    <a:pt x="63" y="222"/>
                    <a:pt x="63" y="222"/>
                    <a:pt x="63" y="222"/>
                  </a:cubicBezTo>
                  <a:cubicBezTo>
                    <a:pt x="70" y="215"/>
                    <a:pt x="70" y="215"/>
                    <a:pt x="70" y="215"/>
                  </a:cubicBezTo>
                  <a:cubicBezTo>
                    <a:pt x="85" y="216"/>
                    <a:pt x="85" y="216"/>
                    <a:pt x="85" y="216"/>
                  </a:cubicBezTo>
                  <a:cubicBezTo>
                    <a:pt x="87" y="223"/>
                    <a:pt x="87" y="223"/>
                    <a:pt x="87" y="223"/>
                  </a:cubicBezTo>
                  <a:cubicBezTo>
                    <a:pt x="73" y="220"/>
                    <a:pt x="73" y="220"/>
                    <a:pt x="73" y="220"/>
                  </a:cubicBezTo>
                  <a:cubicBezTo>
                    <a:pt x="73" y="220"/>
                    <a:pt x="63" y="226"/>
                    <a:pt x="59" y="230"/>
                  </a:cubicBezTo>
                  <a:cubicBezTo>
                    <a:pt x="55" y="235"/>
                    <a:pt x="54" y="244"/>
                    <a:pt x="57" y="246"/>
                  </a:cubicBezTo>
                  <a:cubicBezTo>
                    <a:pt x="61" y="249"/>
                    <a:pt x="64" y="242"/>
                    <a:pt x="65" y="238"/>
                  </a:cubicBezTo>
                  <a:cubicBezTo>
                    <a:pt x="67" y="233"/>
                    <a:pt x="71" y="232"/>
                    <a:pt x="71" y="232"/>
                  </a:cubicBezTo>
                  <a:cubicBezTo>
                    <a:pt x="75" y="238"/>
                    <a:pt x="75" y="238"/>
                    <a:pt x="75" y="238"/>
                  </a:cubicBezTo>
                  <a:cubicBezTo>
                    <a:pt x="74" y="246"/>
                    <a:pt x="74" y="246"/>
                    <a:pt x="74" y="246"/>
                  </a:cubicBezTo>
                  <a:cubicBezTo>
                    <a:pt x="80" y="243"/>
                    <a:pt x="80" y="243"/>
                    <a:pt x="80" y="243"/>
                  </a:cubicBezTo>
                  <a:cubicBezTo>
                    <a:pt x="85" y="248"/>
                    <a:pt x="85" y="248"/>
                    <a:pt x="85" y="248"/>
                  </a:cubicBezTo>
                  <a:cubicBezTo>
                    <a:pt x="85" y="248"/>
                    <a:pt x="80" y="258"/>
                    <a:pt x="89" y="259"/>
                  </a:cubicBezTo>
                  <a:cubicBezTo>
                    <a:pt x="97" y="261"/>
                    <a:pt x="98" y="249"/>
                    <a:pt x="98" y="249"/>
                  </a:cubicBezTo>
                  <a:cubicBezTo>
                    <a:pt x="108" y="260"/>
                    <a:pt x="108" y="260"/>
                    <a:pt x="108" y="260"/>
                  </a:cubicBezTo>
                  <a:cubicBezTo>
                    <a:pt x="108" y="260"/>
                    <a:pt x="111" y="257"/>
                    <a:pt x="113" y="255"/>
                  </a:cubicBezTo>
                  <a:cubicBezTo>
                    <a:pt x="116" y="254"/>
                    <a:pt x="121" y="255"/>
                    <a:pt x="121" y="255"/>
                  </a:cubicBezTo>
                  <a:cubicBezTo>
                    <a:pt x="121" y="255"/>
                    <a:pt x="125" y="248"/>
                    <a:pt x="129" y="248"/>
                  </a:cubicBezTo>
                  <a:cubicBezTo>
                    <a:pt x="134" y="248"/>
                    <a:pt x="144" y="251"/>
                    <a:pt x="144" y="251"/>
                  </a:cubicBezTo>
                  <a:cubicBezTo>
                    <a:pt x="146" y="249"/>
                    <a:pt x="146" y="249"/>
                    <a:pt x="146" y="249"/>
                  </a:cubicBezTo>
                  <a:cubicBezTo>
                    <a:pt x="156" y="251"/>
                    <a:pt x="156" y="251"/>
                    <a:pt x="156" y="251"/>
                  </a:cubicBezTo>
                  <a:cubicBezTo>
                    <a:pt x="153" y="245"/>
                    <a:pt x="153" y="245"/>
                    <a:pt x="153" y="245"/>
                  </a:cubicBezTo>
                  <a:cubicBezTo>
                    <a:pt x="155" y="243"/>
                    <a:pt x="155" y="243"/>
                    <a:pt x="155" y="243"/>
                  </a:cubicBezTo>
                  <a:cubicBezTo>
                    <a:pt x="162" y="247"/>
                    <a:pt x="162" y="247"/>
                    <a:pt x="162" y="247"/>
                  </a:cubicBezTo>
                  <a:cubicBezTo>
                    <a:pt x="161" y="252"/>
                    <a:pt x="161" y="252"/>
                    <a:pt x="161" y="252"/>
                  </a:cubicBezTo>
                  <a:cubicBezTo>
                    <a:pt x="164" y="252"/>
                    <a:pt x="164" y="252"/>
                    <a:pt x="164" y="252"/>
                  </a:cubicBezTo>
                  <a:cubicBezTo>
                    <a:pt x="171" y="245"/>
                    <a:pt x="171" y="245"/>
                    <a:pt x="171" y="245"/>
                  </a:cubicBezTo>
                  <a:cubicBezTo>
                    <a:pt x="177" y="254"/>
                    <a:pt x="177" y="254"/>
                    <a:pt x="177" y="254"/>
                  </a:cubicBezTo>
                  <a:cubicBezTo>
                    <a:pt x="177" y="254"/>
                    <a:pt x="192" y="253"/>
                    <a:pt x="197" y="255"/>
                  </a:cubicBezTo>
                  <a:cubicBezTo>
                    <a:pt x="203" y="257"/>
                    <a:pt x="191" y="262"/>
                    <a:pt x="191" y="262"/>
                  </a:cubicBezTo>
                  <a:cubicBezTo>
                    <a:pt x="187" y="262"/>
                    <a:pt x="187" y="262"/>
                    <a:pt x="187" y="262"/>
                  </a:cubicBezTo>
                  <a:cubicBezTo>
                    <a:pt x="182" y="268"/>
                    <a:pt x="182" y="268"/>
                    <a:pt x="182" y="268"/>
                  </a:cubicBezTo>
                  <a:cubicBezTo>
                    <a:pt x="186" y="270"/>
                    <a:pt x="186" y="270"/>
                    <a:pt x="186" y="270"/>
                  </a:cubicBezTo>
                  <a:cubicBezTo>
                    <a:pt x="184" y="273"/>
                    <a:pt x="184" y="273"/>
                    <a:pt x="184" y="273"/>
                  </a:cubicBezTo>
                  <a:cubicBezTo>
                    <a:pt x="184" y="273"/>
                    <a:pt x="172" y="263"/>
                    <a:pt x="167" y="263"/>
                  </a:cubicBezTo>
                  <a:cubicBezTo>
                    <a:pt x="162" y="262"/>
                    <a:pt x="146" y="260"/>
                    <a:pt x="146" y="260"/>
                  </a:cubicBezTo>
                  <a:cubicBezTo>
                    <a:pt x="146" y="260"/>
                    <a:pt x="136" y="255"/>
                    <a:pt x="129" y="255"/>
                  </a:cubicBezTo>
                  <a:cubicBezTo>
                    <a:pt x="122" y="254"/>
                    <a:pt x="116" y="267"/>
                    <a:pt x="116" y="267"/>
                  </a:cubicBezTo>
                  <a:cubicBezTo>
                    <a:pt x="102" y="267"/>
                    <a:pt x="102" y="267"/>
                    <a:pt x="102" y="267"/>
                  </a:cubicBezTo>
                  <a:cubicBezTo>
                    <a:pt x="100" y="279"/>
                    <a:pt x="100" y="279"/>
                    <a:pt x="100" y="279"/>
                  </a:cubicBezTo>
                  <a:cubicBezTo>
                    <a:pt x="100" y="279"/>
                    <a:pt x="91" y="284"/>
                    <a:pt x="91" y="290"/>
                  </a:cubicBezTo>
                  <a:cubicBezTo>
                    <a:pt x="91" y="296"/>
                    <a:pt x="100" y="294"/>
                    <a:pt x="100" y="294"/>
                  </a:cubicBezTo>
                  <a:cubicBezTo>
                    <a:pt x="104" y="303"/>
                    <a:pt x="104" y="303"/>
                    <a:pt x="104" y="303"/>
                  </a:cubicBezTo>
                  <a:cubicBezTo>
                    <a:pt x="104" y="303"/>
                    <a:pt x="114" y="304"/>
                    <a:pt x="122" y="311"/>
                  </a:cubicBezTo>
                  <a:cubicBezTo>
                    <a:pt x="130" y="319"/>
                    <a:pt x="122" y="326"/>
                    <a:pt x="120" y="334"/>
                  </a:cubicBezTo>
                  <a:cubicBezTo>
                    <a:pt x="119" y="340"/>
                    <a:pt x="129" y="346"/>
                    <a:pt x="129" y="346"/>
                  </a:cubicBezTo>
                  <a:cubicBezTo>
                    <a:pt x="129" y="350"/>
                    <a:pt x="129" y="350"/>
                    <a:pt x="129" y="350"/>
                  </a:cubicBezTo>
                  <a:cubicBezTo>
                    <a:pt x="140" y="356"/>
                    <a:pt x="140" y="356"/>
                    <a:pt x="140" y="356"/>
                  </a:cubicBezTo>
                  <a:cubicBezTo>
                    <a:pt x="144" y="353"/>
                    <a:pt x="144" y="353"/>
                    <a:pt x="144" y="353"/>
                  </a:cubicBezTo>
                  <a:cubicBezTo>
                    <a:pt x="144" y="353"/>
                    <a:pt x="141" y="349"/>
                    <a:pt x="144" y="341"/>
                  </a:cubicBezTo>
                  <a:cubicBezTo>
                    <a:pt x="146" y="333"/>
                    <a:pt x="155" y="339"/>
                    <a:pt x="155" y="339"/>
                  </a:cubicBezTo>
                  <a:cubicBezTo>
                    <a:pt x="155" y="345"/>
                    <a:pt x="155" y="345"/>
                    <a:pt x="155" y="345"/>
                  </a:cubicBezTo>
                  <a:cubicBezTo>
                    <a:pt x="155" y="345"/>
                    <a:pt x="160" y="347"/>
                    <a:pt x="165" y="353"/>
                  </a:cubicBezTo>
                  <a:cubicBezTo>
                    <a:pt x="171" y="358"/>
                    <a:pt x="168" y="369"/>
                    <a:pt x="168" y="369"/>
                  </a:cubicBezTo>
                  <a:cubicBezTo>
                    <a:pt x="176" y="374"/>
                    <a:pt x="176" y="374"/>
                    <a:pt x="176" y="374"/>
                  </a:cubicBezTo>
                  <a:cubicBezTo>
                    <a:pt x="176" y="374"/>
                    <a:pt x="173" y="353"/>
                    <a:pt x="181" y="347"/>
                  </a:cubicBezTo>
                  <a:cubicBezTo>
                    <a:pt x="190" y="340"/>
                    <a:pt x="191" y="353"/>
                    <a:pt x="191" y="353"/>
                  </a:cubicBezTo>
                  <a:cubicBezTo>
                    <a:pt x="210" y="368"/>
                    <a:pt x="210" y="368"/>
                    <a:pt x="210" y="368"/>
                  </a:cubicBezTo>
                  <a:cubicBezTo>
                    <a:pt x="213" y="366"/>
                    <a:pt x="213" y="366"/>
                    <a:pt x="213" y="366"/>
                  </a:cubicBezTo>
                  <a:cubicBezTo>
                    <a:pt x="205" y="353"/>
                    <a:pt x="205" y="353"/>
                    <a:pt x="205" y="353"/>
                  </a:cubicBezTo>
                  <a:cubicBezTo>
                    <a:pt x="205" y="346"/>
                    <a:pt x="205" y="346"/>
                    <a:pt x="205" y="346"/>
                  </a:cubicBezTo>
                  <a:cubicBezTo>
                    <a:pt x="192" y="325"/>
                    <a:pt x="192" y="325"/>
                    <a:pt x="192" y="325"/>
                  </a:cubicBezTo>
                  <a:cubicBezTo>
                    <a:pt x="191" y="317"/>
                    <a:pt x="191" y="317"/>
                    <a:pt x="191" y="317"/>
                  </a:cubicBezTo>
                  <a:cubicBezTo>
                    <a:pt x="179" y="299"/>
                    <a:pt x="179" y="299"/>
                    <a:pt x="179" y="299"/>
                  </a:cubicBezTo>
                  <a:cubicBezTo>
                    <a:pt x="200" y="303"/>
                    <a:pt x="200" y="303"/>
                    <a:pt x="200" y="303"/>
                  </a:cubicBezTo>
                  <a:cubicBezTo>
                    <a:pt x="197" y="309"/>
                    <a:pt x="197" y="309"/>
                    <a:pt x="197" y="309"/>
                  </a:cubicBezTo>
                  <a:cubicBezTo>
                    <a:pt x="206" y="311"/>
                    <a:pt x="206" y="311"/>
                    <a:pt x="206" y="311"/>
                  </a:cubicBezTo>
                  <a:cubicBezTo>
                    <a:pt x="211" y="303"/>
                    <a:pt x="211" y="303"/>
                    <a:pt x="211" y="303"/>
                  </a:cubicBezTo>
                  <a:cubicBezTo>
                    <a:pt x="216" y="304"/>
                    <a:pt x="216" y="304"/>
                    <a:pt x="216" y="304"/>
                  </a:cubicBezTo>
                  <a:cubicBezTo>
                    <a:pt x="221" y="296"/>
                    <a:pt x="221" y="296"/>
                    <a:pt x="221" y="296"/>
                  </a:cubicBezTo>
                  <a:cubicBezTo>
                    <a:pt x="216" y="296"/>
                    <a:pt x="216" y="296"/>
                    <a:pt x="216" y="296"/>
                  </a:cubicBezTo>
                  <a:cubicBezTo>
                    <a:pt x="211" y="287"/>
                    <a:pt x="211" y="287"/>
                    <a:pt x="211" y="287"/>
                  </a:cubicBezTo>
                  <a:cubicBezTo>
                    <a:pt x="211" y="287"/>
                    <a:pt x="205" y="291"/>
                    <a:pt x="202" y="289"/>
                  </a:cubicBezTo>
                  <a:cubicBezTo>
                    <a:pt x="197" y="286"/>
                    <a:pt x="202" y="284"/>
                    <a:pt x="202" y="280"/>
                  </a:cubicBezTo>
                  <a:cubicBezTo>
                    <a:pt x="202" y="276"/>
                    <a:pt x="194" y="277"/>
                    <a:pt x="192" y="275"/>
                  </a:cubicBezTo>
                  <a:cubicBezTo>
                    <a:pt x="190" y="274"/>
                    <a:pt x="196" y="272"/>
                    <a:pt x="196" y="272"/>
                  </a:cubicBezTo>
                  <a:cubicBezTo>
                    <a:pt x="208" y="267"/>
                    <a:pt x="208" y="267"/>
                    <a:pt x="208" y="267"/>
                  </a:cubicBezTo>
                  <a:cubicBezTo>
                    <a:pt x="219" y="260"/>
                    <a:pt x="219" y="260"/>
                    <a:pt x="219" y="260"/>
                  </a:cubicBezTo>
                  <a:cubicBezTo>
                    <a:pt x="220" y="265"/>
                    <a:pt x="220" y="265"/>
                    <a:pt x="220" y="265"/>
                  </a:cubicBezTo>
                  <a:cubicBezTo>
                    <a:pt x="226" y="265"/>
                    <a:pt x="226" y="265"/>
                    <a:pt x="226" y="265"/>
                  </a:cubicBezTo>
                  <a:cubicBezTo>
                    <a:pt x="226" y="265"/>
                    <a:pt x="239" y="279"/>
                    <a:pt x="245" y="282"/>
                  </a:cubicBezTo>
                  <a:cubicBezTo>
                    <a:pt x="251" y="284"/>
                    <a:pt x="253" y="275"/>
                    <a:pt x="253" y="275"/>
                  </a:cubicBezTo>
                  <a:close/>
                  <a:moveTo>
                    <a:pt x="247" y="72"/>
                  </a:moveTo>
                  <a:cubicBezTo>
                    <a:pt x="234" y="72"/>
                    <a:pt x="238" y="86"/>
                    <a:pt x="247" y="87"/>
                  </a:cubicBezTo>
                  <a:cubicBezTo>
                    <a:pt x="258" y="88"/>
                    <a:pt x="262" y="72"/>
                    <a:pt x="247" y="72"/>
                  </a:cubicBezTo>
                  <a:close/>
                  <a:moveTo>
                    <a:pt x="288" y="89"/>
                  </a:moveTo>
                  <a:cubicBezTo>
                    <a:pt x="288" y="89"/>
                    <a:pt x="293" y="91"/>
                    <a:pt x="296" y="94"/>
                  </a:cubicBezTo>
                  <a:cubicBezTo>
                    <a:pt x="300" y="96"/>
                    <a:pt x="303" y="89"/>
                    <a:pt x="298" y="84"/>
                  </a:cubicBezTo>
                  <a:cubicBezTo>
                    <a:pt x="292" y="79"/>
                    <a:pt x="288" y="89"/>
                    <a:pt x="288" y="89"/>
                  </a:cubicBezTo>
                  <a:close/>
                  <a:moveTo>
                    <a:pt x="274" y="125"/>
                  </a:moveTo>
                  <a:cubicBezTo>
                    <a:pt x="276" y="133"/>
                    <a:pt x="276" y="133"/>
                    <a:pt x="276" y="133"/>
                  </a:cubicBezTo>
                  <a:cubicBezTo>
                    <a:pt x="285" y="134"/>
                    <a:pt x="285" y="134"/>
                    <a:pt x="285" y="134"/>
                  </a:cubicBezTo>
                  <a:cubicBezTo>
                    <a:pt x="285" y="129"/>
                    <a:pt x="285" y="129"/>
                    <a:pt x="285" y="129"/>
                  </a:cubicBezTo>
                  <a:cubicBezTo>
                    <a:pt x="285" y="129"/>
                    <a:pt x="288" y="134"/>
                    <a:pt x="291" y="134"/>
                  </a:cubicBezTo>
                  <a:cubicBezTo>
                    <a:pt x="294" y="135"/>
                    <a:pt x="290" y="127"/>
                    <a:pt x="290" y="127"/>
                  </a:cubicBezTo>
                  <a:cubicBezTo>
                    <a:pt x="293" y="116"/>
                    <a:pt x="293" y="116"/>
                    <a:pt x="293" y="116"/>
                  </a:cubicBezTo>
                  <a:cubicBezTo>
                    <a:pt x="291" y="116"/>
                    <a:pt x="291" y="116"/>
                    <a:pt x="291" y="116"/>
                  </a:cubicBezTo>
                  <a:cubicBezTo>
                    <a:pt x="287" y="122"/>
                    <a:pt x="287" y="122"/>
                    <a:pt x="287" y="122"/>
                  </a:cubicBezTo>
                  <a:cubicBezTo>
                    <a:pt x="287" y="122"/>
                    <a:pt x="278" y="118"/>
                    <a:pt x="274" y="125"/>
                  </a:cubicBezTo>
                  <a:close/>
                  <a:moveTo>
                    <a:pt x="322" y="160"/>
                  </a:moveTo>
                  <a:cubicBezTo>
                    <a:pt x="322" y="168"/>
                    <a:pt x="322" y="168"/>
                    <a:pt x="322" y="168"/>
                  </a:cubicBezTo>
                  <a:cubicBezTo>
                    <a:pt x="334" y="173"/>
                    <a:pt x="334" y="173"/>
                    <a:pt x="334" y="173"/>
                  </a:cubicBezTo>
                  <a:cubicBezTo>
                    <a:pt x="339" y="168"/>
                    <a:pt x="339" y="168"/>
                    <a:pt x="339" y="168"/>
                  </a:cubicBezTo>
                  <a:cubicBezTo>
                    <a:pt x="337" y="172"/>
                    <a:pt x="337" y="172"/>
                    <a:pt x="337" y="172"/>
                  </a:cubicBezTo>
                  <a:cubicBezTo>
                    <a:pt x="340" y="177"/>
                    <a:pt x="340" y="177"/>
                    <a:pt x="340" y="177"/>
                  </a:cubicBezTo>
                  <a:cubicBezTo>
                    <a:pt x="353" y="176"/>
                    <a:pt x="353" y="176"/>
                    <a:pt x="353" y="176"/>
                  </a:cubicBezTo>
                  <a:cubicBezTo>
                    <a:pt x="353" y="176"/>
                    <a:pt x="361" y="172"/>
                    <a:pt x="361" y="166"/>
                  </a:cubicBezTo>
                  <a:cubicBezTo>
                    <a:pt x="361" y="161"/>
                    <a:pt x="350" y="157"/>
                    <a:pt x="350" y="157"/>
                  </a:cubicBezTo>
                  <a:cubicBezTo>
                    <a:pt x="350" y="157"/>
                    <a:pt x="348" y="150"/>
                    <a:pt x="343" y="151"/>
                  </a:cubicBezTo>
                  <a:cubicBezTo>
                    <a:pt x="338" y="152"/>
                    <a:pt x="336" y="157"/>
                    <a:pt x="336" y="157"/>
                  </a:cubicBezTo>
                  <a:lnTo>
                    <a:pt x="322" y="160"/>
                  </a:lnTo>
                  <a:close/>
                  <a:moveTo>
                    <a:pt x="274" y="154"/>
                  </a:moveTo>
                  <a:cubicBezTo>
                    <a:pt x="274" y="162"/>
                    <a:pt x="277" y="161"/>
                    <a:pt x="279" y="156"/>
                  </a:cubicBezTo>
                  <a:cubicBezTo>
                    <a:pt x="280" y="149"/>
                    <a:pt x="275" y="149"/>
                    <a:pt x="274" y="154"/>
                  </a:cubicBezTo>
                  <a:close/>
                  <a:moveTo>
                    <a:pt x="214" y="193"/>
                  </a:moveTo>
                  <a:cubicBezTo>
                    <a:pt x="221" y="191"/>
                    <a:pt x="221" y="191"/>
                    <a:pt x="221" y="191"/>
                  </a:cubicBezTo>
                  <a:cubicBezTo>
                    <a:pt x="208" y="184"/>
                    <a:pt x="208" y="184"/>
                    <a:pt x="208" y="184"/>
                  </a:cubicBezTo>
                  <a:lnTo>
                    <a:pt x="214" y="193"/>
                  </a:lnTo>
                  <a:close/>
                  <a:moveTo>
                    <a:pt x="202" y="191"/>
                  </a:moveTo>
                  <a:cubicBezTo>
                    <a:pt x="206" y="188"/>
                    <a:pt x="206" y="188"/>
                    <a:pt x="206" y="188"/>
                  </a:cubicBezTo>
                  <a:cubicBezTo>
                    <a:pt x="202" y="185"/>
                    <a:pt x="202" y="185"/>
                    <a:pt x="202" y="185"/>
                  </a:cubicBezTo>
                  <a:cubicBezTo>
                    <a:pt x="197" y="190"/>
                    <a:pt x="197" y="190"/>
                    <a:pt x="197" y="190"/>
                  </a:cubicBezTo>
                  <a:lnTo>
                    <a:pt x="202" y="191"/>
                  </a:lnTo>
                  <a:close/>
                  <a:moveTo>
                    <a:pt x="222" y="185"/>
                  </a:moveTo>
                  <a:cubicBezTo>
                    <a:pt x="225" y="186"/>
                    <a:pt x="225" y="186"/>
                    <a:pt x="225" y="186"/>
                  </a:cubicBezTo>
                  <a:cubicBezTo>
                    <a:pt x="228" y="180"/>
                    <a:pt x="228" y="180"/>
                    <a:pt x="228" y="180"/>
                  </a:cubicBezTo>
                  <a:cubicBezTo>
                    <a:pt x="224" y="179"/>
                    <a:pt x="224" y="179"/>
                    <a:pt x="224" y="179"/>
                  </a:cubicBezTo>
                  <a:lnTo>
                    <a:pt x="222" y="185"/>
                  </a:lnTo>
                  <a:close/>
                  <a:moveTo>
                    <a:pt x="236" y="193"/>
                  </a:moveTo>
                  <a:cubicBezTo>
                    <a:pt x="240" y="195"/>
                    <a:pt x="240" y="189"/>
                    <a:pt x="236" y="189"/>
                  </a:cubicBezTo>
                  <a:cubicBezTo>
                    <a:pt x="231" y="189"/>
                    <a:pt x="230" y="192"/>
                    <a:pt x="236" y="193"/>
                  </a:cubicBezTo>
                  <a:close/>
                  <a:moveTo>
                    <a:pt x="268" y="198"/>
                  </a:moveTo>
                  <a:cubicBezTo>
                    <a:pt x="262" y="200"/>
                    <a:pt x="262" y="200"/>
                    <a:pt x="262" y="200"/>
                  </a:cubicBezTo>
                  <a:cubicBezTo>
                    <a:pt x="255" y="191"/>
                    <a:pt x="255" y="191"/>
                    <a:pt x="255" y="191"/>
                  </a:cubicBezTo>
                  <a:cubicBezTo>
                    <a:pt x="252" y="198"/>
                    <a:pt x="252" y="198"/>
                    <a:pt x="252" y="198"/>
                  </a:cubicBezTo>
                  <a:cubicBezTo>
                    <a:pt x="260" y="206"/>
                    <a:pt x="260" y="206"/>
                    <a:pt x="260" y="206"/>
                  </a:cubicBezTo>
                  <a:lnTo>
                    <a:pt x="268" y="198"/>
                  </a:lnTo>
                  <a:close/>
                  <a:moveTo>
                    <a:pt x="350" y="220"/>
                  </a:moveTo>
                  <a:cubicBezTo>
                    <a:pt x="350" y="213"/>
                    <a:pt x="343" y="203"/>
                    <a:pt x="343" y="203"/>
                  </a:cubicBezTo>
                  <a:cubicBezTo>
                    <a:pt x="329" y="208"/>
                    <a:pt x="329" y="208"/>
                    <a:pt x="329" y="208"/>
                  </a:cubicBezTo>
                  <a:cubicBezTo>
                    <a:pt x="333" y="213"/>
                    <a:pt x="333" y="213"/>
                    <a:pt x="333" y="213"/>
                  </a:cubicBezTo>
                  <a:cubicBezTo>
                    <a:pt x="333" y="213"/>
                    <a:pt x="337" y="216"/>
                    <a:pt x="339" y="220"/>
                  </a:cubicBezTo>
                  <a:cubicBezTo>
                    <a:pt x="341" y="222"/>
                    <a:pt x="334" y="227"/>
                    <a:pt x="334" y="227"/>
                  </a:cubicBezTo>
                  <a:cubicBezTo>
                    <a:pt x="343" y="233"/>
                    <a:pt x="343" y="233"/>
                    <a:pt x="343" y="233"/>
                  </a:cubicBezTo>
                  <a:cubicBezTo>
                    <a:pt x="343" y="233"/>
                    <a:pt x="350" y="225"/>
                    <a:pt x="350" y="220"/>
                  </a:cubicBezTo>
                  <a:close/>
                  <a:moveTo>
                    <a:pt x="318" y="206"/>
                  </a:moveTo>
                  <a:cubicBezTo>
                    <a:pt x="315" y="207"/>
                    <a:pt x="315" y="207"/>
                    <a:pt x="315" y="207"/>
                  </a:cubicBezTo>
                  <a:cubicBezTo>
                    <a:pt x="317" y="213"/>
                    <a:pt x="317" y="213"/>
                    <a:pt x="317" y="213"/>
                  </a:cubicBezTo>
                  <a:cubicBezTo>
                    <a:pt x="319" y="211"/>
                    <a:pt x="319" y="211"/>
                    <a:pt x="319" y="211"/>
                  </a:cubicBezTo>
                  <a:lnTo>
                    <a:pt x="318" y="206"/>
                  </a:lnTo>
                  <a:close/>
                  <a:moveTo>
                    <a:pt x="355" y="207"/>
                  </a:moveTo>
                  <a:cubicBezTo>
                    <a:pt x="348" y="205"/>
                    <a:pt x="348" y="205"/>
                    <a:pt x="348" y="205"/>
                  </a:cubicBezTo>
                  <a:cubicBezTo>
                    <a:pt x="350" y="208"/>
                    <a:pt x="350" y="208"/>
                    <a:pt x="350" y="208"/>
                  </a:cubicBezTo>
                  <a:lnTo>
                    <a:pt x="355" y="207"/>
                  </a:lnTo>
                  <a:close/>
                  <a:moveTo>
                    <a:pt x="295" y="267"/>
                  </a:moveTo>
                  <a:cubicBezTo>
                    <a:pt x="292" y="263"/>
                    <a:pt x="292" y="263"/>
                    <a:pt x="292" y="263"/>
                  </a:cubicBezTo>
                  <a:cubicBezTo>
                    <a:pt x="294" y="262"/>
                    <a:pt x="294" y="262"/>
                    <a:pt x="294" y="262"/>
                  </a:cubicBezTo>
                  <a:cubicBezTo>
                    <a:pt x="290" y="255"/>
                    <a:pt x="290" y="255"/>
                    <a:pt x="290" y="255"/>
                  </a:cubicBezTo>
                  <a:cubicBezTo>
                    <a:pt x="286" y="255"/>
                    <a:pt x="286" y="255"/>
                    <a:pt x="286" y="255"/>
                  </a:cubicBezTo>
                  <a:cubicBezTo>
                    <a:pt x="282" y="249"/>
                    <a:pt x="282" y="249"/>
                    <a:pt x="282" y="249"/>
                  </a:cubicBezTo>
                  <a:cubicBezTo>
                    <a:pt x="276" y="257"/>
                    <a:pt x="276" y="257"/>
                    <a:pt x="276" y="257"/>
                  </a:cubicBezTo>
                  <a:cubicBezTo>
                    <a:pt x="292" y="271"/>
                    <a:pt x="292" y="271"/>
                    <a:pt x="292" y="271"/>
                  </a:cubicBezTo>
                  <a:lnTo>
                    <a:pt x="295" y="267"/>
                  </a:lnTo>
                  <a:close/>
                  <a:moveTo>
                    <a:pt x="295" y="273"/>
                  </a:moveTo>
                  <a:cubicBezTo>
                    <a:pt x="301" y="276"/>
                    <a:pt x="301" y="276"/>
                    <a:pt x="301" y="276"/>
                  </a:cubicBezTo>
                  <a:cubicBezTo>
                    <a:pt x="302" y="278"/>
                    <a:pt x="302" y="278"/>
                    <a:pt x="302" y="278"/>
                  </a:cubicBezTo>
                  <a:cubicBezTo>
                    <a:pt x="309" y="275"/>
                    <a:pt x="309" y="275"/>
                    <a:pt x="309" y="275"/>
                  </a:cubicBezTo>
                  <a:cubicBezTo>
                    <a:pt x="308" y="271"/>
                    <a:pt x="308" y="271"/>
                    <a:pt x="308" y="271"/>
                  </a:cubicBezTo>
                  <a:cubicBezTo>
                    <a:pt x="296" y="271"/>
                    <a:pt x="296" y="271"/>
                    <a:pt x="296" y="271"/>
                  </a:cubicBezTo>
                  <a:lnTo>
                    <a:pt x="295" y="273"/>
                  </a:lnTo>
                  <a:close/>
                  <a:moveTo>
                    <a:pt x="298" y="288"/>
                  </a:moveTo>
                  <a:cubicBezTo>
                    <a:pt x="293" y="282"/>
                    <a:pt x="293" y="282"/>
                    <a:pt x="293" y="282"/>
                  </a:cubicBezTo>
                  <a:cubicBezTo>
                    <a:pt x="291" y="282"/>
                    <a:pt x="291" y="282"/>
                    <a:pt x="291" y="282"/>
                  </a:cubicBezTo>
                  <a:cubicBezTo>
                    <a:pt x="291" y="290"/>
                    <a:pt x="291" y="290"/>
                    <a:pt x="291" y="290"/>
                  </a:cubicBezTo>
                  <a:lnTo>
                    <a:pt x="298" y="288"/>
                  </a:lnTo>
                  <a:close/>
                  <a:moveTo>
                    <a:pt x="284" y="273"/>
                  </a:moveTo>
                  <a:cubicBezTo>
                    <a:pt x="278" y="278"/>
                    <a:pt x="278" y="278"/>
                    <a:pt x="278" y="278"/>
                  </a:cubicBezTo>
                  <a:cubicBezTo>
                    <a:pt x="285" y="279"/>
                    <a:pt x="285" y="279"/>
                    <a:pt x="285" y="279"/>
                  </a:cubicBezTo>
                  <a:lnTo>
                    <a:pt x="284" y="273"/>
                  </a:lnTo>
                  <a:close/>
                  <a:moveTo>
                    <a:pt x="315" y="278"/>
                  </a:moveTo>
                  <a:cubicBezTo>
                    <a:pt x="311" y="283"/>
                    <a:pt x="311" y="283"/>
                    <a:pt x="311" y="283"/>
                  </a:cubicBezTo>
                  <a:cubicBezTo>
                    <a:pt x="316" y="283"/>
                    <a:pt x="316" y="283"/>
                    <a:pt x="316" y="283"/>
                  </a:cubicBezTo>
                  <a:cubicBezTo>
                    <a:pt x="322" y="278"/>
                    <a:pt x="322" y="278"/>
                    <a:pt x="322" y="278"/>
                  </a:cubicBezTo>
                  <a:lnTo>
                    <a:pt x="315" y="278"/>
                  </a:lnTo>
                  <a:close/>
                  <a:moveTo>
                    <a:pt x="322" y="310"/>
                  </a:moveTo>
                  <a:cubicBezTo>
                    <a:pt x="324" y="314"/>
                    <a:pt x="327" y="316"/>
                    <a:pt x="327" y="316"/>
                  </a:cubicBezTo>
                  <a:cubicBezTo>
                    <a:pt x="333" y="307"/>
                    <a:pt x="333" y="307"/>
                    <a:pt x="333" y="307"/>
                  </a:cubicBezTo>
                  <a:cubicBezTo>
                    <a:pt x="335" y="300"/>
                    <a:pt x="335" y="300"/>
                    <a:pt x="335" y="300"/>
                  </a:cubicBezTo>
                  <a:cubicBezTo>
                    <a:pt x="326" y="295"/>
                    <a:pt x="326" y="295"/>
                    <a:pt x="326" y="295"/>
                  </a:cubicBezTo>
                  <a:cubicBezTo>
                    <a:pt x="320" y="305"/>
                    <a:pt x="320" y="305"/>
                    <a:pt x="320" y="305"/>
                  </a:cubicBezTo>
                  <a:cubicBezTo>
                    <a:pt x="320" y="305"/>
                    <a:pt x="319" y="307"/>
                    <a:pt x="322" y="310"/>
                  </a:cubicBezTo>
                  <a:close/>
                  <a:moveTo>
                    <a:pt x="310" y="303"/>
                  </a:moveTo>
                  <a:cubicBezTo>
                    <a:pt x="310" y="303"/>
                    <a:pt x="308" y="305"/>
                    <a:pt x="308" y="307"/>
                  </a:cubicBezTo>
                  <a:cubicBezTo>
                    <a:pt x="307" y="310"/>
                    <a:pt x="310" y="316"/>
                    <a:pt x="312" y="314"/>
                  </a:cubicBezTo>
                  <a:cubicBezTo>
                    <a:pt x="316" y="310"/>
                    <a:pt x="317" y="303"/>
                    <a:pt x="317" y="303"/>
                  </a:cubicBezTo>
                  <a:lnTo>
                    <a:pt x="310" y="303"/>
                  </a:lnTo>
                  <a:close/>
                  <a:moveTo>
                    <a:pt x="306" y="309"/>
                  </a:moveTo>
                  <a:cubicBezTo>
                    <a:pt x="302" y="315"/>
                    <a:pt x="302" y="315"/>
                    <a:pt x="302" y="315"/>
                  </a:cubicBezTo>
                  <a:cubicBezTo>
                    <a:pt x="307" y="316"/>
                    <a:pt x="307" y="316"/>
                    <a:pt x="307" y="316"/>
                  </a:cubicBezTo>
                  <a:lnTo>
                    <a:pt x="306" y="309"/>
                  </a:lnTo>
                  <a:close/>
                  <a:moveTo>
                    <a:pt x="290" y="320"/>
                  </a:moveTo>
                  <a:cubicBezTo>
                    <a:pt x="290" y="320"/>
                    <a:pt x="290" y="318"/>
                    <a:pt x="288" y="316"/>
                  </a:cubicBezTo>
                  <a:cubicBezTo>
                    <a:pt x="285" y="314"/>
                    <a:pt x="283" y="316"/>
                    <a:pt x="283" y="316"/>
                  </a:cubicBezTo>
                  <a:cubicBezTo>
                    <a:pt x="288" y="323"/>
                    <a:pt x="288" y="323"/>
                    <a:pt x="288" y="323"/>
                  </a:cubicBezTo>
                  <a:lnTo>
                    <a:pt x="290" y="320"/>
                  </a:lnTo>
                  <a:close/>
                  <a:moveTo>
                    <a:pt x="271" y="311"/>
                  </a:moveTo>
                  <a:cubicBezTo>
                    <a:pt x="274" y="311"/>
                    <a:pt x="274" y="311"/>
                    <a:pt x="274" y="311"/>
                  </a:cubicBezTo>
                  <a:cubicBezTo>
                    <a:pt x="277" y="307"/>
                    <a:pt x="277" y="307"/>
                    <a:pt x="277" y="307"/>
                  </a:cubicBezTo>
                  <a:cubicBezTo>
                    <a:pt x="275" y="304"/>
                    <a:pt x="275" y="304"/>
                    <a:pt x="275" y="304"/>
                  </a:cubicBezTo>
                  <a:cubicBezTo>
                    <a:pt x="272" y="306"/>
                    <a:pt x="272" y="306"/>
                    <a:pt x="272" y="306"/>
                  </a:cubicBezTo>
                  <a:lnTo>
                    <a:pt x="271" y="311"/>
                  </a:lnTo>
                  <a:close/>
                  <a:moveTo>
                    <a:pt x="270" y="294"/>
                  </a:moveTo>
                  <a:cubicBezTo>
                    <a:pt x="271" y="290"/>
                    <a:pt x="270" y="288"/>
                    <a:pt x="270" y="288"/>
                  </a:cubicBezTo>
                  <a:cubicBezTo>
                    <a:pt x="266" y="290"/>
                    <a:pt x="266" y="290"/>
                    <a:pt x="266" y="290"/>
                  </a:cubicBezTo>
                  <a:cubicBezTo>
                    <a:pt x="266" y="296"/>
                    <a:pt x="266" y="296"/>
                    <a:pt x="266" y="296"/>
                  </a:cubicBezTo>
                  <a:cubicBezTo>
                    <a:pt x="267" y="301"/>
                    <a:pt x="267" y="301"/>
                    <a:pt x="267" y="301"/>
                  </a:cubicBezTo>
                  <a:cubicBezTo>
                    <a:pt x="267" y="301"/>
                    <a:pt x="270" y="300"/>
                    <a:pt x="270" y="294"/>
                  </a:cubicBezTo>
                  <a:close/>
                  <a:moveTo>
                    <a:pt x="260" y="275"/>
                  </a:moveTo>
                  <a:cubicBezTo>
                    <a:pt x="259" y="287"/>
                    <a:pt x="259" y="287"/>
                    <a:pt x="259" y="287"/>
                  </a:cubicBezTo>
                  <a:cubicBezTo>
                    <a:pt x="267" y="276"/>
                    <a:pt x="267" y="276"/>
                    <a:pt x="267" y="276"/>
                  </a:cubicBezTo>
                  <a:lnTo>
                    <a:pt x="260" y="275"/>
                  </a:lnTo>
                  <a:close/>
                  <a:moveTo>
                    <a:pt x="366" y="261"/>
                  </a:moveTo>
                  <a:cubicBezTo>
                    <a:pt x="367" y="258"/>
                    <a:pt x="367" y="258"/>
                    <a:pt x="367" y="258"/>
                  </a:cubicBezTo>
                  <a:cubicBezTo>
                    <a:pt x="359" y="262"/>
                    <a:pt x="359" y="262"/>
                    <a:pt x="359" y="262"/>
                  </a:cubicBezTo>
                  <a:cubicBezTo>
                    <a:pt x="359" y="262"/>
                    <a:pt x="356" y="257"/>
                    <a:pt x="352" y="262"/>
                  </a:cubicBezTo>
                  <a:cubicBezTo>
                    <a:pt x="348" y="269"/>
                    <a:pt x="351" y="274"/>
                    <a:pt x="351" y="274"/>
                  </a:cubicBezTo>
                  <a:cubicBezTo>
                    <a:pt x="358" y="269"/>
                    <a:pt x="358" y="269"/>
                    <a:pt x="358" y="269"/>
                  </a:cubicBezTo>
                  <a:cubicBezTo>
                    <a:pt x="362" y="269"/>
                    <a:pt x="362" y="269"/>
                    <a:pt x="362" y="269"/>
                  </a:cubicBezTo>
                  <a:lnTo>
                    <a:pt x="366" y="261"/>
                  </a:lnTo>
                  <a:close/>
                  <a:moveTo>
                    <a:pt x="381" y="255"/>
                  </a:moveTo>
                  <a:cubicBezTo>
                    <a:pt x="384" y="253"/>
                    <a:pt x="384" y="253"/>
                    <a:pt x="384" y="253"/>
                  </a:cubicBezTo>
                  <a:cubicBezTo>
                    <a:pt x="384" y="253"/>
                    <a:pt x="390" y="258"/>
                    <a:pt x="393" y="257"/>
                  </a:cubicBezTo>
                  <a:cubicBezTo>
                    <a:pt x="396" y="256"/>
                    <a:pt x="401" y="249"/>
                    <a:pt x="401" y="249"/>
                  </a:cubicBezTo>
                  <a:cubicBezTo>
                    <a:pt x="402" y="244"/>
                    <a:pt x="402" y="244"/>
                    <a:pt x="402" y="244"/>
                  </a:cubicBezTo>
                  <a:cubicBezTo>
                    <a:pt x="398" y="244"/>
                    <a:pt x="398" y="244"/>
                    <a:pt x="398" y="244"/>
                  </a:cubicBezTo>
                  <a:cubicBezTo>
                    <a:pt x="398" y="246"/>
                    <a:pt x="398" y="246"/>
                    <a:pt x="398" y="246"/>
                  </a:cubicBezTo>
                  <a:cubicBezTo>
                    <a:pt x="398" y="246"/>
                    <a:pt x="393" y="242"/>
                    <a:pt x="387" y="245"/>
                  </a:cubicBezTo>
                  <a:cubicBezTo>
                    <a:pt x="381" y="248"/>
                    <a:pt x="376" y="252"/>
                    <a:pt x="376" y="252"/>
                  </a:cubicBezTo>
                  <a:cubicBezTo>
                    <a:pt x="377" y="257"/>
                    <a:pt x="377" y="257"/>
                    <a:pt x="377" y="257"/>
                  </a:cubicBezTo>
                  <a:lnTo>
                    <a:pt x="381" y="255"/>
                  </a:lnTo>
                  <a:close/>
                  <a:moveTo>
                    <a:pt x="373" y="258"/>
                  </a:moveTo>
                  <a:cubicBezTo>
                    <a:pt x="370" y="263"/>
                    <a:pt x="370" y="263"/>
                    <a:pt x="370" y="263"/>
                  </a:cubicBezTo>
                  <a:cubicBezTo>
                    <a:pt x="376" y="264"/>
                    <a:pt x="376" y="264"/>
                    <a:pt x="376" y="264"/>
                  </a:cubicBezTo>
                  <a:lnTo>
                    <a:pt x="373" y="258"/>
                  </a:lnTo>
                  <a:close/>
                  <a:moveTo>
                    <a:pt x="377" y="276"/>
                  </a:moveTo>
                  <a:cubicBezTo>
                    <a:pt x="382" y="284"/>
                    <a:pt x="382" y="284"/>
                    <a:pt x="382" y="284"/>
                  </a:cubicBezTo>
                  <a:cubicBezTo>
                    <a:pt x="382" y="274"/>
                    <a:pt x="382" y="274"/>
                    <a:pt x="382" y="274"/>
                  </a:cubicBezTo>
                  <a:lnTo>
                    <a:pt x="377" y="276"/>
                  </a:lnTo>
                  <a:close/>
                  <a:moveTo>
                    <a:pt x="398" y="264"/>
                  </a:moveTo>
                  <a:cubicBezTo>
                    <a:pt x="402" y="269"/>
                    <a:pt x="402" y="269"/>
                    <a:pt x="402" y="269"/>
                  </a:cubicBezTo>
                  <a:cubicBezTo>
                    <a:pt x="405" y="267"/>
                    <a:pt x="405" y="267"/>
                    <a:pt x="405" y="267"/>
                  </a:cubicBezTo>
                  <a:lnTo>
                    <a:pt x="398" y="264"/>
                  </a:lnTo>
                  <a:close/>
                  <a:moveTo>
                    <a:pt x="387" y="278"/>
                  </a:moveTo>
                  <a:cubicBezTo>
                    <a:pt x="393" y="278"/>
                    <a:pt x="393" y="278"/>
                    <a:pt x="393" y="278"/>
                  </a:cubicBezTo>
                  <a:cubicBezTo>
                    <a:pt x="396" y="276"/>
                    <a:pt x="396" y="276"/>
                    <a:pt x="396" y="276"/>
                  </a:cubicBezTo>
                  <a:cubicBezTo>
                    <a:pt x="387" y="276"/>
                    <a:pt x="387" y="276"/>
                    <a:pt x="387" y="276"/>
                  </a:cubicBezTo>
                  <a:lnTo>
                    <a:pt x="387" y="278"/>
                  </a:lnTo>
                  <a:close/>
                  <a:moveTo>
                    <a:pt x="393" y="285"/>
                  </a:moveTo>
                  <a:cubicBezTo>
                    <a:pt x="398" y="290"/>
                    <a:pt x="398" y="290"/>
                    <a:pt x="398" y="290"/>
                  </a:cubicBezTo>
                  <a:cubicBezTo>
                    <a:pt x="402" y="289"/>
                    <a:pt x="402" y="289"/>
                    <a:pt x="402" y="289"/>
                  </a:cubicBezTo>
                  <a:cubicBezTo>
                    <a:pt x="398" y="284"/>
                    <a:pt x="398" y="284"/>
                    <a:pt x="398" y="284"/>
                  </a:cubicBezTo>
                  <a:lnTo>
                    <a:pt x="393" y="285"/>
                  </a:lnTo>
                  <a:close/>
                  <a:moveTo>
                    <a:pt x="410" y="292"/>
                  </a:moveTo>
                  <a:cubicBezTo>
                    <a:pt x="403" y="292"/>
                    <a:pt x="403" y="292"/>
                    <a:pt x="403" y="292"/>
                  </a:cubicBezTo>
                  <a:cubicBezTo>
                    <a:pt x="405" y="300"/>
                    <a:pt x="405" y="300"/>
                    <a:pt x="405" y="300"/>
                  </a:cubicBezTo>
                  <a:cubicBezTo>
                    <a:pt x="413" y="299"/>
                    <a:pt x="413" y="299"/>
                    <a:pt x="413" y="299"/>
                  </a:cubicBezTo>
                  <a:lnTo>
                    <a:pt x="410" y="292"/>
                  </a:lnTo>
                  <a:close/>
                  <a:moveTo>
                    <a:pt x="430" y="301"/>
                  </a:moveTo>
                  <a:cubicBezTo>
                    <a:pt x="421" y="296"/>
                    <a:pt x="421" y="296"/>
                    <a:pt x="421" y="296"/>
                  </a:cubicBezTo>
                  <a:cubicBezTo>
                    <a:pt x="406" y="314"/>
                    <a:pt x="406" y="314"/>
                    <a:pt x="406" y="314"/>
                  </a:cubicBezTo>
                  <a:cubicBezTo>
                    <a:pt x="409" y="317"/>
                    <a:pt x="409" y="317"/>
                    <a:pt x="409" y="317"/>
                  </a:cubicBezTo>
                  <a:cubicBezTo>
                    <a:pt x="411" y="312"/>
                    <a:pt x="411" y="312"/>
                    <a:pt x="411" y="312"/>
                  </a:cubicBezTo>
                  <a:cubicBezTo>
                    <a:pt x="418" y="311"/>
                    <a:pt x="418" y="311"/>
                    <a:pt x="418" y="311"/>
                  </a:cubicBezTo>
                  <a:cubicBezTo>
                    <a:pt x="421" y="306"/>
                    <a:pt x="421" y="306"/>
                    <a:pt x="421" y="306"/>
                  </a:cubicBezTo>
                  <a:lnTo>
                    <a:pt x="430" y="301"/>
                  </a:lnTo>
                  <a:close/>
                  <a:moveTo>
                    <a:pt x="328" y="330"/>
                  </a:moveTo>
                  <a:cubicBezTo>
                    <a:pt x="319" y="322"/>
                    <a:pt x="319" y="322"/>
                    <a:pt x="319" y="322"/>
                  </a:cubicBezTo>
                  <a:cubicBezTo>
                    <a:pt x="319" y="329"/>
                    <a:pt x="319" y="329"/>
                    <a:pt x="319" y="329"/>
                  </a:cubicBezTo>
                  <a:cubicBezTo>
                    <a:pt x="326" y="333"/>
                    <a:pt x="326" y="333"/>
                    <a:pt x="326" y="333"/>
                  </a:cubicBezTo>
                  <a:lnTo>
                    <a:pt x="328" y="330"/>
                  </a:lnTo>
                  <a:close/>
                  <a:moveTo>
                    <a:pt x="354" y="306"/>
                  </a:moveTo>
                  <a:cubicBezTo>
                    <a:pt x="344" y="321"/>
                    <a:pt x="344" y="321"/>
                    <a:pt x="344" y="321"/>
                  </a:cubicBezTo>
                  <a:cubicBezTo>
                    <a:pt x="352" y="319"/>
                    <a:pt x="352" y="319"/>
                    <a:pt x="352" y="319"/>
                  </a:cubicBezTo>
                  <a:cubicBezTo>
                    <a:pt x="355" y="311"/>
                    <a:pt x="355" y="311"/>
                    <a:pt x="355" y="311"/>
                  </a:cubicBezTo>
                  <a:cubicBezTo>
                    <a:pt x="360" y="308"/>
                    <a:pt x="360" y="308"/>
                    <a:pt x="360" y="308"/>
                  </a:cubicBezTo>
                  <a:lnTo>
                    <a:pt x="354" y="306"/>
                  </a:lnTo>
                  <a:close/>
                  <a:moveTo>
                    <a:pt x="378" y="333"/>
                  </a:moveTo>
                  <a:cubicBezTo>
                    <a:pt x="386" y="323"/>
                    <a:pt x="386" y="323"/>
                    <a:pt x="386" y="323"/>
                  </a:cubicBezTo>
                  <a:cubicBezTo>
                    <a:pt x="383" y="321"/>
                    <a:pt x="383" y="321"/>
                    <a:pt x="383" y="321"/>
                  </a:cubicBezTo>
                  <a:cubicBezTo>
                    <a:pt x="375" y="326"/>
                    <a:pt x="375" y="326"/>
                    <a:pt x="375" y="326"/>
                  </a:cubicBezTo>
                  <a:lnTo>
                    <a:pt x="378" y="333"/>
                  </a:lnTo>
                  <a:close/>
                  <a:moveTo>
                    <a:pt x="231" y="176"/>
                  </a:moveTo>
                  <a:cubicBezTo>
                    <a:pt x="233" y="170"/>
                    <a:pt x="233" y="170"/>
                    <a:pt x="233" y="170"/>
                  </a:cubicBezTo>
                  <a:cubicBezTo>
                    <a:pt x="228" y="175"/>
                    <a:pt x="228" y="175"/>
                    <a:pt x="228" y="175"/>
                  </a:cubicBezTo>
                  <a:lnTo>
                    <a:pt x="231" y="176"/>
                  </a:lnTo>
                  <a:close/>
                  <a:moveTo>
                    <a:pt x="211" y="268"/>
                  </a:moveTo>
                  <a:cubicBezTo>
                    <a:pt x="213" y="272"/>
                    <a:pt x="213" y="272"/>
                    <a:pt x="213" y="272"/>
                  </a:cubicBezTo>
                  <a:cubicBezTo>
                    <a:pt x="218" y="269"/>
                    <a:pt x="218" y="269"/>
                    <a:pt x="218" y="269"/>
                  </a:cubicBezTo>
                  <a:cubicBezTo>
                    <a:pt x="216" y="263"/>
                    <a:pt x="216" y="263"/>
                    <a:pt x="216" y="263"/>
                  </a:cubicBezTo>
                  <a:lnTo>
                    <a:pt x="211" y="268"/>
                  </a:lnTo>
                  <a:close/>
                  <a:moveTo>
                    <a:pt x="222" y="278"/>
                  </a:moveTo>
                  <a:cubicBezTo>
                    <a:pt x="213" y="278"/>
                    <a:pt x="213" y="278"/>
                    <a:pt x="213" y="278"/>
                  </a:cubicBezTo>
                  <a:cubicBezTo>
                    <a:pt x="217" y="286"/>
                    <a:pt x="217" y="286"/>
                    <a:pt x="217" y="286"/>
                  </a:cubicBezTo>
                  <a:lnTo>
                    <a:pt x="222" y="278"/>
                  </a:lnTo>
                  <a:close/>
                  <a:moveTo>
                    <a:pt x="200" y="382"/>
                  </a:moveTo>
                  <a:cubicBezTo>
                    <a:pt x="209" y="386"/>
                    <a:pt x="209" y="386"/>
                    <a:pt x="209" y="386"/>
                  </a:cubicBezTo>
                  <a:cubicBezTo>
                    <a:pt x="210" y="379"/>
                    <a:pt x="210" y="379"/>
                    <a:pt x="210" y="379"/>
                  </a:cubicBezTo>
                  <a:cubicBezTo>
                    <a:pt x="201" y="372"/>
                    <a:pt x="201" y="372"/>
                    <a:pt x="201" y="372"/>
                  </a:cubicBezTo>
                  <a:lnTo>
                    <a:pt x="200" y="382"/>
                  </a:lnTo>
                  <a:close/>
                  <a:moveTo>
                    <a:pt x="283" y="333"/>
                  </a:moveTo>
                  <a:cubicBezTo>
                    <a:pt x="276" y="332"/>
                    <a:pt x="276" y="332"/>
                    <a:pt x="276" y="332"/>
                  </a:cubicBezTo>
                  <a:cubicBezTo>
                    <a:pt x="276" y="337"/>
                    <a:pt x="276" y="337"/>
                    <a:pt x="276" y="337"/>
                  </a:cubicBezTo>
                  <a:cubicBezTo>
                    <a:pt x="273" y="334"/>
                    <a:pt x="273" y="334"/>
                    <a:pt x="273" y="334"/>
                  </a:cubicBezTo>
                  <a:cubicBezTo>
                    <a:pt x="270" y="335"/>
                    <a:pt x="270" y="335"/>
                    <a:pt x="270" y="335"/>
                  </a:cubicBezTo>
                  <a:cubicBezTo>
                    <a:pt x="269" y="345"/>
                    <a:pt x="269" y="345"/>
                    <a:pt x="269" y="345"/>
                  </a:cubicBezTo>
                  <a:cubicBezTo>
                    <a:pt x="283" y="341"/>
                    <a:pt x="283" y="341"/>
                    <a:pt x="283" y="341"/>
                  </a:cubicBezTo>
                  <a:lnTo>
                    <a:pt x="283" y="333"/>
                  </a:lnTo>
                  <a:close/>
                  <a:moveTo>
                    <a:pt x="263" y="327"/>
                  </a:moveTo>
                  <a:cubicBezTo>
                    <a:pt x="259" y="331"/>
                    <a:pt x="259" y="331"/>
                    <a:pt x="259" y="331"/>
                  </a:cubicBezTo>
                  <a:cubicBezTo>
                    <a:pt x="266" y="335"/>
                    <a:pt x="266" y="335"/>
                    <a:pt x="266" y="335"/>
                  </a:cubicBezTo>
                  <a:lnTo>
                    <a:pt x="263" y="327"/>
                  </a:lnTo>
                  <a:close/>
                  <a:moveTo>
                    <a:pt x="311" y="327"/>
                  </a:moveTo>
                  <a:cubicBezTo>
                    <a:pt x="305" y="337"/>
                    <a:pt x="305" y="337"/>
                    <a:pt x="305" y="337"/>
                  </a:cubicBezTo>
                  <a:cubicBezTo>
                    <a:pt x="316" y="332"/>
                    <a:pt x="316" y="332"/>
                    <a:pt x="316" y="332"/>
                  </a:cubicBezTo>
                  <a:lnTo>
                    <a:pt x="311" y="327"/>
                  </a:lnTo>
                  <a:close/>
                  <a:moveTo>
                    <a:pt x="337" y="350"/>
                  </a:moveTo>
                  <a:cubicBezTo>
                    <a:pt x="331" y="340"/>
                    <a:pt x="331" y="340"/>
                    <a:pt x="331" y="340"/>
                  </a:cubicBezTo>
                  <a:cubicBezTo>
                    <a:pt x="325" y="343"/>
                    <a:pt x="325" y="343"/>
                    <a:pt x="325" y="343"/>
                  </a:cubicBezTo>
                  <a:cubicBezTo>
                    <a:pt x="329" y="352"/>
                    <a:pt x="329" y="352"/>
                    <a:pt x="329" y="352"/>
                  </a:cubicBezTo>
                  <a:lnTo>
                    <a:pt x="337" y="350"/>
                  </a:lnTo>
                  <a:close/>
                  <a:moveTo>
                    <a:pt x="349" y="349"/>
                  </a:moveTo>
                  <a:cubicBezTo>
                    <a:pt x="356" y="346"/>
                    <a:pt x="356" y="346"/>
                    <a:pt x="356" y="346"/>
                  </a:cubicBezTo>
                  <a:cubicBezTo>
                    <a:pt x="351" y="341"/>
                    <a:pt x="351" y="341"/>
                    <a:pt x="351" y="341"/>
                  </a:cubicBezTo>
                  <a:lnTo>
                    <a:pt x="349" y="349"/>
                  </a:lnTo>
                  <a:close/>
                  <a:moveTo>
                    <a:pt x="304" y="339"/>
                  </a:moveTo>
                  <a:cubicBezTo>
                    <a:pt x="298" y="335"/>
                    <a:pt x="298" y="335"/>
                    <a:pt x="298" y="335"/>
                  </a:cubicBezTo>
                  <a:cubicBezTo>
                    <a:pt x="296" y="337"/>
                    <a:pt x="296" y="337"/>
                    <a:pt x="296" y="337"/>
                  </a:cubicBezTo>
                  <a:cubicBezTo>
                    <a:pt x="303" y="342"/>
                    <a:pt x="303" y="342"/>
                    <a:pt x="303" y="342"/>
                  </a:cubicBezTo>
                  <a:lnTo>
                    <a:pt x="304" y="339"/>
                  </a:lnTo>
                  <a:close/>
                  <a:moveTo>
                    <a:pt x="63" y="291"/>
                  </a:moveTo>
                  <a:cubicBezTo>
                    <a:pt x="67" y="300"/>
                    <a:pt x="67" y="300"/>
                    <a:pt x="67" y="300"/>
                  </a:cubicBezTo>
                  <a:cubicBezTo>
                    <a:pt x="80" y="306"/>
                    <a:pt x="80" y="306"/>
                    <a:pt x="80" y="306"/>
                  </a:cubicBezTo>
                  <a:cubicBezTo>
                    <a:pt x="80" y="300"/>
                    <a:pt x="80" y="300"/>
                    <a:pt x="80" y="300"/>
                  </a:cubicBezTo>
                  <a:cubicBezTo>
                    <a:pt x="86" y="296"/>
                    <a:pt x="86" y="296"/>
                    <a:pt x="86" y="296"/>
                  </a:cubicBezTo>
                  <a:cubicBezTo>
                    <a:pt x="69" y="287"/>
                    <a:pt x="69" y="287"/>
                    <a:pt x="69" y="287"/>
                  </a:cubicBezTo>
                  <a:lnTo>
                    <a:pt x="63" y="291"/>
                  </a:lnTo>
                  <a:close/>
                  <a:moveTo>
                    <a:pt x="43" y="268"/>
                  </a:moveTo>
                  <a:cubicBezTo>
                    <a:pt x="44" y="273"/>
                    <a:pt x="44" y="273"/>
                    <a:pt x="44" y="273"/>
                  </a:cubicBezTo>
                  <a:cubicBezTo>
                    <a:pt x="47" y="274"/>
                    <a:pt x="47" y="274"/>
                    <a:pt x="47" y="274"/>
                  </a:cubicBezTo>
                  <a:cubicBezTo>
                    <a:pt x="48" y="263"/>
                    <a:pt x="48" y="263"/>
                    <a:pt x="48" y="263"/>
                  </a:cubicBezTo>
                  <a:cubicBezTo>
                    <a:pt x="47" y="260"/>
                    <a:pt x="47" y="260"/>
                    <a:pt x="47" y="260"/>
                  </a:cubicBezTo>
                  <a:lnTo>
                    <a:pt x="43" y="268"/>
                  </a:lnTo>
                  <a:close/>
                  <a:moveTo>
                    <a:pt x="69" y="279"/>
                  </a:moveTo>
                  <a:cubicBezTo>
                    <a:pt x="72" y="277"/>
                    <a:pt x="71" y="272"/>
                    <a:pt x="66" y="267"/>
                  </a:cubicBezTo>
                  <a:cubicBezTo>
                    <a:pt x="62" y="261"/>
                    <a:pt x="57" y="254"/>
                    <a:pt x="57" y="254"/>
                  </a:cubicBezTo>
                  <a:cubicBezTo>
                    <a:pt x="55" y="255"/>
                    <a:pt x="55" y="255"/>
                    <a:pt x="55" y="255"/>
                  </a:cubicBezTo>
                  <a:cubicBezTo>
                    <a:pt x="55" y="260"/>
                    <a:pt x="55" y="260"/>
                    <a:pt x="55" y="260"/>
                  </a:cubicBezTo>
                  <a:cubicBezTo>
                    <a:pt x="51" y="262"/>
                    <a:pt x="51" y="262"/>
                    <a:pt x="51" y="262"/>
                  </a:cubicBezTo>
                  <a:cubicBezTo>
                    <a:pt x="51" y="262"/>
                    <a:pt x="49" y="277"/>
                    <a:pt x="55" y="277"/>
                  </a:cubicBezTo>
                  <a:cubicBezTo>
                    <a:pt x="59" y="277"/>
                    <a:pt x="64" y="276"/>
                    <a:pt x="64" y="276"/>
                  </a:cubicBezTo>
                  <a:cubicBezTo>
                    <a:pt x="64" y="276"/>
                    <a:pt x="64" y="280"/>
                    <a:pt x="69" y="279"/>
                  </a:cubicBezTo>
                  <a:close/>
                  <a:moveTo>
                    <a:pt x="67" y="263"/>
                  </a:moveTo>
                  <a:cubicBezTo>
                    <a:pt x="71" y="264"/>
                    <a:pt x="74" y="267"/>
                    <a:pt x="74" y="267"/>
                  </a:cubicBezTo>
                  <a:cubicBezTo>
                    <a:pt x="74" y="267"/>
                    <a:pt x="76" y="264"/>
                    <a:pt x="72" y="260"/>
                  </a:cubicBezTo>
                  <a:cubicBezTo>
                    <a:pt x="69" y="257"/>
                    <a:pt x="66" y="251"/>
                    <a:pt x="66" y="251"/>
                  </a:cubicBezTo>
                  <a:cubicBezTo>
                    <a:pt x="62" y="252"/>
                    <a:pt x="62" y="252"/>
                    <a:pt x="62" y="252"/>
                  </a:cubicBezTo>
                  <a:cubicBezTo>
                    <a:pt x="62" y="252"/>
                    <a:pt x="64" y="261"/>
                    <a:pt x="67" y="263"/>
                  </a:cubicBezTo>
                  <a:close/>
                  <a:moveTo>
                    <a:pt x="18" y="190"/>
                  </a:moveTo>
                  <a:cubicBezTo>
                    <a:pt x="16" y="185"/>
                    <a:pt x="18" y="183"/>
                    <a:pt x="18" y="183"/>
                  </a:cubicBezTo>
                  <a:cubicBezTo>
                    <a:pt x="12" y="179"/>
                    <a:pt x="12" y="179"/>
                    <a:pt x="12" y="179"/>
                  </a:cubicBezTo>
                  <a:cubicBezTo>
                    <a:pt x="12" y="179"/>
                    <a:pt x="16" y="180"/>
                    <a:pt x="16" y="177"/>
                  </a:cubicBezTo>
                  <a:cubicBezTo>
                    <a:pt x="16" y="173"/>
                    <a:pt x="12" y="169"/>
                    <a:pt x="6" y="173"/>
                  </a:cubicBezTo>
                  <a:cubicBezTo>
                    <a:pt x="0" y="176"/>
                    <a:pt x="0" y="181"/>
                    <a:pt x="5" y="183"/>
                  </a:cubicBezTo>
                  <a:cubicBezTo>
                    <a:pt x="8" y="185"/>
                    <a:pt x="12" y="189"/>
                    <a:pt x="12" y="189"/>
                  </a:cubicBezTo>
                  <a:cubicBezTo>
                    <a:pt x="12" y="189"/>
                    <a:pt x="10" y="193"/>
                    <a:pt x="14" y="195"/>
                  </a:cubicBezTo>
                  <a:cubicBezTo>
                    <a:pt x="29" y="199"/>
                    <a:pt x="29" y="199"/>
                    <a:pt x="29" y="199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1" y="194"/>
                    <a:pt x="18" y="190"/>
                  </a:cubicBezTo>
                  <a:close/>
                  <a:moveTo>
                    <a:pt x="392" y="415"/>
                  </a:moveTo>
                  <a:cubicBezTo>
                    <a:pt x="392" y="415"/>
                    <a:pt x="393" y="410"/>
                    <a:pt x="392" y="409"/>
                  </a:cubicBezTo>
                  <a:cubicBezTo>
                    <a:pt x="390" y="409"/>
                    <a:pt x="385" y="418"/>
                    <a:pt x="385" y="418"/>
                  </a:cubicBezTo>
                  <a:cubicBezTo>
                    <a:pt x="385" y="418"/>
                    <a:pt x="383" y="416"/>
                    <a:pt x="382" y="416"/>
                  </a:cubicBezTo>
                  <a:cubicBezTo>
                    <a:pt x="380" y="416"/>
                    <a:pt x="372" y="421"/>
                    <a:pt x="372" y="421"/>
                  </a:cubicBezTo>
                  <a:cubicBezTo>
                    <a:pt x="370" y="422"/>
                    <a:pt x="370" y="422"/>
                    <a:pt x="370" y="422"/>
                  </a:cubicBezTo>
                  <a:cubicBezTo>
                    <a:pt x="370" y="422"/>
                    <a:pt x="369" y="426"/>
                    <a:pt x="366" y="426"/>
                  </a:cubicBezTo>
                  <a:cubicBezTo>
                    <a:pt x="362" y="427"/>
                    <a:pt x="362" y="418"/>
                    <a:pt x="362" y="418"/>
                  </a:cubicBezTo>
                  <a:cubicBezTo>
                    <a:pt x="362" y="418"/>
                    <a:pt x="367" y="413"/>
                    <a:pt x="360" y="413"/>
                  </a:cubicBezTo>
                  <a:cubicBezTo>
                    <a:pt x="353" y="413"/>
                    <a:pt x="349" y="418"/>
                    <a:pt x="347" y="418"/>
                  </a:cubicBezTo>
                  <a:cubicBezTo>
                    <a:pt x="345" y="419"/>
                    <a:pt x="345" y="416"/>
                    <a:pt x="342" y="416"/>
                  </a:cubicBezTo>
                  <a:cubicBezTo>
                    <a:pt x="338" y="416"/>
                    <a:pt x="324" y="420"/>
                    <a:pt x="324" y="420"/>
                  </a:cubicBezTo>
                  <a:cubicBezTo>
                    <a:pt x="321" y="414"/>
                    <a:pt x="321" y="414"/>
                    <a:pt x="321" y="414"/>
                  </a:cubicBezTo>
                  <a:cubicBezTo>
                    <a:pt x="318" y="414"/>
                    <a:pt x="318" y="414"/>
                    <a:pt x="318" y="414"/>
                  </a:cubicBezTo>
                  <a:cubicBezTo>
                    <a:pt x="317" y="416"/>
                    <a:pt x="317" y="416"/>
                    <a:pt x="317" y="416"/>
                  </a:cubicBezTo>
                  <a:cubicBezTo>
                    <a:pt x="317" y="416"/>
                    <a:pt x="309" y="415"/>
                    <a:pt x="305" y="417"/>
                  </a:cubicBezTo>
                  <a:cubicBezTo>
                    <a:pt x="301" y="418"/>
                    <a:pt x="296" y="421"/>
                    <a:pt x="294" y="424"/>
                  </a:cubicBezTo>
                  <a:cubicBezTo>
                    <a:pt x="292" y="425"/>
                    <a:pt x="282" y="424"/>
                    <a:pt x="282" y="424"/>
                  </a:cubicBezTo>
                  <a:cubicBezTo>
                    <a:pt x="284" y="421"/>
                    <a:pt x="284" y="421"/>
                    <a:pt x="284" y="421"/>
                  </a:cubicBezTo>
                  <a:cubicBezTo>
                    <a:pt x="280" y="418"/>
                    <a:pt x="280" y="418"/>
                    <a:pt x="280" y="418"/>
                  </a:cubicBezTo>
                  <a:cubicBezTo>
                    <a:pt x="277" y="421"/>
                    <a:pt x="277" y="421"/>
                    <a:pt x="277" y="421"/>
                  </a:cubicBezTo>
                  <a:cubicBezTo>
                    <a:pt x="277" y="421"/>
                    <a:pt x="272" y="422"/>
                    <a:pt x="272" y="419"/>
                  </a:cubicBezTo>
                  <a:cubicBezTo>
                    <a:pt x="272" y="415"/>
                    <a:pt x="283" y="422"/>
                    <a:pt x="276" y="414"/>
                  </a:cubicBezTo>
                  <a:cubicBezTo>
                    <a:pt x="271" y="405"/>
                    <a:pt x="268" y="417"/>
                    <a:pt x="268" y="417"/>
                  </a:cubicBezTo>
                  <a:cubicBezTo>
                    <a:pt x="268" y="417"/>
                    <a:pt x="263" y="417"/>
                    <a:pt x="260" y="418"/>
                  </a:cubicBezTo>
                  <a:cubicBezTo>
                    <a:pt x="258" y="419"/>
                    <a:pt x="254" y="418"/>
                    <a:pt x="254" y="418"/>
                  </a:cubicBezTo>
                  <a:cubicBezTo>
                    <a:pt x="254" y="418"/>
                    <a:pt x="253" y="408"/>
                    <a:pt x="250" y="409"/>
                  </a:cubicBezTo>
                  <a:cubicBezTo>
                    <a:pt x="245" y="411"/>
                    <a:pt x="252" y="420"/>
                    <a:pt x="247" y="421"/>
                  </a:cubicBezTo>
                  <a:cubicBezTo>
                    <a:pt x="244" y="422"/>
                    <a:pt x="244" y="414"/>
                    <a:pt x="244" y="414"/>
                  </a:cubicBezTo>
                  <a:cubicBezTo>
                    <a:pt x="242" y="413"/>
                    <a:pt x="242" y="413"/>
                    <a:pt x="242" y="413"/>
                  </a:cubicBezTo>
                  <a:cubicBezTo>
                    <a:pt x="242" y="413"/>
                    <a:pt x="241" y="425"/>
                    <a:pt x="240" y="428"/>
                  </a:cubicBezTo>
                  <a:cubicBezTo>
                    <a:pt x="238" y="432"/>
                    <a:pt x="240" y="435"/>
                    <a:pt x="243" y="440"/>
                  </a:cubicBezTo>
                  <a:cubicBezTo>
                    <a:pt x="246" y="443"/>
                    <a:pt x="258" y="437"/>
                    <a:pt x="260" y="437"/>
                  </a:cubicBezTo>
                  <a:cubicBezTo>
                    <a:pt x="263" y="437"/>
                    <a:pt x="269" y="440"/>
                    <a:pt x="273" y="440"/>
                  </a:cubicBezTo>
                  <a:cubicBezTo>
                    <a:pt x="277" y="440"/>
                    <a:pt x="287" y="436"/>
                    <a:pt x="287" y="436"/>
                  </a:cubicBezTo>
                  <a:cubicBezTo>
                    <a:pt x="298" y="438"/>
                    <a:pt x="298" y="438"/>
                    <a:pt x="298" y="438"/>
                  </a:cubicBezTo>
                  <a:cubicBezTo>
                    <a:pt x="298" y="438"/>
                    <a:pt x="303" y="436"/>
                    <a:pt x="309" y="441"/>
                  </a:cubicBezTo>
                  <a:cubicBezTo>
                    <a:pt x="316" y="444"/>
                    <a:pt x="309" y="450"/>
                    <a:pt x="309" y="450"/>
                  </a:cubicBezTo>
                  <a:cubicBezTo>
                    <a:pt x="310" y="452"/>
                    <a:pt x="310" y="452"/>
                    <a:pt x="310" y="452"/>
                  </a:cubicBezTo>
                  <a:cubicBezTo>
                    <a:pt x="310" y="452"/>
                    <a:pt x="318" y="448"/>
                    <a:pt x="323" y="447"/>
                  </a:cubicBezTo>
                  <a:cubicBezTo>
                    <a:pt x="328" y="446"/>
                    <a:pt x="340" y="442"/>
                    <a:pt x="344" y="440"/>
                  </a:cubicBezTo>
                  <a:cubicBezTo>
                    <a:pt x="348" y="437"/>
                    <a:pt x="360" y="435"/>
                    <a:pt x="360" y="435"/>
                  </a:cubicBezTo>
                  <a:cubicBezTo>
                    <a:pt x="367" y="436"/>
                    <a:pt x="367" y="436"/>
                    <a:pt x="367" y="436"/>
                  </a:cubicBezTo>
                  <a:cubicBezTo>
                    <a:pt x="373" y="431"/>
                    <a:pt x="373" y="431"/>
                    <a:pt x="373" y="431"/>
                  </a:cubicBezTo>
                  <a:cubicBezTo>
                    <a:pt x="373" y="431"/>
                    <a:pt x="384" y="431"/>
                    <a:pt x="389" y="429"/>
                  </a:cubicBezTo>
                  <a:cubicBezTo>
                    <a:pt x="394" y="428"/>
                    <a:pt x="394" y="416"/>
                    <a:pt x="394" y="416"/>
                  </a:cubicBezTo>
                  <a:lnTo>
                    <a:pt x="392" y="415"/>
                  </a:lnTo>
                  <a:close/>
                  <a:moveTo>
                    <a:pt x="482" y="322"/>
                  </a:moveTo>
                  <a:cubicBezTo>
                    <a:pt x="482" y="319"/>
                    <a:pt x="480" y="317"/>
                    <a:pt x="480" y="317"/>
                  </a:cubicBezTo>
                  <a:cubicBezTo>
                    <a:pt x="480" y="317"/>
                    <a:pt x="472" y="320"/>
                    <a:pt x="469" y="323"/>
                  </a:cubicBezTo>
                  <a:cubicBezTo>
                    <a:pt x="465" y="326"/>
                    <a:pt x="463" y="332"/>
                    <a:pt x="463" y="332"/>
                  </a:cubicBezTo>
                  <a:cubicBezTo>
                    <a:pt x="463" y="332"/>
                    <a:pt x="458" y="334"/>
                    <a:pt x="458" y="335"/>
                  </a:cubicBezTo>
                  <a:cubicBezTo>
                    <a:pt x="458" y="338"/>
                    <a:pt x="458" y="338"/>
                    <a:pt x="458" y="338"/>
                  </a:cubicBezTo>
                  <a:cubicBezTo>
                    <a:pt x="458" y="338"/>
                    <a:pt x="453" y="340"/>
                    <a:pt x="455" y="342"/>
                  </a:cubicBezTo>
                  <a:cubicBezTo>
                    <a:pt x="457" y="343"/>
                    <a:pt x="459" y="346"/>
                    <a:pt x="459" y="346"/>
                  </a:cubicBezTo>
                  <a:cubicBezTo>
                    <a:pt x="459" y="352"/>
                    <a:pt x="459" y="352"/>
                    <a:pt x="459" y="352"/>
                  </a:cubicBezTo>
                  <a:cubicBezTo>
                    <a:pt x="459" y="354"/>
                    <a:pt x="462" y="358"/>
                    <a:pt x="462" y="358"/>
                  </a:cubicBezTo>
                  <a:cubicBezTo>
                    <a:pt x="465" y="358"/>
                    <a:pt x="469" y="351"/>
                    <a:pt x="470" y="349"/>
                  </a:cubicBezTo>
                  <a:cubicBezTo>
                    <a:pt x="471" y="347"/>
                    <a:pt x="474" y="343"/>
                    <a:pt x="474" y="343"/>
                  </a:cubicBezTo>
                  <a:cubicBezTo>
                    <a:pt x="478" y="343"/>
                    <a:pt x="478" y="343"/>
                    <a:pt x="478" y="343"/>
                  </a:cubicBezTo>
                  <a:cubicBezTo>
                    <a:pt x="479" y="340"/>
                    <a:pt x="479" y="340"/>
                    <a:pt x="479" y="340"/>
                  </a:cubicBezTo>
                  <a:cubicBezTo>
                    <a:pt x="479" y="340"/>
                    <a:pt x="476" y="340"/>
                    <a:pt x="476" y="338"/>
                  </a:cubicBezTo>
                  <a:cubicBezTo>
                    <a:pt x="478" y="335"/>
                    <a:pt x="480" y="333"/>
                    <a:pt x="480" y="333"/>
                  </a:cubicBezTo>
                  <a:cubicBezTo>
                    <a:pt x="480" y="333"/>
                    <a:pt x="482" y="325"/>
                    <a:pt x="482" y="322"/>
                  </a:cubicBezTo>
                  <a:close/>
                  <a:moveTo>
                    <a:pt x="448" y="337"/>
                  </a:moveTo>
                  <a:cubicBezTo>
                    <a:pt x="442" y="339"/>
                    <a:pt x="444" y="341"/>
                    <a:pt x="448" y="340"/>
                  </a:cubicBezTo>
                  <a:cubicBezTo>
                    <a:pt x="452" y="340"/>
                    <a:pt x="452" y="335"/>
                    <a:pt x="448" y="337"/>
                  </a:cubicBezTo>
                  <a:close/>
                  <a:moveTo>
                    <a:pt x="459" y="310"/>
                  </a:moveTo>
                  <a:cubicBezTo>
                    <a:pt x="457" y="308"/>
                    <a:pt x="457" y="308"/>
                    <a:pt x="457" y="308"/>
                  </a:cubicBezTo>
                  <a:cubicBezTo>
                    <a:pt x="454" y="314"/>
                    <a:pt x="454" y="314"/>
                    <a:pt x="454" y="314"/>
                  </a:cubicBezTo>
                  <a:cubicBezTo>
                    <a:pt x="460" y="317"/>
                    <a:pt x="460" y="317"/>
                    <a:pt x="460" y="317"/>
                  </a:cubicBezTo>
                  <a:lnTo>
                    <a:pt x="459" y="310"/>
                  </a:lnTo>
                  <a:close/>
                  <a:moveTo>
                    <a:pt x="432" y="325"/>
                  </a:moveTo>
                  <a:cubicBezTo>
                    <a:pt x="433" y="329"/>
                    <a:pt x="433" y="329"/>
                    <a:pt x="433" y="329"/>
                  </a:cubicBezTo>
                  <a:cubicBezTo>
                    <a:pt x="441" y="332"/>
                    <a:pt x="441" y="332"/>
                    <a:pt x="441" y="332"/>
                  </a:cubicBezTo>
                  <a:cubicBezTo>
                    <a:pt x="440" y="329"/>
                    <a:pt x="440" y="329"/>
                    <a:pt x="440" y="329"/>
                  </a:cubicBezTo>
                  <a:lnTo>
                    <a:pt x="432" y="325"/>
                  </a:lnTo>
                  <a:close/>
                  <a:moveTo>
                    <a:pt x="422" y="322"/>
                  </a:moveTo>
                  <a:cubicBezTo>
                    <a:pt x="427" y="320"/>
                    <a:pt x="426" y="316"/>
                    <a:pt x="422" y="318"/>
                  </a:cubicBezTo>
                  <a:cubicBezTo>
                    <a:pt x="417" y="320"/>
                    <a:pt x="420" y="323"/>
                    <a:pt x="422" y="322"/>
                  </a:cubicBezTo>
                  <a:close/>
                  <a:moveTo>
                    <a:pt x="435" y="364"/>
                  </a:moveTo>
                  <a:cubicBezTo>
                    <a:pt x="432" y="366"/>
                    <a:pt x="432" y="366"/>
                    <a:pt x="432" y="366"/>
                  </a:cubicBezTo>
                  <a:cubicBezTo>
                    <a:pt x="430" y="380"/>
                    <a:pt x="430" y="380"/>
                    <a:pt x="430" y="380"/>
                  </a:cubicBezTo>
                  <a:cubicBezTo>
                    <a:pt x="427" y="380"/>
                    <a:pt x="427" y="380"/>
                    <a:pt x="427" y="380"/>
                  </a:cubicBezTo>
                  <a:cubicBezTo>
                    <a:pt x="429" y="384"/>
                    <a:pt x="429" y="384"/>
                    <a:pt x="429" y="384"/>
                  </a:cubicBezTo>
                  <a:cubicBezTo>
                    <a:pt x="432" y="386"/>
                    <a:pt x="432" y="386"/>
                    <a:pt x="432" y="386"/>
                  </a:cubicBezTo>
                  <a:cubicBezTo>
                    <a:pt x="433" y="392"/>
                    <a:pt x="433" y="392"/>
                    <a:pt x="433" y="392"/>
                  </a:cubicBezTo>
                  <a:cubicBezTo>
                    <a:pt x="437" y="394"/>
                    <a:pt x="437" y="394"/>
                    <a:pt x="437" y="394"/>
                  </a:cubicBezTo>
                  <a:cubicBezTo>
                    <a:pt x="437" y="390"/>
                    <a:pt x="437" y="390"/>
                    <a:pt x="437" y="390"/>
                  </a:cubicBezTo>
                  <a:cubicBezTo>
                    <a:pt x="439" y="388"/>
                    <a:pt x="439" y="388"/>
                    <a:pt x="439" y="388"/>
                  </a:cubicBezTo>
                  <a:cubicBezTo>
                    <a:pt x="439" y="385"/>
                    <a:pt x="439" y="385"/>
                    <a:pt x="439" y="385"/>
                  </a:cubicBezTo>
                  <a:cubicBezTo>
                    <a:pt x="436" y="382"/>
                    <a:pt x="436" y="382"/>
                    <a:pt x="436" y="382"/>
                  </a:cubicBezTo>
                  <a:lnTo>
                    <a:pt x="435" y="364"/>
                  </a:lnTo>
                  <a:close/>
                  <a:moveTo>
                    <a:pt x="434" y="362"/>
                  </a:moveTo>
                  <a:cubicBezTo>
                    <a:pt x="436" y="358"/>
                    <a:pt x="435" y="353"/>
                    <a:pt x="433" y="357"/>
                  </a:cubicBezTo>
                  <a:cubicBezTo>
                    <a:pt x="431" y="363"/>
                    <a:pt x="431" y="366"/>
                    <a:pt x="434" y="362"/>
                  </a:cubicBezTo>
                  <a:close/>
                  <a:moveTo>
                    <a:pt x="420" y="398"/>
                  </a:moveTo>
                  <a:cubicBezTo>
                    <a:pt x="419" y="402"/>
                    <a:pt x="422" y="400"/>
                    <a:pt x="424" y="399"/>
                  </a:cubicBezTo>
                  <a:cubicBezTo>
                    <a:pt x="430" y="396"/>
                    <a:pt x="429" y="394"/>
                    <a:pt x="429" y="394"/>
                  </a:cubicBezTo>
                  <a:cubicBezTo>
                    <a:pt x="429" y="394"/>
                    <a:pt x="420" y="393"/>
                    <a:pt x="420" y="398"/>
                  </a:cubicBezTo>
                  <a:close/>
                </a:path>
              </a:pathLst>
            </a:custGeom>
            <a:solidFill>
              <a:srgbClr val="C0C0C0"/>
            </a:soli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86" name="Ukraine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5227017" y="2654264"/>
              <a:ext cx="2135055" cy="1453205"/>
            </a:xfrm>
            <a:custGeom>
              <a:avLst/>
              <a:gdLst/>
              <a:ahLst/>
              <a:cxnLst>
                <a:cxn ang="0">
                  <a:pos x="377" y="481"/>
                </a:cxn>
                <a:cxn ang="0">
                  <a:pos x="283" y="108"/>
                </a:cxn>
                <a:cxn ang="0">
                  <a:pos x="252" y="108"/>
                </a:cxn>
                <a:cxn ang="0">
                  <a:pos x="219" y="110"/>
                </a:cxn>
                <a:cxn ang="0">
                  <a:pos x="175" y="113"/>
                </a:cxn>
                <a:cxn ang="0">
                  <a:pos x="116" y="113"/>
                </a:cxn>
                <a:cxn ang="0">
                  <a:pos x="32" y="155"/>
                </a:cxn>
                <a:cxn ang="0">
                  <a:pos x="55" y="201"/>
                </a:cxn>
                <a:cxn ang="0">
                  <a:pos x="12" y="288"/>
                </a:cxn>
                <a:cxn ang="0">
                  <a:pos x="9" y="330"/>
                </a:cxn>
                <a:cxn ang="0">
                  <a:pos x="19" y="373"/>
                </a:cxn>
                <a:cxn ang="0">
                  <a:pos x="46" y="385"/>
                </a:cxn>
                <a:cxn ang="0">
                  <a:pos x="150" y="374"/>
                </a:cxn>
                <a:cxn ang="0">
                  <a:pos x="214" y="330"/>
                </a:cxn>
                <a:cxn ang="0">
                  <a:pos x="253" y="324"/>
                </a:cxn>
                <a:cxn ang="0">
                  <a:pos x="281" y="335"/>
                </a:cxn>
                <a:cxn ang="0">
                  <a:pos x="320" y="348"/>
                </a:cxn>
                <a:cxn ang="0">
                  <a:pos x="343" y="377"/>
                </a:cxn>
                <a:cxn ang="0">
                  <a:pos x="362" y="424"/>
                </a:cxn>
                <a:cxn ang="0">
                  <a:pos x="334" y="462"/>
                </a:cxn>
                <a:cxn ang="0">
                  <a:pos x="307" y="502"/>
                </a:cxn>
                <a:cxn ang="0">
                  <a:pos x="363" y="493"/>
                </a:cxn>
                <a:cxn ang="0">
                  <a:pos x="374" y="485"/>
                </a:cxn>
                <a:cxn ang="0">
                  <a:pos x="375" y="481"/>
                </a:cxn>
                <a:cxn ang="0">
                  <a:pos x="387" y="460"/>
                </a:cxn>
                <a:cxn ang="0">
                  <a:pos x="400" y="441"/>
                </a:cxn>
                <a:cxn ang="0">
                  <a:pos x="435" y="387"/>
                </a:cxn>
                <a:cxn ang="0">
                  <a:pos x="456" y="390"/>
                </a:cxn>
                <a:cxn ang="0">
                  <a:pos x="445" y="405"/>
                </a:cxn>
                <a:cxn ang="0">
                  <a:pos x="530" y="390"/>
                </a:cxn>
                <a:cxn ang="0">
                  <a:pos x="509" y="431"/>
                </a:cxn>
                <a:cxn ang="0">
                  <a:pos x="521" y="450"/>
                </a:cxn>
                <a:cxn ang="0">
                  <a:pos x="554" y="488"/>
                </a:cxn>
                <a:cxn ang="0">
                  <a:pos x="629" y="441"/>
                </a:cxn>
                <a:cxn ang="0">
                  <a:pos x="672" y="403"/>
                </a:cxn>
                <a:cxn ang="0">
                  <a:pos x="608" y="419"/>
                </a:cxn>
                <a:cxn ang="0">
                  <a:pos x="587" y="386"/>
                </a:cxn>
                <a:cxn ang="0">
                  <a:pos x="554" y="388"/>
                </a:cxn>
                <a:cxn ang="0">
                  <a:pos x="562" y="378"/>
                </a:cxn>
                <a:cxn ang="0">
                  <a:pos x="588" y="379"/>
                </a:cxn>
                <a:cxn ang="0">
                  <a:pos x="592" y="336"/>
                </a:cxn>
                <a:cxn ang="0">
                  <a:pos x="657" y="308"/>
                </a:cxn>
                <a:cxn ang="0">
                  <a:pos x="690" y="271"/>
                </a:cxn>
                <a:cxn ang="0">
                  <a:pos x="755" y="190"/>
                </a:cxn>
                <a:cxn ang="0">
                  <a:pos x="731" y="147"/>
                </a:cxn>
                <a:cxn ang="0">
                  <a:pos x="734" y="101"/>
                </a:cxn>
                <a:cxn ang="0">
                  <a:pos x="700" y="79"/>
                </a:cxn>
                <a:cxn ang="0">
                  <a:pos x="674" y="84"/>
                </a:cxn>
                <a:cxn ang="0">
                  <a:pos x="634" y="92"/>
                </a:cxn>
                <a:cxn ang="0">
                  <a:pos x="599" y="69"/>
                </a:cxn>
                <a:cxn ang="0">
                  <a:pos x="559" y="91"/>
                </a:cxn>
                <a:cxn ang="0">
                  <a:pos x="503" y="68"/>
                </a:cxn>
                <a:cxn ang="0">
                  <a:pos x="468" y="60"/>
                </a:cxn>
                <a:cxn ang="0">
                  <a:pos x="454" y="30"/>
                </a:cxn>
                <a:cxn ang="0">
                  <a:pos x="394" y="7"/>
                </a:cxn>
                <a:cxn ang="0">
                  <a:pos x="348" y="50"/>
                </a:cxn>
              </a:cxnLst>
              <a:rect l="0" t="0" r="r" b="b"/>
              <a:pathLst>
                <a:path w="756" h="515">
                  <a:moveTo>
                    <a:pt x="377" y="481"/>
                  </a:moveTo>
                  <a:cubicBezTo>
                    <a:pt x="381" y="480"/>
                    <a:pt x="381" y="480"/>
                    <a:pt x="381" y="480"/>
                  </a:cubicBezTo>
                  <a:cubicBezTo>
                    <a:pt x="386" y="473"/>
                    <a:pt x="386" y="473"/>
                    <a:pt x="386" y="473"/>
                  </a:cubicBezTo>
                  <a:cubicBezTo>
                    <a:pt x="390" y="466"/>
                    <a:pt x="390" y="466"/>
                    <a:pt x="390" y="466"/>
                  </a:cubicBezTo>
                  <a:cubicBezTo>
                    <a:pt x="384" y="471"/>
                    <a:pt x="384" y="471"/>
                    <a:pt x="384" y="471"/>
                  </a:cubicBezTo>
                  <a:lnTo>
                    <a:pt x="377" y="481"/>
                  </a:lnTo>
                  <a:close/>
                  <a:moveTo>
                    <a:pt x="338" y="50"/>
                  </a:moveTo>
                  <a:cubicBezTo>
                    <a:pt x="338" y="50"/>
                    <a:pt x="336" y="56"/>
                    <a:pt x="325" y="57"/>
                  </a:cubicBezTo>
                  <a:cubicBezTo>
                    <a:pt x="314" y="58"/>
                    <a:pt x="313" y="77"/>
                    <a:pt x="312" y="90"/>
                  </a:cubicBezTo>
                  <a:cubicBezTo>
                    <a:pt x="311" y="104"/>
                    <a:pt x="321" y="106"/>
                    <a:pt x="318" y="111"/>
                  </a:cubicBezTo>
                  <a:cubicBezTo>
                    <a:pt x="314" y="116"/>
                    <a:pt x="308" y="106"/>
                    <a:pt x="303" y="101"/>
                  </a:cubicBezTo>
                  <a:cubicBezTo>
                    <a:pt x="296" y="94"/>
                    <a:pt x="283" y="108"/>
                    <a:pt x="283" y="108"/>
                  </a:cubicBezTo>
                  <a:cubicBezTo>
                    <a:pt x="280" y="105"/>
                    <a:pt x="280" y="105"/>
                    <a:pt x="280" y="105"/>
                  </a:cubicBezTo>
                  <a:cubicBezTo>
                    <a:pt x="271" y="109"/>
                    <a:pt x="271" y="109"/>
                    <a:pt x="271" y="109"/>
                  </a:cubicBezTo>
                  <a:cubicBezTo>
                    <a:pt x="271" y="109"/>
                    <a:pt x="271" y="117"/>
                    <a:pt x="266" y="117"/>
                  </a:cubicBezTo>
                  <a:cubicBezTo>
                    <a:pt x="260" y="118"/>
                    <a:pt x="260" y="105"/>
                    <a:pt x="260" y="105"/>
                  </a:cubicBezTo>
                  <a:cubicBezTo>
                    <a:pt x="254" y="102"/>
                    <a:pt x="254" y="102"/>
                    <a:pt x="254" y="102"/>
                  </a:cubicBezTo>
                  <a:cubicBezTo>
                    <a:pt x="252" y="108"/>
                    <a:pt x="252" y="108"/>
                    <a:pt x="252" y="108"/>
                  </a:cubicBezTo>
                  <a:cubicBezTo>
                    <a:pt x="243" y="110"/>
                    <a:pt x="243" y="110"/>
                    <a:pt x="243" y="110"/>
                  </a:cubicBezTo>
                  <a:cubicBezTo>
                    <a:pt x="243" y="110"/>
                    <a:pt x="244" y="118"/>
                    <a:pt x="239" y="119"/>
                  </a:cubicBezTo>
                  <a:cubicBezTo>
                    <a:pt x="234" y="120"/>
                    <a:pt x="236" y="111"/>
                    <a:pt x="236" y="111"/>
                  </a:cubicBezTo>
                  <a:cubicBezTo>
                    <a:pt x="227" y="113"/>
                    <a:pt x="227" y="113"/>
                    <a:pt x="227" y="113"/>
                  </a:cubicBezTo>
                  <a:cubicBezTo>
                    <a:pt x="224" y="118"/>
                    <a:pt x="224" y="118"/>
                    <a:pt x="224" y="118"/>
                  </a:cubicBezTo>
                  <a:cubicBezTo>
                    <a:pt x="219" y="110"/>
                    <a:pt x="219" y="110"/>
                    <a:pt x="219" y="110"/>
                  </a:cubicBezTo>
                  <a:cubicBezTo>
                    <a:pt x="210" y="118"/>
                    <a:pt x="210" y="118"/>
                    <a:pt x="210" y="118"/>
                  </a:cubicBezTo>
                  <a:cubicBezTo>
                    <a:pt x="202" y="118"/>
                    <a:pt x="202" y="118"/>
                    <a:pt x="202" y="118"/>
                  </a:cubicBezTo>
                  <a:cubicBezTo>
                    <a:pt x="202" y="118"/>
                    <a:pt x="205" y="126"/>
                    <a:pt x="202" y="126"/>
                  </a:cubicBezTo>
                  <a:cubicBezTo>
                    <a:pt x="198" y="126"/>
                    <a:pt x="197" y="120"/>
                    <a:pt x="197" y="120"/>
                  </a:cubicBezTo>
                  <a:cubicBezTo>
                    <a:pt x="197" y="120"/>
                    <a:pt x="193" y="119"/>
                    <a:pt x="185" y="121"/>
                  </a:cubicBezTo>
                  <a:cubicBezTo>
                    <a:pt x="177" y="123"/>
                    <a:pt x="180" y="118"/>
                    <a:pt x="175" y="113"/>
                  </a:cubicBezTo>
                  <a:cubicBezTo>
                    <a:pt x="170" y="106"/>
                    <a:pt x="164" y="118"/>
                    <a:pt x="164" y="118"/>
                  </a:cubicBezTo>
                  <a:cubicBezTo>
                    <a:pt x="153" y="113"/>
                    <a:pt x="153" y="113"/>
                    <a:pt x="153" y="113"/>
                  </a:cubicBezTo>
                  <a:cubicBezTo>
                    <a:pt x="146" y="117"/>
                    <a:pt x="146" y="117"/>
                    <a:pt x="146" y="117"/>
                  </a:cubicBezTo>
                  <a:cubicBezTo>
                    <a:pt x="140" y="113"/>
                    <a:pt x="140" y="113"/>
                    <a:pt x="140" y="113"/>
                  </a:cubicBezTo>
                  <a:cubicBezTo>
                    <a:pt x="130" y="113"/>
                    <a:pt x="130" y="113"/>
                    <a:pt x="130" y="113"/>
                  </a:cubicBezTo>
                  <a:cubicBezTo>
                    <a:pt x="130" y="113"/>
                    <a:pt x="122" y="111"/>
                    <a:pt x="116" y="113"/>
                  </a:cubicBezTo>
                  <a:cubicBezTo>
                    <a:pt x="111" y="115"/>
                    <a:pt x="108" y="118"/>
                    <a:pt x="99" y="117"/>
                  </a:cubicBezTo>
                  <a:cubicBezTo>
                    <a:pt x="91" y="116"/>
                    <a:pt x="90" y="117"/>
                    <a:pt x="81" y="121"/>
                  </a:cubicBezTo>
                  <a:cubicBezTo>
                    <a:pt x="73" y="125"/>
                    <a:pt x="67" y="122"/>
                    <a:pt x="60" y="127"/>
                  </a:cubicBezTo>
                  <a:cubicBezTo>
                    <a:pt x="52" y="132"/>
                    <a:pt x="60" y="139"/>
                    <a:pt x="51" y="145"/>
                  </a:cubicBezTo>
                  <a:cubicBezTo>
                    <a:pt x="43" y="151"/>
                    <a:pt x="42" y="146"/>
                    <a:pt x="37" y="146"/>
                  </a:cubicBezTo>
                  <a:cubicBezTo>
                    <a:pt x="32" y="146"/>
                    <a:pt x="32" y="153"/>
                    <a:pt x="32" y="155"/>
                  </a:cubicBezTo>
                  <a:cubicBezTo>
                    <a:pt x="33" y="158"/>
                    <a:pt x="35" y="162"/>
                    <a:pt x="35" y="166"/>
                  </a:cubicBezTo>
                  <a:cubicBezTo>
                    <a:pt x="35" y="172"/>
                    <a:pt x="40" y="173"/>
                    <a:pt x="44" y="177"/>
                  </a:cubicBezTo>
                  <a:cubicBezTo>
                    <a:pt x="48" y="180"/>
                    <a:pt x="50" y="185"/>
                    <a:pt x="52" y="188"/>
                  </a:cubicBezTo>
                  <a:cubicBezTo>
                    <a:pt x="55" y="192"/>
                    <a:pt x="63" y="195"/>
                    <a:pt x="63" y="195"/>
                  </a:cubicBezTo>
                  <a:cubicBezTo>
                    <a:pt x="60" y="198"/>
                    <a:pt x="60" y="198"/>
                    <a:pt x="60" y="198"/>
                  </a:cubicBezTo>
                  <a:cubicBezTo>
                    <a:pt x="60" y="198"/>
                    <a:pt x="56" y="199"/>
                    <a:pt x="55" y="201"/>
                  </a:cubicBezTo>
                  <a:cubicBezTo>
                    <a:pt x="54" y="203"/>
                    <a:pt x="58" y="204"/>
                    <a:pt x="61" y="205"/>
                  </a:cubicBezTo>
                  <a:cubicBezTo>
                    <a:pt x="64" y="208"/>
                    <a:pt x="64" y="216"/>
                    <a:pt x="61" y="224"/>
                  </a:cubicBezTo>
                  <a:cubicBezTo>
                    <a:pt x="58" y="231"/>
                    <a:pt x="47" y="228"/>
                    <a:pt x="47" y="228"/>
                  </a:cubicBezTo>
                  <a:cubicBezTo>
                    <a:pt x="47" y="228"/>
                    <a:pt x="37" y="246"/>
                    <a:pt x="33" y="249"/>
                  </a:cubicBezTo>
                  <a:cubicBezTo>
                    <a:pt x="30" y="253"/>
                    <a:pt x="29" y="264"/>
                    <a:pt x="25" y="271"/>
                  </a:cubicBezTo>
                  <a:cubicBezTo>
                    <a:pt x="22" y="278"/>
                    <a:pt x="12" y="288"/>
                    <a:pt x="12" y="288"/>
                  </a:cubicBezTo>
                  <a:cubicBezTo>
                    <a:pt x="12" y="288"/>
                    <a:pt x="18" y="295"/>
                    <a:pt x="18" y="300"/>
                  </a:cubicBezTo>
                  <a:cubicBezTo>
                    <a:pt x="19" y="305"/>
                    <a:pt x="18" y="308"/>
                    <a:pt x="19" y="311"/>
                  </a:cubicBezTo>
                  <a:cubicBezTo>
                    <a:pt x="21" y="314"/>
                    <a:pt x="29" y="316"/>
                    <a:pt x="29" y="316"/>
                  </a:cubicBezTo>
                  <a:cubicBezTo>
                    <a:pt x="28" y="322"/>
                    <a:pt x="28" y="322"/>
                    <a:pt x="28" y="322"/>
                  </a:cubicBezTo>
                  <a:cubicBezTo>
                    <a:pt x="14" y="318"/>
                    <a:pt x="14" y="318"/>
                    <a:pt x="14" y="318"/>
                  </a:cubicBezTo>
                  <a:cubicBezTo>
                    <a:pt x="9" y="330"/>
                    <a:pt x="9" y="330"/>
                    <a:pt x="9" y="330"/>
                  </a:cubicBezTo>
                  <a:cubicBezTo>
                    <a:pt x="8" y="343"/>
                    <a:pt x="8" y="343"/>
                    <a:pt x="8" y="343"/>
                  </a:cubicBezTo>
                  <a:cubicBezTo>
                    <a:pt x="8" y="343"/>
                    <a:pt x="0" y="351"/>
                    <a:pt x="0" y="355"/>
                  </a:cubicBezTo>
                  <a:cubicBezTo>
                    <a:pt x="0" y="359"/>
                    <a:pt x="2" y="366"/>
                    <a:pt x="2" y="366"/>
                  </a:cubicBezTo>
                  <a:cubicBezTo>
                    <a:pt x="2" y="366"/>
                    <a:pt x="6" y="366"/>
                    <a:pt x="8" y="368"/>
                  </a:cubicBezTo>
                  <a:cubicBezTo>
                    <a:pt x="10" y="369"/>
                    <a:pt x="13" y="374"/>
                    <a:pt x="13" y="374"/>
                  </a:cubicBezTo>
                  <a:cubicBezTo>
                    <a:pt x="13" y="374"/>
                    <a:pt x="16" y="373"/>
                    <a:pt x="19" y="373"/>
                  </a:cubicBezTo>
                  <a:cubicBezTo>
                    <a:pt x="22" y="374"/>
                    <a:pt x="22" y="377"/>
                    <a:pt x="24" y="379"/>
                  </a:cubicBezTo>
                  <a:cubicBezTo>
                    <a:pt x="26" y="383"/>
                    <a:pt x="28" y="379"/>
                    <a:pt x="35" y="381"/>
                  </a:cubicBezTo>
                  <a:cubicBezTo>
                    <a:pt x="43" y="383"/>
                    <a:pt x="37" y="388"/>
                    <a:pt x="37" y="388"/>
                  </a:cubicBezTo>
                  <a:cubicBezTo>
                    <a:pt x="40" y="389"/>
                    <a:pt x="40" y="389"/>
                    <a:pt x="40" y="389"/>
                  </a:cubicBezTo>
                  <a:cubicBezTo>
                    <a:pt x="42" y="384"/>
                    <a:pt x="42" y="384"/>
                    <a:pt x="42" y="384"/>
                  </a:cubicBezTo>
                  <a:cubicBezTo>
                    <a:pt x="46" y="385"/>
                    <a:pt x="46" y="385"/>
                    <a:pt x="46" y="385"/>
                  </a:cubicBezTo>
                  <a:cubicBezTo>
                    <a:pt x="46" y="385"/>
                    <a:pt x="45" y="374"/>
                    <a:pt x="50" y="374"/>
                  </a:cubicBezTo>
                  <a:cubicBezTo>
                    <a:pt x="57" y="374"/>
                    <a:pt x="51" y="384"/>
                    <a:pt x="64" y="383"/>
                  </a:cubicBezTo>
                  <a:cubicBezTo>
                    <a:pt x="76" y="382"/>
                    <a:pt x="99" y="381"/>
                    <a:pt x="99" y="381"/>
                  </a:cubicBezTo>
                  <a:cubicBezTo>
                    <a:pt x="99" y="381"/>
                    <a:pt x="108" y="374"/>
                    <a:pt x="113" y="376"/>
                  </a:cubicBezTo>
                  <a:cubicBezTo>
                    <a:pt x="117" y="377"/>
                    <a:pt x="127" y="390"/>
                    <a:pt x="137" y="388"/>
                  </a:cubicBezTo>
                  <a:cubicBezTo>
                    <a:pt x="146" y="385"/>
                    <a:pt x="134" y="378"/>
                    <a:pt x="150" y="374"/>
                  </a:cubicBezTo>
                  <a:cubicBezTo>
                    <a:pt x="165" y="370"/>
                    <a:pt x="182" y="361"/>
                    <a:pt x="182" y="361"/>
                  </a:cubicBezTo>
                  <a:cubicBezTo>
                    <a:pt x="182" y="361"/>
                    <a:pt x="186" y="340"/>
                    <a:pt x="202" y="339"/>
                  </a:cubicBezTo>
                  <a:cubicBezTo>
                    <a:pt x="202" y="336"/>
                    <a:pt x="202" y="336"/>
                    <a:pt x="202" y="336"/>
                  </a:cubicBezTo>
                  <a:cubicBezTo>
                    <a:pt x="205" y="336"/>
                    <a:pt x="205" y="336"/>
                    <a:pt x="205" y="336"/>
                  </a:cubicBezTo>
                  <a:cubicBezTo>
                    <a:pt x="205" y="336"/>
                    <a:pt x="198" y="329"/>
                    <a:pt x="204" y="328"/>
                  </a:cubicBezTo>
                  <a:cubicBezTo>
                    <a:pt x="210" y="326"/>
                    <a:pt x="211" y="330"/>
                    <a:pt x="214" y="330"/>
                  </a:cubicBezTo>
                  <a:cubicBezTo>
                    <a:pt x="217" y="330"/>
                    <a:pt x="215" y="324"/>
                    <a:pt x="215" y="324"/>
                  </a:cubicBezTo>
                  <a:cubicBezTo>
                    <a:pt x="222" y="327"/>
                    <a:pt x="222" y="327"/>
                    <a:pt x="222" y="327"/>
                  </a:cubicBezTo>
                  <a:cubicBezTo>
                    <a:pt x="226" y="322"/>
                    <a:pt x="226" y="322"/>
                    <a:pt x="226" y="322"/>
                  </a:cubicBezTo>
                  <a:cubicBezTo>
                    <a:pt x="234" y="323"/>
                    <a:pt x="234" y="323"/>
                    <a:pt x="234" y="323"/>
                  </a:cubicBezTo>
                  <a:cubicBezTo>
                    <a:pt x="234" y="323"/>
                    <a:pt x="231" y="314"/>
                    <a:pt x="240" y="318"/>
                  </a:cubicBezTo>
                  <a:cubicBezTo>
                    <a:pt x="247" y="320"/>
                    <a:pt x="253" y="324"/>
                    <a:pt x="253" y="324"/>
                  </a:cubicBezTo>
                  <a:cubicBezTo>
                    <a:pt x="259" y="324"/>
                    <a:pt x="259" y="324"/>
                    <a:pt x="259" y="324"/>
                  </a:cubicBezTo>
                  <a:cubicBezTo>
                    <a:pt x="261" y="329"/>
                    <a:pt x="261" y="329"/>
                    <a:pt x="261" y="329"/>
                  </a:cubicBezTo>
                  <a:cubicBezTo>
                    <a:pt x="273" y="325"/>
                    <a:pt x="273" y="325"/>
                    <a:pt x="273" y="325"/>
                  </a:cubicBezTo>
                  <a:cubicBezTo>
                    <a:pt x="272" y="331"/>
                    <a:pt x="272" y="331"/>
                    <a:pt x="272" y="331"/>
                  </a:cubicBezTo>
                  <a:cubicBezTo>
                    <a:pt x="276" y="330"/>
                    <a:pt x="276" y="330"/>
                    <a:pt x="276" y="330"/>
                  </a:cubicBezTo>
                  <a:cubicBezTo>
                    <a:pt x="281" y="335"/>
                    <a:pt x="281" y="335"/>
                    <a:pt x="281" y="335"/>
                  </a:cubicBezTo>
                  <a:cubicBezTo>
                    <a:pt x="281" y="335"/>
                    <a:pt x="278" y="328"/>
                    <a:pt x="281" y="328"/>
                  </a:cubicBezTo>
                  <a:cubicBezTo>
                    <a:pt x="285" y="328"/>
                    <a:pt x="295" y="329"/>
                    <a:pt x="295" y="329"/>
                  </a:cubicBezTo>
                  <a:cubicBezTo>
                    <a:pt x="301" y="338"/>
                    <a:pt x="301" y="338"/>
                    <a:pt x="301" y="338"/>
                  </a:cubicBezTo>
                  <a:cubicBezTo>
                    <a:pt x="308" y="337"/>
                    <a:pt x="308" y="337"/>
                    <a:pt x="308" y="337"/>
                  </a:cubicBezTo>
                  <a:cubicBezTo>
                    <a:pt x="311" y="332"/>
                    <a:pt x="311" y="332"/>
                    <a:pt x="311" y="332"/>
                  </a:cubicBezTo>
                  <a:cubicBezTo>
                    <a:pt x="311" y="332"/>
                    <a:pt x="320" y="343"/>
                    <a:pt x="320" y="348"/>
                  </a:cubicBezTo>
                  <a:cubicBezTo>
                    <a:pt x="320" y="355"/>
                    <a:pt x="318" y="361"/>
                    <a:pt x="318" y="361"/>
                  </a:cubicBezTo>
                  <a:cubicBezTo>
                    <a:pt x="322" y="368"/>
                    <a:pt x="322" y="368"/>
                    <a:pt x="322" y="368"/>
                  </a:cubicBezTo>
                  <a:cubicBezTo>
                    <a:pt x="322" y="368"/>
                    <a:pt x="326" y="367"/>
                    <a:pt x="327" y="368"/>
                  </a:cubicBezTo>
                  <a:cubicBezTo>
                    <a:pt x="328" y="369"/>
                    <a:pt x="336" y="374"/>
                    <a:pt x="336" y="374"/>
                  </a:cubicBezTo>
                  <a:cubicBezTo>
                    <a:pt x="339" y="369"/>
                    <a:pt x="339" y="369"/>
                    <a:pt x="339" y="369"/>
                  </a:cubicBezTo>
                  <a:cubicBezTo>
                    <a:pt x="343" y="377"/>
                    <a:pt x="343" y="377"/>
                    <a:pt x="343" y="377"/>
                  </a:cubicBezTo>
                  <a:cubicBezTo>
                    <a:pt x="343" y="377"/>
                    <a:pt x="341" y="393"/>
                    <a:pt x="349" y="394"/>
                  </a:cubicBezTo>
                  <a:cubicBezTo>
                    <a:pt x="355" y="395"/>
                    <a:pt x="359" y="391"/>
                    <a:pt x="362" y="398"/>
                  </a:cubicBezTo>
                  <a:cubicBezTo>
                    <a:pt x="367" y="403"/>
                    <a:pt x="362" y="419"/>
                    <a:pt x="367" y="420"/>
                  </a:cubicBezTo>
                  <a:cubicBezTo>
                    <a:pt x="371" y="421"/>
                    <a:pt x="378" y="424"/>
                    <a:pt x="378" y="424"/>
                  </a:cubicBezTo>
                  <a:cubicBezTo>
                    <a:pt x="367" y="430"/>
                    <a:pt x="367" y="430"/>
                    <a:pt x="367" y="430"/>
                  </a:cubicBezTo>
                  <a:cubicBezTo>
                    <a:pt x="367" y="430"/>
                    <a:pt x="365" y="424"/>
                    <a:pt x="362" y="424"/>
                  </a:cubicBezTo>
                  <a:cubicBezTo>
                    <a:pt x="360" y="424"/>
                    <a:pt x="362" y="431"/>
                    <a:pt x="358" y="432"/>
                  </a:cubicBezTo>
                  <a:cubicBezTo>
                    <a:pt x="354" y="433"/>
                    <a:pt x="346" y="426"/>
                    <a:pt x="346" y="426"/>
                  </a:cubicBezTo>
                  <a:cubicBezTo>
                    <a:pt x="346" y="426"/>
                    <a:pt x="343" y="435"/>
                    <a:pt x="340" y="435"/>
                  </a:cubicBezTo>
                  <a:cubicBezTo>
                    <a:pt x="337" y="435"/>
                    <a:pt x="342" y="417"/>
                    <a:pt x="326" y="430"/>
                  </a:cubicBezTo>
                  <a:cubicBezTo>
                    <a:pt x="321" y="435"/>
                    <a:pt x="334" y="448"/>
                    <a:pt x="334" y="448"/>
                  </a:cubicBezTo>
                  <a:cubicBezTo>
                    <a:pt x="334" y="462"/>
                    <a:pt x="334" y="462"/>
                    <a:pt x="334" y="462"/>
                  </a:cubicBezTo>
                  <a:cubicBezTo>
                    <a:pt x="325" y="468"/>
                    <a:pt x="325" y="468"/>
                    <a:pt x="325" y="468"/>
                  </a:cubicBezTo>
                  <a:cubicBezTo>
                    <a:pt x="328" y="473"/>
                    <a:pt x="328" y="473"/>
                    <a:pt x="328" y="473"/>
                  </a:cubicBezTo>
                  <a:cubicBezTo>
                    <a:pt x="317" y="485"/>
                    <a:pt x="317" y="485"/>
                    <a:pt x="317" y="485"/>
                  </a:cubicBezTo>
                  <a:cubicBezTo>
                    <a:pt x="317" y="485"/>
                    <a:pt x="325" y="494"/>
                    <a:pt x="322" y="497"/>
                  </a:cubicBezTo>
                  <a:cubicBezTo>
                    <a:pt x="319" y="501"/>
                    <a:pt x="310" y="499"/>
                    <a:pt x="310" y="499"/>
                  </a:cubicBezTo>
                  <a:cubicBezTo>
                    <a:pt x="307" y="502"/>
                    <a:pt x="307" y="502"/>
                    <a:pt x="307" y="502"/>
                  </a:cubicBezTo>
                  <a:cubicBezTo>
                    <a:pt x="312" y="504"/>
                    <a:pt x="312" y="504"/>
                    <a:pt x="312" y="504"/>
                  </a:cubicBezTo>
                  <a:cubicBezTo>
                    <a:pt x="312" y="504"/>
                    <a:pt x="311" y="510"/>
                    <a:pt x="322" y="512"/>
                  </a:cubicBezTo>
                  <a:cubicBezTo>
                    <a:pt x="334" y="515"/>
                    <a:pt x="337" y="514"/>
                    <a:pt x="337" y="514"/>
                  </a:cubicBezTo>
                  <a:cubicBezTo>
                    <a:pt x="337" y="507"/>
                    <a:pt x="337" y="507"/>
                    <a:pt x="337" y="507"/>
                  </a:cubicBezTo>
                  <a:cubicBezTo>
                    <a:pt x="342" y="507"/>
                    <a:pt x="342" y="507"/>
                    <a:pt x="342" y="507"/>
                  </a:cubicBezTo>
                  <a:cubicBezTo>
                    <a:pt x="342" y="507"/>
                    <a:pt x="354" y="492"/>
                    <a:pt x="363" y="493"/>
                  </a:cubicBezTo>
                  <a:cubicBezTo>
                    <a:pt x="374" y="495"/>
                    <a:pt x="378" y="504"/>
                    <a:pt x="378" y="504"/>
                  </a:cubicBezTo>
                  <a:cubicBezTo>
                    <a:pt x="378" y="505"/>
                    <a:pt x="378" y="505"/>
                    <a:pt x="378" y="505"/>
                  </a:cubicBezTo>
                  <a:cubicBezTo>
                    <a:pt x="379" y="503"/>
                    <a:pt x="382" y="500"/>
                    <a:pt x="381" y="497"/>
                  </a:cubicBezTo>
                  <a:cubicBezTo>
                    <a:pt x="379" y="494"/>
                    <a:pt x="376" y="490"/>
                    <a:pt x="376" y="490"/>
                  </a:cubicBezTo>
                  <a:cubicBezTo>
                    <a:pt x="371" y="489"/>
                    <a:pt x="371" y="489"/>
                    <a:pt x="371" y="489"/>
                  </a:cubicBezTo>
                  <a:cubicBezTo>
                    <a:pt x="374" y="485"/>
                    <a:pt x="374" y="485"/>
                    <a:pt x="374" y="485"/>
                  </a:cubicBezTo>
                  <a:cubicBezTo>
                    <a:pt x="373" y="484"/>
                    <a:pt x="373" y="484"/>
                    <a:pt x="373" y="484"/>
                  </a:cubicBezTo>
                  <a:cubicBezTo>
                    <a:pt x="369" y="484"/>
                    <a:pt x="369" y="484"/>
                    <a:pt x="369" y="484"/>
                  </a:cubicBezTo>
                  <a:cubicBezTo>
                    <a:pt x="366" y="468"/>
                    <a:pt x="366" y="468"/>
                    <a:pt x="366" y="468"/>
                  </a:cubicBezTo>
                  <a:cubicBezTo>
                    <a:pt x="369" y="467"/>
                    <a:pt x="369" y="467"/>
                    <a:pt x="369" y="467"/>
                  </a:cubicBezTo>
                  <a:cubicBezTo>
                    <a:pt x="371" y="474"/>
                    <a:pt x="371" y="474"/>
                    <a:pt x="371" y="474"/>
                  </a:cubicBezTo>
                  <a:cubicBezTo>
                    <a:pt x="375" y="481"/>
                    <a:pt x="375" y="481"/>
                    <a:pt x="375" y="481"/>
                  </a:cubicBezTo>
                  <a:cubicBezTo>
                    <a:pt x="378" y="477"/>
                    <a:pt x="378" y="477"/>
                    <a:pt x="378" y="477"/>
                  </a:cubicBezTo>
                  <a:cubicBezTo>
                    <a:pt x="377" y="472"/>
                    <a:pt x="377" y="472"/>
                    <a:pt x="377" y="472"/>
                  </a:cubicBezTo>
                  <a:cubicBezTo>
                    <a:pt x="383" y="471"/>
                    <a:pt x="383" y="471"/>
                    <a:pt x="383" y="471"/>
                  </a:cubicBezTo>
                  <a:cubicBezTo>
                    <a:pt x="379" y="463"/>
                    <a:pt x="379" y="463"/>
                    <a:pt x="379" y="463"/>
                  </a:cubicBezTo>
                  <a:cubicBezTo>
                    <a:pt x="387" y="464"/>
                    <a:pt x="387" y="464"/>
                    <a:pt x="387" y="464"/>
                  </a:cubicBezTo>
                  <a:cubicBezTo>
                    <a:pt x="387" y="460"/>
                    <a:pt x="387" y="460"/>
                    <a:pt x="387" y="460"/>
                  </a:cubicBezTo>
                  <a:cubicBezTo>
                    <a:pt x="390" y="463"/>
                    <a:pt x="390" y="463"/>
                    <a:pt x="390" y="463"/>
                  </a:cubicBezTo>
                  <a:cubicBezTo>
                    <a:pt x="402" y="449"/>
                    <a:pt x="402" y="449"/>
                    <a:pt x="402" y="449"/>
                  </a:cubicBezTo>
                  <a:cubicBezTo>
                    <a:pt x="394" y="439"/>
                    <a:pt x="394" y="439"/>
                    <a:pt x="394" y="439"/>
                  </a:cubicBezTo>
                  <a:cubicBezTo>
                    <a:pt x="394" y="439"/>
                    <a:pt x="378" y="437"/>
                    <a:pt x="381" y="432"/>
                  </a:cubicBezTo>
                  <a:cubicBezTo>
                    <a:pt x="382" y="427"/>
                    <a:pt x="388" y="429"/>
                    <a:pt x="388" y="429"/>
                  </a:cubicBezTo>
                  <a:cubicBezTo>
                    <a:pt x="400" y="441"/>
                    <a:pt x="400" y="441"/>
                    <a:pt x="400" y="441"/>
                  </a:cubicBezTo>
                  <a:cubicBezTo>
                    <a:pt x="407" y="419"/>
                    <a:pt x="407" y="419"/>
                    <a:pt x="407" y="419"/>
                  </a:cubicBezTo>
                  <a:cubicBezTo>
                    <a:pt x="407" y="410"/>
                    <a:pt x="407" y="410"/>
                    <a:pt x="407" y="410"/>
                  </a:cubicBezTo>
                  <a:cubicBezTo>
                    <a:pt x="421" y="405"/>
                    <a:pt x="421" y="405"/>
                    <a:pt x="421" y="405"/>
                  </a:cubicBezTo>
                  <a:cubicBezTo>
                    <a:pt x="425" y="388"/>
                    <a:pt x="425" y="388"/>
                    <a:pt x="425" y="388"/>
                  </a:cubicBezTo>
                  <a:cubicBezTo>
                    <a:pt x="426" y="394"/>
                    <a:pt x="426" y="394"/>
                    <a:pt x="426" y="394"/>
                  </a:cubicBezTo>
                  <a:cubicBezTo>
                    <a:pt x="435" y="387"/>
                    <a:pt x="435" y="387"/>
                    <a:pt x="435" y="387"/>
                  </a:cubicBezTo>
                  <a:cubicBezTo>
                    <a:pt x="435" y="387"/>
                    <a:pt x="437" y="388"/>
                    <a:pt x="441" y="386"/>
                  </a:cubicBezTo>
                  <a:cubicBezTo>
                    <a:pt x="447" y="385"/>
                    <a:pt x="447" y="367"/>
                    <a:pt x="447" y="367"/>
                  </a:cubicBezTo>
                  <a:cubicBezTo>
                    <a:pt x="447" y="367"/>
                    <a:pt x="447" y="381"/>
                    <a:pt x="453" y="381"/>
                  </a:cubicBezTo>
                  <a:cubicBezTo>
                    <a:pt x="459" y="381"/>
                    <a:pt x="470" y="384"/>
                    <a:pt x="470" y="384"/>
                  </a:cubicBezTo>
                  <a:cubicBezTo>
                    <a:pt x="457" y="387"/>
                    <a:pt x="457" y="387"/>
                    <a:pt x="457" y="387"/>
                  </a:cubicBezTo>
                  <a:cubicBezTo>
                    <a:pt x="456" y="390"/>
                    <a:pt x="456" y="390"/>
                    <a:pt x="456" y="390"/>
                  </a:cubicBezTo>
                  <a:cubicBezTo>
                    <a:pt x="443" y="391"/>
                    <a:pt x="443" y="391"/>
                    <a:pt x="443" y="391"/>
                  </a:cubicBezTo>
                  <a:cubicBezTo>
                    <a:pt x="437" y="393"/>
                    <a:pt x="437" y="393"/>
                    <a:pt x="437" y="393"/>
                  </a:cubicBezTo>
                  <a:cubicBezTo>
                    <a:pt x="442" y="395"/>
                    <a:pt x="442" y="395"/>
                    <a:pt x="442" y="395"/>
                  </a:cubicBezTo>
                  <a:cubicBezTo>
                    <a:pt x="447" y="394"/>
                    <a:pt x="447" y="394"/>
                    <a:pt x="447" y="394"/>
                  </a:cubicBezTo>
                  <a:cubicBezTo>
                    <a:pt x="447" y="394"/>
                    <a:pt x="463" y="392"/>
                    <a:pt x="459" y="395"/>
                  </a:cubicBezTo>
                  <a:cubicBezTo>
                    <a:pt x="456" y="400"/>
                    <a:pt x="445" y="405"/>
                    <a:pt x="445" y="405"/>
                  </a:cubicBezTo>
                  <a:cubicBezTo>
                    <a:pt x="451" y="407"/>
                    <a:pt x="451" y="407"/>
                    <a:pt x="451" y="407"/>
                  </a:cubicBezTo>
                  <a:cubicBezTo>
                    <a:pt x="451" y="407"/>
                    <a:pt x="459" y="402"/>
                    <a:pt x="464" y="404"/>
                  </a:cubicBezTo>
                  <a:cubicBezTo>
                    <a:pt x="467" y="406"/>
                    <a:pt x="472" y="411"/>
                    <a:pt x="482" y="410"/>
                  </a:cubicBezTo>
                  <a:cubicBezTo>
                    <a:pt x="490" y="408"/>
                    <a:pt x="499" y="402"/>
                    <a:pt x="504" y="400"/>
                  </a:cubicBezTo>
                  <a:cubicBezTo>
                    <a:pt x="510" y="398"/>
                    <a:pt x="526" y="398"/>
                    <a:pt x="526" y="398"/>
                  </a:cubicBezTo>
                  <a:cubicBezTo>
                    <a:pt x="530" y="390"/>
                    <a:pt x="530" y="390"/>
                    <a:pt x="530" y="390"/>
                  </a:cubicBezTo>
                  <a:cubicBezTo>
                    <a:pt x="536" y="401"/>
                    <a:pt x="536" y="401"/>
                    <a:pt x="536" y="401"/>
                  </a:cubicBezTo>
                  <a:cubicBezTo>
                    <a:pt x="542" y="402"/>
                    <a:pt x="542" y="402"/>
                    <a:pt x="542" y="402"/>
                  </a:cubicBezTo>
                  <a:cubicBezTo>
                    <a:pt x="540" y="409"/>
                    <a:pt x="540" y="409"/>
                    <a:pt x="540" y="409"/>
                  </a:cubicBezTo>
                  <a:cubicBezTo>
                    <a:pt x="521" y="418"/>
                    <a:pt x="521" y="418"/>
                    <a:pt x="521" y="418"/>
                  </a:cubicBezTo>
                  <a:cubicBezTo>
                    <a:pt x="520" y="423"/>
                    <a:pt x="520" y="423"/>
                    <a:pt x="520" y="423"/>
                  </a:cubicBezTo>
                  <a:cubicBezTo>
                    <a:pt x="509" y="431"/>
                    <a:pt x="509" y="431"/>
                    <a:pt x="509" y="431"/>
                  </a:cubicBezTo>
                  <a:cubicBezTo>
                    <a:pt x="509" y="431"/>
                    <a:pt x="512" y="436"/>
                    <a:pt x="509" y="437"/>
                  </a:cubicBezTo>
                  <a:cubicBezTo>
                    <a:pt x="507" y="439"/>
                    <a:pt x="503" y="440"/>
                    <a:pt x="503" y="440"/>
                  </a:cubicBezTo>
                  <a:cubicBezTo>
                    <a:pt x="496" y="455"/>
                    <a:pt x="496" y="455"/>
                    <a:pt x="496" y="455"/>
                  </a:cubicBezTo>
                  <a:cubicBezTo>
                    <a:pt x="507" y="455"/>
                    <a:pt x="507" y="455"/>
                    <a:pt x="507" y="455"/>
                  </a:cubicBezTo>
                  <a:cubicBezTo>
                    <a:pt x="507" y="455"/>
                    <a:pt x="510" y="449"/>
                    <a:pt x="514" y="449"/>
                  </a:cubicBezTo>
                  <a:cubicBezTo>
                    <a:pt x="517" y="448"/>
                    <a:pt x="521" y="450"/>
                    <a:pt x="521" y="450"/>
                  </a:cubicBezTo>
                  <a:cubicBezTo>
                    <a:pt x="524" y="444"/>
                    <a:pt x="524" y="444"/>
                    <a:pt x="524" y="444"/>
                  </a:cubicBezTo>
                  <a:cubicBezTo>
                    <a:pt x="524" y="444"/>
                    <a:pt x="522" y="451"/>
                    <a:pt x="530" y="454"/>
                  </a:cubicBezTo>
                  <a:cubicBezTo>
                    <a:pt x="536" y="458"/>
                    <a:pt x="537" y="452"/>
                    <a:pt x="543" y="453"/>
                  </a:cubicBezTo>
                  <a:cubicBezTo>
                    <a:pt x="550" y="454"/>
                    <a:pt x="555" y="464"/>
                    <a:pt x="556" y="471"/>
                  </a:cubicBezTo>
                  <a:cubicBezTo>
                    <a:pt x="557" y="479"/>
                    <a:pt x="558" y="487"/>
                    <a:pt x="558" y="487"/>
                  </a:cubicBezTo>
                  <a:cubicBezTo>
                    <a:pt x="554" y="488"/>
                    <a:pt x="554" y="488"/>
                    <a:pt x="554" y="488"/>
                  </a:cubicBezTo>
                  <a:cubicBezTo>
                    <a:pt x="555" y="493"/>
                    <a:pt x="555" y="493"/>
                    <a:pt x="555" y="493"/>
                  </a:cubicBezTo>
                  <a:cubicBezTo>
                    <a:pt x="555" y="493"/>
                    <a:pt x="564" y="500"/>
                    <a:pt x="573" y="498"/>
                  </a:cubicBezTo>
                  <a:cubicBezTo>
                    <a:pt x="583" y="496"/>
                    <a:pt x="594" y="485"/>
                    <a:pt x="597" y="480"/>
                  </a:cubicBezTo>
                  <a:cubicBezTo>
                    <a:pt x="599" y="473"/>
                    <a:pt x="596" y="468"/>
                    <a:pt x="606" y="460"/>
                  </a:cubicBezTo>
                  <a:cubicBezTo>
                    <a:pt x="616" y="451"/>
                    <a:pt x="618" y="450"/>
                    <a:pt x="623" y="451"/>
                  </a:cubicBezTo>
                  <a:cubicBezTo>
                    <a:pt x="629" y="453"/>
                    <a:pt x="627" y="446"/>
                    <a:pt x="629" y="441"/>
                  </a:cubicBezTo>
                  <a:cubicBezTo>
                    <a:pt x="631" y="438"/>
                    <a:pt x="635" y="438"/>
                    <a:pt x="635" y="438"/>
                  </a:cubicBezTo>
                  <a:cubicBezTo>
                    <a:pt x="635" y="438"/>
                    <a:pt x="631" y="424"/>
                    <a:pt x="638" y="424"/>
                  </a:cubicBezTo>
                  <a:cubicBezTo>
                    <a:pt x="646" y="424"/>
                    <a:pt x="647" y="432"/>
                    <a:pt x="655" y="429"/>
                  </a:cubicBezTo>
                  <a:cubicBezTo>
                    <a:pt x="665" y="425"/>
                    <a:pt x="663" y="421"/>
                    <a:pt x="665" y="421"/>
                  </a:cubicBezTo>
                  <a:cubicBezTo>
                    <a:pt x="668" y="420"/>
                    <a:pt x="680" y="418"/>
                    <a:pt x="679" y="414"/>
                  </a:cubicBezTo>
                  <a:cubicBezTo>
                    <a:pt x="678" y="409"/>
                    <a:pt x="671" y="406"/>
                    <a:pt x="672" y="403"/>
                  </a:cubicBezTo>
                  <a:cubicBezTo>
                    <a:pt x="674" y="400"/>
                    <a:pt x="681" y="398"/>
                    <a:pt x="680" y="393"/>
                  </a:cubicBezTo>
                  <a:cubicBezTo>
                    <a:pt x="678" y="390"/>
                    <a:pt x="669" y="390"/>
                    <a:pt x="662" y="392"/>
                  </a:cubicBezTo>
                  <a:cubicBezTo>
                    <a:pt x="655" y="395"/>
                    <a:pt x="655" y="402"/>
                    <a:pt x="652" y="403"/>
                  </a:cubicBezTo>
                  <a:cubicBezTo>
                    <a:pt x="650" y="405"/>
                    <a:pt x="646" y="400"/>
                    <a:pt x="643" y="403"/>
                  </a:cubicBezTo>
                  <a:cubicBezTo>
                    <a:pt x="639" y="406"/>
                    <a:pt x="639" y="417"/>
                    <a:pt x="633" y="418"/>
                  </a:cubicBezTo>
                  <a:cubicBezTo>
                    <a:pt x="625" y="419"/>
                    <a:pt x="608" y="419"/>
                    <a:pt x="608" y="419"/>
                  </a:cubicBezTo>
                  <a:cubicBezTo>
                    <a:pt x="608" y="419"/>
                    <a:pt x="614" y="411"/>
                    <a:pt x="608" y="405"/>
                  </a:cubicBezTo>
                  <a:cubicBezTo>
                    <a:pt x="603" y="399"/>
                    <a:pt x="590" y="400"/>
                    <a:pt x="590" y="400"/>
                  </a:cubicBezTo>
                  <a:cubicBezTo>
                    <a:pt x="588" y="395"/>
                    <a:pt x="588" y="395"/>
                    <a:pt x="588" y="395"/>
                  </a:cubicBezTo>
                  <a:cubicBezTo>
                    <a:pt x="583" y="401"/>
                    <a:pt x="583" y="401"/>
                    <a:pt x="583" y="401"/>
                  </a:cubicBezTo>
                  <a:cubicBezTo>
                    <a:pt x="590" y="388"/>
                    <a:pt x="590" y="388"/>
                    <a:pt x="590" y="388"/>
                  </a:cubicBezTo>
                  <a:cubicBezTo>
                    <a:pt x="587" y="386"/>
                    <a:pt x="587" y="386"/>
                    <a:pt x="587" y="386"/>
                  </a:cubicBezTo>
                  <a:cubicBezTo>
                    <a:pt x="579" y="397"/>
                    <a:pt x="579" y="397"/>
                    <a:pt x="579" y="397"/>
                  </a:cubicBezTo>
                  <a:cubicBezTo>
                    <a:pt x="579" y="397"/>
                    <a:pt x="584" y="386"/>
                    <a:pt x="583" y="386"/>
                  </a:cubicBezTo>
                  <a:cubicBezTo>
                    <a:pt x="581" y="387"/>
                    <a:pt x="576" y="389"/>
                    <a:pt x="576" y="389"/>
                  </a:cubicBezTo>
                  <a:cubicBezTo>
                    <a:pt x="576" y="389"/>
                    <a:pt x="571" y="387"/>
                    <a:pt x="568" y="387"/>
                  </a:cubicBezTo>
                  <a:cubicBezTo>
                    <a:pt x="564" y="387"/>
                    <a:pt x="562" y="391"/>
                    <a:pt x="562" y="391"/>
                  </a:cubicBezTo>
                  <a:cubicBezTo>
                    <a:pt x="554" y="388"/>
                    <a:pt x="554" y="388"/>
                    <a:pt x="554" y="388"/>
                  </a:cubicBezTo>
                  <a:cubicBezTo>
                    <a:pt x="554" y="388"/>
                    <a:pt x="549" y="392"/>
                    <a:pt x="542" y="388"/>
                  </a:cubicBezTo>
                  <a:cubicBezTo>
                    <a:pt x="536" y="384"/>
                    <a:pt x="538" y="381"/>
                    <a:pt x="542" y="379"/>
                  </a:cubicBezTo>
                  <a:cubicBezTo>
                    <a:pt x="547" y="379"/>
                    <a:pt x="553" y="385"/>
                    <a:pt x="553" y="385"/>
                  </a:cubicBezTo>
                  <a:cubicBezTo>
                    <a:pt x="556" y="378"/>
                    <a:pt x="556" y="378"/>
                    <a:pt x="556" y="378"/>
                  </a:cubicBezTo>
                  <a:cubicBezTo>
                    <a:pt x="553" y="372"/>
                    <a:pt x="553" y="372"/>
                    <a:pt x="553" y="372"/>
                  </a:cubicBezTo>
                  <a:cubicBezTo>
                    <a:pt x="562" y="378"/>
                    <a:pt x="562" y="378"/>
                    <a:pt x="562" y="378"/>
                  </a:cubicBezTo>
                  <a:cubicBezTo>
                    <a:pt x="572" y="377"/>
                    <a:pt x="572" y="377"/>
                    <a:pt x="572" y="377"/>
                  </a:cubicBezTo>
                  <a:cubicBezTo>
                    <a:pt x="574" y="385"/>
                    <a:pt x="574" y="385"/>
                    <a:pt x="574" y="385"/>
                  </a:cubicBezTo>
                  <a:cubicBezTo>
                    <a:pt x="578" y="385"/>
                    <a:pt x="578" y="385"/>
                    <a:pt x="578" y="385"/>
                  </a:cubicBezTo>
                  <a:cubicBezTo>
                    <a:pt x="578" y="371"/>
                    <a:pt x="578" y="371"/>
                    <a:pt x="578" y="371"/>
                  </a:cubicBezTo>
                  <a:cubicBezTo>
                    <a:pt x="582" y="379"/>
                    <a:pt x="582" y="379"/>
                    <a:pt x="582" y="379"/>
                  </a:cubicBezTo>
                  <a:cubicBezTo>
                    <a:pt x="588" y="379"/>
                    <a:pt x="588" y="379"/>
                    <a:pt x="588" y="379"/>
                  </a:cubicBezTo>
                  <a:cubicBezTo>
                    <a:pt x="583" y="367"/>
                    <a:pt x="583" y="367"/>
                    <a:pt x="583" y="367"/>
                  </a:cubicBezTo>
                  <a:cubicBezTo>
                    <a:pt x="583" y="367"/>
                    <a:pt x="592" y="369"/>
                    <a:pt x="595" y="361"/>
                  </a:cubicBezTo>
                  <a:cubicBezTo>
                    <a:pt x="597" y="353"/>
                    <a:pt x="594" y="348"/>
                    <a:pt x="594" y="348"/>
                  </a:cubicBezTo>
                  <a:cubicBezTo>
                    <a:pt x="602" y="353"/>
                    <a:pt x="602" y="353"/>
                    <a:pt x="602" y="353"/>
                  </a:cubicBezTo>
                  <a:cubicBezTo>
                    <a:pt x="603" y="350"/>
                    <a:pt x="603" y="350"/>
                    <a:pt x="603" y="350"/>
                  </a:cubicBezTo>
                  <a:cubicBezTo>
                    <a:pt x="592" y="336"/>
                    <a:pt x="592" y="336"/>
                    <a:pt x="592" y="336"/>
                  </a:cubicBezTo>
                  <a:cubicBezTo>
                    <a:pt x="592" y="336"/>
                    <a:pt x="600" y="344"/>
                    <a:pt x="606" y="343"/>
                  </a:cubicBezTo>
                  <a:cubicBezTo>
                    <a:pt x="613" y="342"/>
                    <a:pt x="615" y="323"/>
                    <a:pt x="622" y="323"/>
                  </a:cubicBezTo>
                  <a:cubicBezTo>
                    <a:pt x="629" y="323"/>
                    <a:pt x="636" y="323"/>
                    <a:pt x="638" y="321"/>
                  </a:cubicBezTo>
                  <a:cubicBezTo>
                    <a:pt x="640" y="319"/>
                    <a:pt x="641" y="314"/>
                    <a:pt x="641" y="314"/>
                  </a:cubicBezTo>
                  <a:cubicBezTo>
                    <a:pt x="649" y="306"/>
                    <a:pt x="649" y="306"/>
                    <a:pt x="649" y="306"/>
                  </a:cubicBezTo>
                  <a:cubicBezTo>
                    <a:pt x="657" y="308"/>
                    <a:pt x="657" y="308"/>
                    <a:pt x="657" y="308"/>
                  </a:cubicBezTo>
                  <a:cubicBezTo>
                    <a:pt x="658" y="305"/>
                    <a:pt x="658" y="305"/>
                    <a:pt x="658" y="305"/>
                  </a:cubicBezTo>
                  <a:cubicBezTo>
                    <a:pt x="657" y="299"/>
                    <a:pt x="657" y="299"/>
                    <a:pt x="657" y="299"/>
                  </a:cubicBezTo>
                  <a:cubicBezTo>
                    <a:pt x="669" y="288"/>
                    <a:pt x="669" y="288"/>
                    <a:pt x="669" y="288"/>
                  </a:cubicBezTo>
                  <a:cubicBezTo>
                    <a:pt x="669" y="288"/>
                    <a:pt x="676" y="288"/>
                    <a:pt x="678" y="285"/>
                  </a:cubicBezTo>
                  <a:cubicBezTo>
                    <a:pt x="680" y="282"/>
                    <a:pt x="674" y="273"/>
                    <a:pt x="681" y="272"/>
                  </a:cubicBezTo>
                  <a:cubicBezTo>
                    <a:pt x="687" y="269"/>
                    <a:pt x="690" y="271"/>
                    <a:pt x="690" y="271"/>
                  </a:cubicBezTo>
                  <a:cubicBezTo>
                    <a:pt x="690" y="271"/>
                    <a:pt x="706" y="267"/>
                    <a:pt x="707" y="263"/>
                  </a:cubicBezTo>
                  <a:cubicBezTo>
                    <a:pt x="709" y="259"/>
                    <a:pt x="706" y="253"/>
                    <a:pt x="702" y="246"/>
                  </a:cubicBezTo>
                  <a:cubicBezTo>
                    <a:pt x="698" y="240"/>
                    <a:pt x="698" y="227"/>
                    <a:pt x="704" y="224"/>
                  </a:cubicBezTo>
                  <a:cubicBezTo>
                    <a:pt x="711" y="220"/>
                    <a:pt x="716" y="217"/>
                    <a:pt x="716" y="214"/>
                  </a:cubicBezTo>
                  <a:cubicBezTo>
                    <a:pt x="715" y="210"/>
                    <a:pt x="714" y="205"/>
                    <a:pt x="721" y="202"/>
                  </a:cubicBezTo>
                  <a:cubicBezTo>
                    <a:pt x="729" y="200"/>
                    <a:pt x="756" y="197"/>
                    <a:pt x="755" y="190"/>
                  </a:cubicBezTo>
                  <a:cubicBezTo>
                    <a:pt x="755" y="184"/>
                    <a:pt x="750" y="180"/>
                    <a:pt x="750" y="180"/>
                  </a:cubicBezTo>
                  <a:cubicBezTo>
                    <a:pt x="753" y="177"/>
                    <a:pt x="753" y="177"/>
                    <a:pt x="753" y="177"/>
                  </a:cubicBezTo>
                  <a:cubicBezTo>
                    <a:pt x="752" y="163"/>
                    <a:pt x="752" y="163"/>
                    <a:pt x="752" y="163"/>
                  </a:cubicBezTo>
                  <a:cubicBezTo>
                    <a:pt x="747" y="162"/>
                    <a:pt x="747" y="162"/>
                    <a:pt x="747" y="162"/>
                  </a:cubicBezTo>
                  <a:cubicBezTo>
                    <a:pt x="747" y="162"/>
                    <a:pt x="751" y="154"/>
                    <a:pt x="744" y="150"/>
                  </a:cubicBezTo>
                  <a:cubicBezTo>
                    <a:pt x="737" y="146"/>
                    <a:pt x="731" y="147"/>
                    <a:pt x="731" y="147"/>
                  </a:cubicBezTo>
                  <a:cubicBezTo>
                    <a:pt x="731" y="132"/>
                    <a:pt x="731" y="132"/>
                    <a:pt x="731" y="132"/>
                  </a:cubicBezTo>
                  <a:cubicBezTo>
                    <a:pt x="740" y="129"/>
                    <a:pt x="740" y="129"/>
                    <a:pt x="740" y="129"/>
                  </a:cubicBezTo>
                  <a:cubicBezTo>
                    <a:pt x="740" y="124"/>
                    <a:pt x="740" y="124"/>
                    <a:pt x="740" y="124"/>
                  </a:cubicBezTo>
                  <a:cubicBezTo>
                    <a:pt x="723" y="125"/>
                    <a:pt x="723" y="125"/>
                    <a:pt x="723" y="125"/>
                  </a:cubicBezTo>
                  <a:cubicBezTo>
                    <a:pt x="723" y="119"/>
                    <a:pt x="723" y="119"/>
                    <a:pt x="723" y="119"/>
                  </a:cubicBezTo>
                  <a:cubicBezTo>
                    <a:pt x="723" y="119"/>
                    <a:pt x="736" y="109"/>
                    <a:pt x="734" y="101"/>
                  </a:cubicBezTo>
                  <a:cubicBezTo>
                    <a:pt x="731" y="92"/>
                    <a:pt x="725" y="89"/>
                    <a:pt x="725" y="89"/>
                  </a:cubicBezTo>
                  <a:cubicBezTo>
                    <a:pt x="725" y="78"/>
                    <a:pt x="725" y="78"/>
                    <a:pt x="725" y="78"/>
                  </a:cubicBezTo>
                  <a:cubicBezTo>
                    <a:pt x="719" y="78"/>
                    <a:pt x="719" y="78"/>
                    <a:pt x="719" y="78"/>
                  </a:cubicBezTo>
                  <a:cubicBezTo>
                    <a:pt x="717" y="85"/>
                    <a:pt x="717" y="85"/>
                    <a:pt x="717" y="85"/>
                  </a:cubicBezTo>
                  <a:cubicBezTo>
                    <a:pt x="717" y="85"/>
                    <a:pt x="711" y="87"/>
                    <a:pt x="706" y="85"/>
                  </a:cubicBezTo>
                  <a:cubicBezTo>
                    <a:pt x="702" y="83"/>
                    <a:pt x="700" y="79"/>
                    <a:pt x="700" y="79"/>
                  </a:cubicBezTo>
                  <a:cubicBezTo>
                    <a:pt x="693" y="79"/>
                    <a:pt x="693" y="79"/>
                    <a:pt x="693" y="79"/>
                  </a:cubicBezTo>
                  <a:cubicBezTo>
                    <a:pt x="691" y="83"/>
                    <a:pt x="691" y="83"/>
                    <a:pt x="691" y="83"/>
                  </a:cubicBezTo>
                  <a:cubicBezTo>
                    <a:pt x="691" y="83"/>
                    <a:pt x="686" y="84"/>
                    <a:pt x="685" y="82"/>
                  </a:cubicBezTo>
                  <a:cubicBezTo>
                    <a:pt x="684" y="79"/>
                    <a:pt x="681" y="75"/>
                    <a:pt x="681" y="75"/>
                  </a:cubicBezTo>
                  <a:cubicBezTo>
                    <a:pt x="676" y="76"/>
                    <a:pt x="676" y="76"/>
                    <a:pt x="676" y="76"/>
                  </a:cubicBezTo>
                  <a:cubicBezTo>
                    <a:pt x="674" y="84"/>
                    <a:pt x="674" y="84"/>
                    <a:pt x="674" y="84"/>
                  </a:cubicBezTo>
                  <a:cubicBezTo>
                    <a:pt x="666" y="84"/>
                    <a:pt x="666" y="84"/>
                    <a:pt x="666" y="84"/>
                  </a:cubicBezTo>
                  <a:cubicBezTo>
                    <a:pt x="656" y="78"/>
                    <a:pt x="656" y="78"/>
                    <a:pt x="656" y="78"/>
                  </a:cubicBezTo>
                  <a:cubicBezTo>
                    <a:pt x="652" y="84"/>
                    <a:pt x="652" y="84"/>
                    <a:pt x="652" y="84"/>
                  </a:cubicBezTo>
                  <a:cubicBezTo>
                    <a:pt x="637" y="79"/>
                    <a:pt x="637" y="79"/>
                    <a:pt x="637" y="79"/>
                  </a:cubicBezTo>
                  <a:cubicBezTo>
                    <a:pt x="637" y="89"/>
                    <a:pt x="637" y="89"/>
                    <a:pt x="637" y="89"/>
                  </a:cubicBezTo>
                  <a:cubicBezTo>
                    <a:pt x="634" y="92"/>
                    <a:pt x="634" y="92"/>
                    <a:pt x="634" y="92"/>
                  </a:cubicBezTo>
                  <a:cubicBezTo>
                    <a:pt x="629" y="89"/>
                    <a:pt x="629" y="89"/>
                    <a:pt x="629" y="89"/>
                  </a:cubicBezTo>
                  <a:cubicBezTo>
                    <a:pt x="619" y="89"/>
                    <a:pt x="619" y="89"/>
                    <a:pt x="619" y="89"/>
                  </a:cubicBezTo>
                  <a:cubicBezTo>
                    <a:pt x="609" y="79"/>
                    <a:pt x="609" y="79"/>
                    <a:pt x="609" y="79"/>
                  </a:cubicBezTo>
                  <a:cubicBezTo>
                    <a:pt x="608" y="75"/>
                    <a:pt x="608" y="75"/>
                    <a:pt x="608" y="75"/>
                  </a:cubicBezTo>
                  <a:cubicBezTo>
                    <a:pt x="603" y="74"/>
                    <a:pt x="603" y="74"/>
                    <a:pt x="603" y="74"/>
                  </a:cubicBezTo>
                  <a:cubicBezTo>
                    <a:pt x="599" y="69"/>
                    <a:pt x="599" y="69"/>
                    <a:pt x="599" y="69"/>
                  </a:cubicBezTo>
                  <a:cubicBezTo>
                    <a:pt x="589" y="80"/>
                    <a:pt x="589" y="80"/>
                    <a:pt x="589" y="80"/>
                  </a:cubicBezTo>
                  <a:cubicBezTo>
                    <a:pt x="589" y="80"/>
                    <a:pt x="578" y="84"/>
                    <a:pt x="576" y="87"/>
                  </a:cubicBezTo>
                  <a:cubicBezTo>
                    <a:pt x="575" y="91"/>
                    <a:pt x="572" y="98"/>
                    <a:pt x="572" y="98"/>
                  </a:cubicBezTo>
                  <a:cubicBezTo>
                    <a:pt x="567" y="96"/>
                    <a:pt x="567" y="96"/>
                    <a:pt x="567" y="96"/>
                  </a:cubicBezTo>
                  <a:cubicBezTo>
                    <a:pt x="566" y="91"/>
                    <a:pt x="566" y="91"/>
                    <a:pt x="566" y="91"/>
                  </a:cubicBezTo>
                  <a:cubicBezTo>
                    <a:pt x="559" y="91"/>
                    <a:pt x="559" y="91"/>
                    <a:pt x="559" y="91"/>
                  </a:cubicBezTo>
                  <a:cubicBezTo>
                    <a:pt x="559" y="91"/>
                    <a:pt x="559" y="95"/>
                    <a:pt x="556" y="95"/>
                  </a:cubicBezTo>
                  <a:cubicBezTo>
                    <a:pt x="553" y="95"/>
                    <a:pt x="553" y="88"/>
                    <a:pt x="548" y="89"/>
                  </a:cubicBezTo>
                  <a:cubicBezTo>
                    <a:pt x="542" y="90"/>
                    <a:pt x="541" y="92"/>
                    <a:pt x="535" y="96"/>
                  </a:cubicBezTo>
                  <a:cubicBezTo>
                    <a:pt x="530" y="101"/>
                    <a:pt x="514" y="89"/>
                    <a:pt x="514" y="89"/>
                  </a:cubicBezTo>
                  <a:cubicBezTo>
                    <a:pt x="516" y="84"/>
                    <a:pt x="516" y="84"/>
                    <a:pt x="516" y="84"/>
                  </a:cubicBezTo>
                  <a:cubicBezTo>
                    <a:pt x="503" y="68"/>
                    <a:pt x="503" y="68"/>
                    <a:pt x="503" y="68"/>
                  </a:cubicBezTo>
                  <a:cubicBezTo>
                    <a:pt x="503" y="68"/>
                    <a:pt x="506" y="60"/>
                    <a:pt x="505" y="60"/>
                  </a:cubicBezTo>
                  <a:cubicBezTo>
                    <a:pt x="504" y="60"/>
                    <a:pt x="500" y="59"/>
                    <a:pt x="500" y="59"/>
                  </a:cubicBezTo>
                  <a:cubicBezTo>
                    <a:pt x="494" y="63"/>
                    <a:pt x="494" y="63"/>
                    <a:pt x="494" y="63"/>
                  </a:cubicBezTo>
                  <a:cubicBezTo>
                    <a:pt x="494" y="63"/>
                    <a:pt x="494" y="54"/>
                    <a:pt x="489" y="54"/>
                  </a:cubicBezTo>
                  <a:cubicBezTo>
                    <a:pt x="484" y="54"/>
                    <a:pt x="474" y="64"/>
                    <a:pt x="474" y="64"/>
                  </a:cubicBezTo>
                  <a:cubicBezTo>
                    <a:pt x="468" y="60"/>
                    <a:pt x="468" y="60"/>
                    <a:pt x="468" y="60"/>
                  </a:cubicBezTo>
                  <a:cubicBezTo>
                    <a:pt x="454" y="63"/>
                    <a:pt x="454" y="63"/>
                    <a:pt x="454" y="63"/>
                  </a:cubicBezTo>
                  <a:cubicBezTo>
                    <a:pt x="455" y="56"/>
                    <a:pt x="455" y="56"/>
                    <a:pt x="455" y="56"/>
                  </a:cubicBezTo>
                  <a:cubicBezTo>
                    <a:pt x="450" y="56"/>
                    <a:pt x="450" y="56"/>
                    <a:pt x="450" y="56"/>
                  </a:cubicBezTo>
                  <a:cubicBezTo>
                    <a:pt x="450" y="56"/>
                    <a:pt x="452" y="48"/>
                    <a:pt x="447" y="45"/>
                  </a:cubicBezTo>
                  <a:cubicBezTo>
                    <a:pt x="442" y="41"/>
                    <a:pt x="439" y="40"/>
                    <a:pt x="439" y="40"/>
                  </a:cubicBezTo>
                  <a:cubicBezTo>
                    <a:pt x="439" y="40"/>
                    <a:pt x="457" y="36"/>
                    <a:pt x="454" y="30"/>
                  </a:cubicBezTo>
                  <a:cubicBezTo>
                    <a:pt x="451" y="26"/>
                    <a:pt x="439" y="25"/>
                    <a:pt x="435" y="20"/>
                  </a:cubicBezTo>
                  <a:cubicBezTo>
                    <a:pt x="431" y="14"/>
                    <a:pt x="431" y="7"/>
                    <a:pt x="431" y="7"/>
                  </a:cubicBezTo>
                  <a:cubicBezTo>
                    <a:pt x="422" y="6"/>
                    <a:pt x="422" y="6"/>
                    <a:pt x="422" y="6"/>
                  </a:cubicBezTo>
                  <a:cubicBezTo>
                    <a:pt x="422" y="6"/>
                    <a:pt x="423" y="0"/>
                    <a:pt x="415" y="0"/>
                  </a:cubicBezTo>
                  <a:cubicBezTo>
                    <a:pt x="407" y="1"/>
                    <a:pt x="407" y="7"/>
                    <a:pt x="407" y="7"/>
                  </a:cubicBezTo>
                  <a:cubicBezTo>
                    <a:pt x="394" y="7"/>
                    <a:pt x="394" y="7"/>
                    <a:pt x="394" y="7"/>
                  </a:cubicBezTo>
                  <a:cubicBezTo>
                    <a:pt x="394" y="7"/>
                    <a:pt x="388" y="19"/>
                    <a:pt x="384" y="20"/>
                  </a:cubicBezTo>
                  <a:cubicBezTo>
                    <a:pt x="379" y="21"/>
                    <a:pt x="362" y="20"/>
                    <a:pt x="362" y="20"/>
                  </a:cubicBezTo>
                  <a:cubicBezTo>
                    <a:pt x="362" y="20"/>
                    <a:pt x="363" y="35"/>
                    <a:pt x="358" y="38"/>
                  </a:cubicBezTo>
                  <a:cubicBezTo>
                    <a:pt x="355" y="41"/>
                    <a:pt x="348" y="40"/>
                    <a:pt x="344" y="40"/>
                  </a:cubicBezTo>
                  <a:cubicBezTo>
                    <a:pt x="352" y="46"/>
                    <a:pt x="352" y="46"/>
                    <a:pt x="352" y="46"/>
                  </a:cubicBezTo>
                  <a:cubicBezTo>
                    <a:pt x="348" y="50"/>
                    <a:pt x="348" y="50"/>
                    <a:pt x="348" y="50"/>
                  </a:cubicBezTo>
                  <a:lnTo>
                    <a:pt x="338" y="50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87" name="Georgia" descr="© INSCALE GmbH, 05.05.2010&#10;http://www.presentationload.com/"/>
            <p:cNvSpPr>
              <a:spLocks/>
            </p:cNvSpPr>
            <p:nvPr/>
          </p:nvSpPr>
          <p:spPr bwMode="gray">
            <a:xfrm>
              <a:off x="7708694" y="3751084"/>
              <a:ext cx="1034982" cy="429615"/>
            </a:xfrm>
            <a:custGeom>
              <a:avLst/>
              <a:gdLst/>
              <a:ahLst/>
              <a:cxnLst>
                <a:cxn ang="0">
                  <a:pos x="356" y="49"/>
                </a:cxn>
                <a:cxn ang="0">
                  <a:pos x="335" y="43"/>
                </a:cxn>
                <a:cxn ang="0">
                  <a:pos x="328" y="30"/>
                </a:cxn>
                <a:cxn ang="0">
                  <a:pos x="323" y="20"/>
                </a:cxn>
                <a:cxn ang="0">
                  <a:pos x="278" y="0"/>
                </a:cxn>
                <a:cxn ang="0">
                  <a:pos x="261" y="9"/>
                </a:cxn>
                <a:cxn ang="0">
                  <a:pos x="242" y="6"/>
                </a:cxn>
                <a:cxn ang="0">
                  <a:pos x="235" y="15"/>
                </a:cxn>
                <a:cxn ang="0">
                  <a:pos x="209" y="20"/>
                </a:cxn>
                <a:cxn ang="0">
                  <a:pos x="197" y="36"/>
                </a:cxn>
                <a:cxn ang="0">
                  <a:pos x="186" y="29"/>
                </a:cxn>
                <a:cxn ang="0">
                  <a:pos x="145" y="31"/>
                </a:cxn>
                <a:cxn ang="0">
                  <a:pos x="119" y="30"/>
                </a:cxn>
                <a:cxn ang="0">
                  <a:pos x="83" y="45"/>
                </a:cxn>
                <a:cxn ang="0">
                  <a:pos x="56" y="46"/>
                </a:cxn>
                <a:cxn ang="0">
                  <a:pos x="48" y="47"/>
                </a:cxn>
                <a:cxn ang="0">
                  <a:pos x="23" y="49"/>
                </a:cxn>
                <a:cxn ang="0">
                  <a:pos x="0" y="66"/>
                </a:cxn>
                <a:cxn ang="0">
                  <a:pos x="17" y="76"/>
                </a:cxn>
                <a:cxn ang="0">
                  <a:pos x="56" y="72"/>
                </a:cxn>
                <a:cxn ang="0">
                  <a:pos x="79" y="77"/>
                </a:cxn>
                <a:cxn ang="0">
                  <a:pos x="101" y="95"/>
                </a:cxn>
                <a:cxn ang="0">
                  <a:pos x="109" y="104"/>
                </a:cxn>
                <a:cxn ang="0">
                  <a:pos x="122" y="126"/>
                </a:cxn>
                <a:cxn ang="0">
                  <a:pos x="119" y="152"/>
                </a:cxn>
                <a:cxn ang="0">
                  <a:pos x="149" y="138"/>
                </a:cxn>
                <a:cxn ang="0">
                  <a:pos x="168" y="122"/>
                </a:cxn>
                <a:cxn ang="0">
                  <a:pos x="205" y="136"/>
                </a:cxn>
                <a:cxn ang="0">
                  <a:pos x="216" y="136"/>
                </a:cxn>
                <a:cxn ang="0">
                  <a:pos x="231" y="127"/>
                </a:cxn>
                <a:cxn ang="0">
                  <a:pos x="243" y="116"/>
                </a:cxn>
                <a:cxn ang="0">
                  <a:pos x="258" y="111"/>
                </a:cxn>
                <a:cxn ang="0">
                  <a:pos x="272" y="95"/>
                </a:cxn>
                <a:cxn ang="0">
                  <a:pos x="291" y="72"/>
                </a:cxn>
                <a:cxn ang="0">
                  <a:pos x="317" y="75"/>
                </a:cxn>
                <a:cxn ang="0">
                  <a:pos x="336" y="66"/>
                </a:cxn>
              </a:cxnLst>
              <a:rect l="0" t="0" r="r" b="b"/>
              <a:pathLst>
                <a:path w="366" h="152">
                  <a:moveTo>
                    <a:pt x="356" y="68"/>
                  </a:moveTo>
                  <a:cubicBezTo>
                    <a:pt x="362" y="62"/>
                    <a:pt x="366" y="50"/>
                    <a:pt x="356" y="49"/>
                  </a:cubicBezTo>
                  <a:cubicBezTo>
                    <a:pt x="344" y="48"/>
                    <a:pt x="334" y="47"/>
                    <a:pt x="334" y="47"/>
                  </a:cubicBezTo>
                  <a:cubicBezTo>
                    <a:pt x="335" y="43"/>
                    <a:pt x="335" y="43"/>
                    <a:pt x="335" y="43"/>
                  </a:cubicBezTo>
                  <a:cubicBezTo>
                    <a:pt x="335" y="43"/>
                    <a:pt x="323" y="48"/>
                    <a:pt x="322" y="41"/>
                  </a:cubicBezTo>
                  <a:cubicBezTo>
                    <a:pt x="322" y="33"/>
                    <a:pt x="328" y="30"/>
                    <a:pt x="328" y="30"/>
                  </a:cubicBezTo>
                  <a:cubicBezTo>
                    <a:pt x="326" y="20"/>
                    <a:pt x="326" y="20"/>
                    <a:pt x="326" y="20"/>
                  </a:cubicBezTo>
                  <a:cubicBezTo>
                    <a:pt x="323" y="20"/>
                    <a:pt x="323" y="20"/>
                    <a:pt x="323" y="20"/>
                  </a:cubicBezTo>
                  <a:cubicBezTo>
                    <a:pt x="313" y="20"/>
                    <a:pt x="291" y="25"/>
                    <a:pt x="285" y="21"/>
                  </a:cubicBezTo>
                  <a:cubicBezTo>
                    <a:pt x="281" y="17"/>
                    <a:pt x="278" y="0"/>
                    <a:pt x="278" y="0"/>
                  </a:cubicBezTo>
                  <a:cubicBezTo>
                    <a:pt x="267" y="3"/>
                    <a:pt x="267" y="3"/>
                    <a:pt x="267" y="3"/>
                  </a:cubicBezTo>
                  <a:cubicBezTo>
                    <a:pt x="261" y="9"/>
                    <a:pt x="261" y="9"/>
                    <a:pt x="261" y="9"/>
                  </a:cubicBezTo>
                  <a:cubicBezTo>
                    <a:pt x="250" y="2"/>
                    <a:pt x="250" y="2"/>
                    <a:pt x="250" y="2"/>
                  </a:cubicBezTo>
                  <a:cubicBezTo>
                    <a:pt x="242" y="6"/>
                    <a:pt x="242" y="6"/>
                    <a:pt x="242" y="6"/>
                  </a:cubicBezTo>
                  <a:cubicBezTo>
                    <a:pt x="235" y="5"/>
                    <a:pt x="235" y="5"/>
                    <a:pt x="235" y="5"/>
                  </a:cubicBezTo>
                  <a:cubicBezTo>
                    <a:pt x="235" y="15"/>
                    <a:pt x="235" y="15"/>
                    <a:pt x="235" y="15"/>
                  </a:cubicBezTo>
                  <a:cubicBezTo>
                    <a:pt x="235" y="15"/>
                    <a:pt x="224" y="10"/>
                    <a:pt x="219" y="12"/>
                  </a:cubicBezTo>
                  <a:cubicBezTo>
                    <a:pt x="215" y="15"/>
                    <a:pt x="209" y="20"/>
                    <a:pt x="209" y="20"/>
                  </a:cubicBezTo>
                  <a:cubicBezTo>
                    <a:pt x="209" y="27"/>
                    <a:pt x="209" y="27"/>
                    <a:pt x="209" y="27"/>
                  </a:cubicBezTo>
                  <a:cubicBezTo>
                    <a:pt x="209" y="27"/>
                    <a:pt x="203" y="36"/>
                    <a:pt x="197" y="36"/>
                  </a:cubicBezTo>
                  <a:cubicBezTo>
                    <a:pt x="191" y="37"/>
                    <a:pt x="184" y="35"/>
                    <a:pt x="184" y="35"/>
                  </a:cubicBezTo>
                  <a:cubicBezTo>
                    <a:pt x="186" y="29"/>
                    <a:pt x="186" y="29"/>
                    <a:pt x="186" y="29"/>
                  </a:cubicBezTo>
                  <a:cubicBezTo>
                    <a:pt x="168" y="29"/>
                    <a:pt x="168" y="29"/>
                    <a:pt x="168" y="29"/>
                  </a:cubicBezTo>
                  <a:cubicBezTo>
                    <a:pt x="168" y="29"/>
                    <a:pt x="151" y="34"/>
                    <a:pt x="145" y="31"/>
                  </a:cubicBezTo>
                  <a:cubicBezTo>
                    <a:pt x="138" y="29"/>
                    <a:pt x="137" y="24"/>
                    <a:pt x="130" y="25"/>
                  </a:cubicBezTo>
                  <a:cubicBezTo>
                    <a:pt x="122" y="25"/>
                    <a:pt x="119" y="30"/>
                    <a:pt x="119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29"/>
                    <a:pt x="96" y="43"/>
                    <a:pt x="83" y="45"/>
                  </a:cubicBezTo>
                  <a:cubicBezTo>
                    <a:pt x="71" y="48"/>
                    <a:pt x="61" y="42"/>
                    <a:pt x="61" y="42"/>
                  </a:cubicBezTo>
                  <a:cubicBezTo>
                    <a:pt x="56" y="46"/>
                    <a:pt x="56" y="46"/>
                    <a:pt x="56" y="46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3" y="49"/>
                    <a:pt x="7" y="47"/>
                    <a:pt x="4" y="51"/>
                  </a:cubicBezTo>
                  <a:cubicBezTo>
                    <a:pt x="0" y="56"/>
                    <a:pt x="0" y="66"/>
                    <a:pt x="0" y="66"/>
                  </a:cubicBezTo>
                  <a:cubicBezTo>
                    <a:pt x="0" y="66"/>
                    <a:pt x="3" y="67"/>
                    <a:pt x="8" y="67"/>
                  </a:cubicBezTo>
                  <a:cubicBezTo>
                    <a:pt x="14" y="68"/>
                    <a:pt x="17" y="76"/>
                    <a:pt x="17" y="76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56" y="72"/>
                    <a:pt x="56" y="72"/>
                    <a:pt x="56" y="72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3" y="81"/>
                    <a:pt x="70" y="72"/>
                    <a:pt x="79" y="77"/>
                  </a:cubicBezTo>
                  <a:cubicBezTo>
                    <a:pt x="87" y="83"/>
                    <a:pt x="95" y="97"/>
                    <a:pt x="95" y="97"/>
                  </a:cubicBezTo>
                  <a:cubicBezTo>
                    <a:pt x="101" y="95"/>
                    <a:pt x="101" y="95"/>
                    <a:pt x="101" y="95"/>
                  </a:cubicBezTo>
                  <a:cubicBezTo>
                    <a:pt x="102" y="106"/>
                    <a:pt x="102" y="106"/>
                    <a:pt x="102" y="106"/>
                  </a:cubicBezTo>
                  <a:cubicBezTo>
                    <a:pt x="109" y="104"/>
                    <a:pt x="109" y="104"/>
                    <a:pt x="109" y="104"/>
                  </a:cubicBezTo>
                  <a:cubicBezTo>
                    <a:pt x="108" y="112"/>
                    <a:pt x="108" y="112"/>
                    <a:pt x="108" y="112"/>
                  </a:cubicBezTo>
                  <a:cubicBezTo>
                    <a:pt x="108" y="112"/>
                    <a:pt x="122" y="115"/>
                    <a:pt x="122" y="126"/>
                  </a:cubicBezTo>
                  <a:cubicBezTo>
                    <a:pt x="121" y="136"/>
                    <a:pt x="117" y="139"/>
                    <a:pt x="117" y="139"/>
                  </a:cubicBezTo>
                  <a:cubicBezTo>
                    <a:pt x="119" y="152"/>
                    <a:pt x="119" y="152"/>
                    <a:pt x="119" y="152"/>
                  </a:cubicBezTo>
                  <a:cubicBezTo>
                    <a:pt x="133" y="150"/>
                    <a:pt x="133" y="150"/>
                    <a:pt x="133" y="150"/>
                  </a:cubicBezTo>
                  <a:cubicBezTo>
                    <a:pt x="133" y="150"/>
                    <a:pt x="142" y="139"/>
                    <a:pt x="149" y="138"/>
                  </a:cubicBezTo>
                  <a:cubicBezTo>
                    <a:pt x="157" y="137"/>
                    <a:pt x="165" y="136"/>
                    <a:pt x="165" y="136"/>
                  </a:cubicBezTo>
                  <a:cubicBezTo>
                    <a:pt x="165" y="136"/>
                    <a:pt x="163" y="122"/>
                    <a:pt x="168" y="122"/>
                  </a:cubicBezTo>
                  <a:cubicBezTo>
                    <a:pt x="175" y="122"/>
                    <a:pt x="179" y="126"/>
                    <a:pt x="179" y="126"/>
                  </a:cubicBezTo>
                  <a:cubicBezTo>
                    <a:pt x="205" y="136"/>
                    <a:pt x="205" y="136"/>
                    <a:pt x="205" y="136"/>
                  </a:cubicBezTo>
                  <a:cubicBezTo>
                    <a:pt x="205" y="136"/>
                    <a:pt x="210" y="130"/>
                    <a:pt x="214" y="130"/>
                  </a:cubicBezTo>
                  <a:cubicBezTo>
                    <a:pt x="216" y="130"/>
                    <a:pt x="215" y="132"/>
                    <a:pt x="216" y="136"/>
                  </a:cubicBezTo>
                  <a:cubicBezTo>
                    <a:pt x="218" y="132"/>
                    <a:pt x="220" y="130"/>
                    <a:pt x="221" y="130"/>
                  </a:cubicBezTo>
                  <a:cubicBezTo>
                    <a:pt x="225" y="130"/>
                    <a:pt x="231" y="127"/>
                    <a:pt x="231" y="127"/>
                  </a:cubicBezTo>
                  <a:cubicBezTo>
                    <a:pt x="232" y="123"/>
                    <a:pt x="232" y="123"/>
                    <a:pt x="232" y="123"/>
                  </a:cubicBezTo>
                  <a:cubicBezTo>
                    <a:pt x="232" y="123"/>
                    <a:pt x="241" y="118"/>
                    <a:pt x="243" y="116"/>
                  </a:cubicBezTo>
                  <a:cubicBezTo>
                    <a:pt x="245" y="114"/>
                    <a:pt x="246" y="109"/>
                    <a:pt x="246" y="109"/>
                  </a:cubicBezTo>
                  <a:cubicBezTo>
                    <a:pt x="246" y="109"/>
                    <a:pt x="251" y="114"/>
                    <a:pt x="258" y="111"/>
                  </a:cubicBezTo>
                  <a:cubicBezTo>
                    <a:pt x="263" y="109"/>
                    <a:pt x="276" y="100"/>
                    <a:pt x="276" y="100"/>
                  </a:cubicBezTo>
                  <a:cubicBezTo>
                    <a:pt x="272" y="95"/>
                    <a:pt x="272" y="95"/>
                    <a:pt x="272" y="95"/>
                  </a:cubicBezTo>
                  <a:cubicBezTo>
                    <a:pt x="272" y="95"/>
                    <a:pt x="277" y="97"/>
                    <a:pt x="280" y="94"/>
                  </a:cubicBezTo>
                  <a:cubicBezTo>
                    <a:pt x="284" y="90"/>
                    <a:pt x="278" y="72"/>
                    <a:pt x="291" y="72"/>
                  </a:cubicBezTo>
                  <a:cubicBezTo>
                    <a:pt x="303" y="72"/>
                    <a:pt x="312" y="69"/>
                    <a:pt x="312" y="69"/>
                  </a:cubicBezTo>
                  <a:cubicBezTo>
                    <a:pt x="312" y="69"/>
                    <a:pt x="313" y="75"/>
                    <a:pt x="317" y="75"/>
                  </a:cubicBezTo>
                  <a:cubicBezTo>
                    <a:pt x="322" y="75"/>
                    <a:pt x="329" y="76"/>
                    <a:pt x="331" y="74"/>
                  </a:cubicBezTo>
                  <a:cubicBezTo>
                    <a:pt x="334" y="72"/>
                    <a:pt x="333" y="66"/>
                    <a:pt x="336" y="66"/>
                  </a:cubicBezTo>
                  <a:cubicBezTo>
                    <a:pt x="339" y="66"/>
                    <a:pt x="348" y="75"/>
                    <a:pt x="356" y="68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88" name="Armenia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8315690" y="3996812"/>
              <a:ext cx="598857" cy="336858"/>
            </a:xfrm>
            <a:custGeom>
              <a:avLst/>
              <a:gdLst/>
              <a:ahLst/>
              <a:cxnLst>
                <a:cxn ang="0">
                  <a:pos x="103" y="103"/>
                </a:cxn>
                <a:cxn ang="0">
                  <a:pos x="0" y="47"/>
                </a:cxn>
                <a:cxn ang="0">
                  <a:pos x="207" y="104"/>
                </a:cxn>
                <a:cxn ang="0">
                  <a:pos x="196" y="91"/>
                </a:cxn>
                <a:cxn ang="0">
                  <a:pos x="198" y="83"/>
                </a:cxn>
                <a:cxn ang="0">
                  <a:pos x="190" y="74"/>
                </a:cxn>
                <a:cxn ang="0">
                  <a:pos x="174" y="74"/>
                </a:cxn>
                <a:cxn ang="0">
                  <a:pos x="149" y="70"/>
                </a:cxn>
                <a:cxn ang="0">
                  <a:pos x="133" y="66"/>
                </a:cxn>
                <a:cxn ang="0">
                  <a:pos x="142" y="41"/>
                </a:cxn>
                <a:cxn ang="0">
                  <a:pos x="104" y="35"/>
                </a:cxn>
                <a:cxn ang="0">
                  <a:pos x="109" y="13"/>
                </a:cxn>
                <a:cxn ang="0">
                  <a:pos x="96" y="9"/>
                </a:cxn>
                <a:cxn ang="0">
                  <a:pos x="88" y="13"/>
                </a:cxn>
                <a:cxn ang="0">
                  <a:pos x="82" y="11"/>
                </a:cxn>
                <a:cxn ang="0">
                  <a:pos x="81" y="5"/>
                </a:cxn>
                <a:cxn ang="0">
                  <a:pos x="66" y="5"/>
                </a:cxn>
                <a:cxn ang="0">
                  <a:pos x="57" y="8"/>
                </a:cxn>
                <a:cxn ang="0">
                  <a:pos x="43" y="24"/>
                </a:cxn>
                <a:cxn ang="0">
                  <a:pos x="28" y="29"/>
                </a:cxn>
                <a:cxn ang="0">
                  <a:pos x="16" y="40"/>
                </a:cxn>
                <a:cxn ang="0">
                  <a:pos x="1" y="49"/>
                </a:cxn>
                <a:cxn ang="0">
                  <a:pos x="22" y="60"/>
                </a:cxn>
                <a:cxn ang="0">
                  <a:pos x="59" y="103"/>
                </a:cxn>
                <a:cxn ang="0">
                  <a:pos x="103" y="103"/>
                </a:cxn>
                <a:cxn ang="0">
                  <a:pos x="125" y="101"/>
                </a:cxn>
                <a:cxn ang="0">
                  <a:pos x="130" y="97"/>
                </a:cxn>
                <a:cxn ang="0">
                  <a:pos x="144" y="97"/>
                </a:cxn>
                <a:cxn ang="0">
                  <a:pos x="161" y="99"/>
                </a:cxn>
                <a:cxn ang="0">
                  <a:pos x="177" y="105"/>
                </a:cxn>
                <a:cxn ang="0">
                  <a:pos x="201" y="112"/>
                </a:cxn>
                <a:cxn ang="0">
                  <a:pos x="212" y="106"/>
                </a:cxn>
              </a:cxnLst>
              <a:rect l="0" t="0" r="r" b="b"/>
              <a:pathLst>
                <a:path w="212" h="119">
                  <a:moveTo>
                    <a:pt x="103" y="103"/>
                  </a:moveTo>
                  <a:cubicBezTo>
                    <a:pt x="103" y="103"/>
                    <a:pt x="103" y="103"/>
                    <a:pt x="103" y="103"/>
                  </a:cubicBezTo>
                  <a:moveTo>
                    <a:pt x="1" y="49"/>
                  </a:moveTo>
                  <a:cubicBezTo>
                    <a:pt x="1" y="48"/>
                    <a:pt x="1" y="48"/>
                    <a:pt x="0" y="47"/>
                  </a:cubicBezTo>
                  <a:cubicBezTo>
                    <a:pt x="1" y="48"/>
                    <a:pt x="1" y="48"/>
                    <a:pt x="1" y="49"/>
                  </a:cubicBezTo>
                  <a:close/>
                  <a:moveTo>
                    <a:pt x="207" y="104"/>
                  </a:moveTo>
                  <a:cubicBezTo>
                    <a:pt x="207" y="104"/>
                    <a:pt x="206" y="99"/>
                    <a:pt x="205" y="96"/>
                  </a:cubicBezTo>
                  <a:cubicBezTo>
                    <a:pt x="205" y="92"/>
                    <a:pt x="196" y="94"/>
                    <a:pt x="196" y="91"/>
                  </a:cubicBezTo>
                  <a:cubicBezTo>
                    <a:pt x="196" y="88"/>
                    <a:pt x="200" y="90"/>
                    <a:pt x="203" y="88"/>
                  </a:cubicBezTo>
                  <a:cubicBezTo>
                    <a:pt x="207" y="86"/>
                    <a:pt x="203" y="85"/>
                    <a:pt x="198" y="83"/>
                  </a:cubicBezTo>
                  <a:cubicBezTo>
                    <a:pt x="193" y="82"/>
                    <a:pt x="189" y="83"/>
                    <a:pt x="186" y="81"/>
                  </a:cubicBezTo>
                  <a:cubicBezTo>
                    <a:pt x="185" y="77"/>
                    <a:pt x="188" y="75"/>
                    <a:pt x="190" y="74"/>
                  </a:cubicBezTo>
                  <a:cubicBezTo>
                    <a:pt x="192" y="73"/>
                    <a:pt x="191" y="69"/>
                    <a:pt x="183" y="69"/>
                  </a:cubicBezTo>
                  <a:cubicBezTo>
                    <a:pt x="176" y="69"/>
                    <a:pt x="176" y="73"/>
                    <a:pt x="174" y="74"/>
                  </a:cubicBezTo>
                  <a:cubicBezTo>
                    <a:pt x="170" y="75"/>
                    <a:pt x="163" y="70"/>
                    <a:pt x="160" y="68"/>
                  </a:cubicBezTo>
                  <a:cubicBezTo>
                    <a:pt x="157" y="67"/>
                    <a:pt x="151" y="70"/>
                    <a:pt x="149" y="70"/>
                  </a:cubicBezTo>
                  <a:cubicBezTo>
                    <a:pt x="147" y="70"/>
                    <a:pt x="148" y="67"/>
                    <a:pt x="146" y="66"/>
                  </a:cubicBezTo>
                  <a:cubicBezTo>
                    <a:pt x="144" y="65"/>
                    <a:pt x="136" y="68"/>
                    <a:pt x="133" y="66"/>
                  </a:cubicBezTo>
                  <a:cubicBezTo>
                    <a:pt x="130" y="64"/>
                    <a:pt x="144" y="59"/>
                    <a:pt x="146" y="56"/>
                  </a:cubicBezTo>
                  <a:cubicBezTo>
                    <a:pt x="148" y="53"/>
                    <a:pt x="146" y="43"/>
                    <a:pt x="142" y="41"/>
                  </a:cubicBezTo>
                  <a:cubicBezTo>
                    <a:pt x="139" y="38"/>
                    <a:pt x="131" y="43"/>
                    <a:pt x="123" y="41"/>
                  </a:cubicBezTo>
                  <a:cubicBezTo>
                    <a:pt x="114" y="39"/>
                    <a:pt x="104" y="35"/>
                    <a:pt x="104" y="35"/>
                  </a:cubicBezTo>
                  <a:cubicBezTo>
                    <a:pt x="104" y="23"/>
                    <a:pt x="104" y="23"/>
                    <a:pt x="104" y="23"/>
                  </a:cubicBezTo>
                  <a:cubicBezTo>
                    <a:pt x="104" y="23"/>
                    <a:pt x="111" y="20"/>
                    <a:pt x="109" y="13"/>
                  </a:cubicBezTo>
                  <a:cubicBezTo>
                    <a:pt x="107" y="8"/>
                    <a:pt x="96" y="13"/>
                    <a:pt x="96" y="13"/>
                  </a:cubicBezTo>
                  <a:cubicBezTo>
                    <a:pt x="96" y="9"/>
                    <a:pt x="96" y="9"/>
                    <a:pt x="96" y="9"/>
                  </a:cubicBezTo>
                  <a:cubicBezTo>
                    <a:pt x="93" y="9"/>
                    <a:pt x="93" y="9"/>
                    <a:pt x="93" y="9"/>
                  </a:cubicBezTo>
                  <a:cubicBezTo>
                    <a:pt x="93" y="9"/>
                    <a:pt x="93" y="12"/>
                    <a:pt x="88" y="13"/>
                  </a:cubicBezTo>
                  <a:cubicBezTo>
                    <a:pt x="84" y="13"/>
                    <a:pt x="87" y="19"/>
                    <a:pt x="84" y="19"/>
                  </a:cubicBezTo>
                  <a:cubicBezTo>
                    <a:pt x="81" y="19"/>
                    <a:pt x="84" y="12"/>
                    <a:pt x="82" y="11"/>
                  </a:cubicBezTo>
                  <a:cubicBezTo>
                    <a:pt x="80" y="10"/>
                    <a:pt x="77" y="17"/>
                    <a:pt x="74" y="17"/>
                  </a:cubicBezTo>
                  <a:cubicBezTo>
                    <a:pt x="70" y="16"/>
                    <a:pt x="82" y="10"/>
                    <a:pt x="81" y="5"/>
                  </a:cubicBezTo>
                  <a:cubicBezTo>
                    <a:pt x="80" y="0"/>
                    <a:pt x="74" y="5"/>
                    <a:pt x="71" y="6"/>
                  </a:cubicBezTo>
                  <a:cubicBezTo>
                    <a:pt x="70" y="6"/>
                    <a:pt x="68" y="5"/>
                    <a:pt x="66" y="5"/>
                  </a:cubicBezTo>
                  <a:cubicBezTo>
                    <a:pt x="66" y="6"/>
                    <a:pt x="66" y="6"/>
                    <a:pt x="65" y="7"/>
                  </a:cubicBezTo>
                  <a:cubicBezTo>
                    <a:pt x="62" y="10"/>
                    <a:pt x="57" y="8"/>
                    <a:pt x="57" y="8"/>
                  </a:cubicBezTo>
                  <a:cubicBezTo>
                    <a:pt x="61" y="13"/>
                    <a:pt x="61" y="13"/>
                    <a:pt x="61" y="13"/>
                  </a:cubicBezTo>
                  <a:cubicBezTo>
                    <a:pt x="61" y="13"/>
                    <a:pt x="48" y="22"/>
                    <a:pt x="43" y="24"/>
                  </a:cubicBezTo>
                  <a:cubicBezTo>
                    <a:pt x="36" y="27"/>
                    <a:pt x="31" y="22"/>
                    <a:pt x="31" y="22"/>
                  </a:cubicBezTo>
                  <a:cubicBezTo>
                    <a:pt x="31" y="22"/>
                    <a:pt x="30" y="27"/>
                    <a:pt x="28" y="29"/>
                  </a:cubicBezTo>
                  <a:cubicBezTo>
                    <a:pt x="26" y="31"/>
                    <a:pt x="17" y="36"/>
                    <a:pt x="17" y="36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6" y="40"/>
                    <a:pt x="10" y="43"/>
                    <a:pt x="6" y="43"/>
                  </a:cubicBezTo>
                  <a:cubicBezTo>
                    <a:pt x="5" y="43"/>
                    <a:pt x="3" y="45"/>
                    <a:pt x="1" y="49"/>
                  </a:cubicBezTo>
                  <a:cubicBezTo>
                    <a:pt x="1" y="50"/>
                    <a:pt x="1" y="52"/>
                    <a:pt x="4" y="52"/>
                  </a:cubicBezTo>
                  <a:cubicBezTo>
                    <a:pt x="10" y="52"/>
                    <a:pt x="19" y="51"/>
                    <a:pt x="22" y="60"/>
                  </a:cubicBezTo>
                  <a:cubicBezTo>
                    <a:pt x="25" y="71"/>
                    <a:pt x="22" y="84"/>
                    <a:pt x="32" y="94"/>
                  </a:cubicBezTo>
                  <a:cubicBezTo>
                    <a:pt x="43" y="103"/>
                    <a:pt x="51" y="108"/>
                    <a:pt x="59" y="103"/>
                  </a:cubicBezTo>
                  <a:cubicBezTo>
                    <a:pt x="67" y="97"/>
                    <a:pt x="71" y="90"/>
                    <a:pt x="83" y="94"/>
                  </a:cubicBezTo>
                  <a:cubicBezTo>
                    <a:pt x="95" y="96"/>
                    <a:pt x="103" y="103"/>
                    <a:pt x="103" y="103"/>
                  </a:cubicBezTo>
                  <a:cubicBezTo>
                    <a:pt x="103" y="103"/>
                    <a:pt x="110" y="91"/>
                    <a:pt x="115" y="90"/>
                  </a:cubicBezTo>
                  <a:cubicBezTo>
                    <a:pt x="121" y="89"/>
                    <a:pt x="125" y="101"/>
                    <a:pt x="125" y="101"/>
                  </a:cubicBezTo>
                  <a:cubicBezTo>
                    <a:pt x="128" y="100"/>
                    <a:pt x="128" y="100"/>
                    <a:pt x="128" y="100"/>
                  </a:cubicBezTo>
                  <a:cubicBezTo>
                    <a:pt x="130" y="97"/>
                    <a:pt x="130" y="97"/>
                    <a:pt x="130" y="97"/>
                  </a:cubicBezTo>
                  <a:cubicBezTo>
                    <a:pt x="133" y="99"/>
                    <a:pt x="133" y="99"/>
                    <a:pt x="133" y="99"/>
                  </a:cubicBezTo>
                  <a:cubicBezTo>
                    <a:pt x="144" y="97"/>
                    <a:pt x="144" y="97"/>
                    <a:pt x="144" y="97"/>
                  </a:cubicBezTo>
                  <a:cubicBezTo>
                    <a:pt x="144" y="97"/>
                    <a:pt x="150" y="86"/>
                    <a:pt x="155" y="86"/>
                  </a:cubicBezTo>
                  <a:cubicBezTo>
                    <a:pt x="160" y="86"/>
                    <a:pt x="161" y="99"/>
                    <a:pt x="161" y="99"/>
                  </a:cubicBezTo>
                  <a:cubicBezTo>
                    <a:pt x="161" y="99"/>
                    <a:pt x="169" y="97"/>
                    <a:pt x="173" y="97"/>
                  </a:cubicBezTo>
                  <a:cubicBezTo>
                    <a:pt x="177" y="98"/>
                    <a:pt x="177" y="105"/>
                    <a:pt x="177" y="105"/>
                  </a:cubicBezTo>
                  <a:cubicBezTo>
                    <a:pt x="196" y="119"/>
                    <a:pt x="196" y="119"/>
                    <a:pt x="196" y="119"/>
                  </a:cubicBezTo>
                  <a:cubicBezTo>
                    <a:pt x="201" y="112"/>
                    <a:pt x="201" y="112"/>
                    <a:pt x="201" y="112"/>
                  </a:cubicBezTo>
                  <a:cubicBezTo>
                    <a:pt x="207" y="111"/>
                    <a:pt x="207" y="111"/>
                    <a:pt x="207" y="111"/>
                  </a:cubicBezTo>
                  <a:cubicBezTo>
                    <a:pt x="212" y="106"/>
                    <a:pt x="212" y="106"/>
                    <a:pt x="212" y="106"/>
                  </a:cubicBezTo>
                  <a:lnTo>
                    <a:pt x="207" y="104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89" name="Turkey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5946297" y="4096081"/>
              <a:ext cx="2886884" cy="1615938"/>
            </a:xfrm>
            <a:custGeom>
              <a:avLst/>
              <a:gdLst/>
              <a:ahLst/>
              <a:cxnLst>
                <a:cxn ang="0">
                  <a:pos x="24" y="340"/>
                </a:cxn>
                <a:cxn ang="0">
                  <a:pos x="49" y="328"/>
                </a:cxn>
                <a:cxn ang="0">
                  <a:pos x="102" y="283"/>
                </a:cxn>
                <a:cxn ang="0">
                  <a:pos x="135" y="275"/>
                </a:cxn>
                <a:cxn ang="0">
                  <a:pos x="103" y="241"/>
                </a:cxn>
                <a:cxn ang="0">
                  <a:pos x="87" y="218"/>
                </a:cxn>
                <a:cxn ang="0">
                  <a:pos x="55" y="215"/>
                </a:cxn>
                <a:cxn ang="0">
                  <a:pos x="24" y="241"/>
                </a:cxn>
                <a:cxn ang="0">
                  <a:pos x="29" y="264"/>
                </a:cxn>
                <a:cxn ang="0">
                  <a:pos x="25" y="300"/>
                </a:cxn>
                <a:cxn ang="0">
                  <a:pos x="41" y="327"/>
                </a:cxn>
                <a:cxn ang="0">
                  <a:pos x="15" y="353"/>
                </a:cxn>
                <a:cxn ang="0">
                  <a:pos x="973" y="186"/>
                </a:cxn>
                <a:cxn ang="0">
                  <a:pos x="946" y="128"/>
                </a:cxn>
                <a:cxn ang="0">
                  <a:pos x="942" y="68"/>
                </a:cxn>
                <a:cxn ang="0">
                  <a:pos x="843" y="17"/>
                </a:cxn>
                <a:cxn ang="0">
                  <a:pos x="789" y="14"/>
                </a:cxn>
                <a:cxn ang="0">
                  <a:pos x="720" y="63"/>
                </a:cxn>
                <a:cxn ang="0">
                  <a:pos x="587" y="131"/>
                </a:cxn>
                <a:cxn ang="0">
                  <a:pos x="517" y="129"/>
                </a:cxn>
                <a:cxn ang="0">
                  <a:pos x="448" y="131"/>
                </a:cxn>
                <a:cxn ang="0">
                  <a:pos x="373" y="138"/>
                </a:cxn>
                <a:cxn ang="0">
                  <a:pos x="276" y="207"/>
                </a:cxn>
                <a:cxn ang="0">
                  <a:pos x="218" y="236"/>
                </a:cxn>
                <a:cxn ang="0">
                  <a:pos x="157" y="262"/>
                </a:cxn>
                <a:cxn ang="0">
                  <a:pos x="198" y="277"/>
                </a:cxn>
                <a:cxn ang="0">
                  <a:pos x="151" y="303"/>
                </a:cxn>
                <a:cxn ang="0">
                  <a:pos x="151" y="310"/>
                </a:cxn>
                <a:cxn ang="0">
                  <a:pos x="97" y="314"/>
                </a:cxn>
                <a:cxn ang="0">
                  <a:pos x="80" y="321"/>
                </a:cxn>
                <a:cxn ang="0">
                  <a:pos x="37" y="357"/>
                </a:cxn>
                <a:cxn ang="0">
                  <a:pos x="26" y="399"/>
                </a:cxn>
                <a:cxn ang="0">
                  <a:pos x="66" y="411"/>
                </a:cxn>
                <a:cxn ang="0">
                  <a:pos x="73" y="446"/>
                </a:cxn>
                <a:cxn ang="0">
                  <a:pos x="79" y="459"/>
                </a:cxn>
                <a:cxn ang="0">
                  <a:pos x="69" y="453"/>
                </a:cxn>
                <a:cxn ang="0">
                  <a:pos x="71" y="478"/>
                </a:cxn>
                <a:cxn ang="0">
                  <a:pos x="107" y="496"/>
                </a:cxn>
                <a:cxn ang="0">
                  <a:pos x="110" y="510"/>
                </a:cxn>
                <a:cxn ang="0">
                  <a:pos x="130" y="524"/>
                </a:cxn>
                <a:cxn ang="0">
                  <a:pos x="128" y="540"/>
                </a:cxn>
                <a:cxn ang="0">
                  <a:pos x="150" y="548"/>
                </a:cxn>
                <a:cxn ang="0">
                  <a:pos x="147" y="554"/>
                </a:cxn>
                <a:cxn ang="0">
                  <a:pos x="162" y="556"/>
                </a:cxn>
                <a:cxn ang="0">
                  <a:pos x="175" y="543"/>
                </a:cxn>
                <a:cxn ang="0">
                  <a:pos x="208" y="545"/>
                </a:cxn>
                <a:cxn ang="0">
                  <a:pos x="221" y="551"/>
                </a:cxn>
                <a:cxn ang="0">
                  <a:pos x="241" y="560"/>
                </a:cxn>
                <a:cxn ang="0">
                  <a:pos x="315" y="546"/>
                </a:cxn>
                <a:cxn ang="0">
                  <a:pos x="391" y="513"/>
                </a:cxn>
                <a:cxn ang="0">
                  <a:pos x="563" y="456"/>
                </a:cxn>
                <a:cxn ang="0">
                  <a:pos x="606" y="438"/>
                </a:cxn>
                <a:cxn ang="0">
                  <a:pos x="631" y="472"/>
                </a:cxn>
                <a:cxn ang="0">
                  <a:pos x="645" y="413"/>
                </a:cxn>
                <a:cxn ang="0">
                  <a:pos x="707" y="377"/>
                </a:cxn>
                <a:cxn ang="0">
                  <a:pos x="865" y="297"/>
                </a:cxn>
                <a:cxn ang="0">
                  <a:pos x="910" y="253"/>
                </a:cxn>
                <a:cxn ang="0">
                  <a:pos x="975" y="238"/>
                </a:cxn>
                <a:cxn ang="0">
                  <a:pos x="1020" y="222"/>
                </a:cxn>
              </a:cxnLst>
              <a:rect l="0" t="0" r="r" b="b"/>
              <a:pathLst>
                <a:path w="1022" h="573">
                  <a:moveTo>
                    <a:pt x="91" y="305"/>
                  </a:moveTo>
                  <a:cubicBezTo>
                    <a:pt x="82" y="306"/>
                    <a:pt x="85" y="312"/>
                    <a:pt x="91" y="310"/>
                  </a:cubicBezTo>
                  <a:cubicBezTo>
                    <a:pt x="100" y="308"/>
                    <a:pt x="101" y="304"/>
                    <a:pt x="91" y="305"/>
                  </a:cubicBezTo>
                  <a:close/>
                  <a:moveTo>
                    <a:pt x="41" y="327"/>
                  </a:moveTo>
                  <a:cubicBezTo>
                    <a:pt x="24" y="340"/>
                    <a:pt x="24" y="340"/>
                    <a:pt x="24" y="340"/>
                  </a:cubicBezTo>
                  <a:cubicBezTo>
                    <a:pt x="30" y="347"/>
                    <a:pt x="30" y="347"/>
                    <a:pt x="30" y="347"/>
                  </a:cubicBezTo>
                  <a:cubicBezTo>
                    <a:pt x="26" y="360"/>
                    <a:pt x="26" y="360"/>
                    <a:pt x="26" y="360"/>
                  </a:cubicBezTo>
                  <a:cubicBezTo>
                    <a:pt x="33" y="355"/>
                    <a:pt x="33" y="355"/>
                    <a:pt x="33" y="355"/>
                  </a:cubicBezTo>
                  <a:cubicBezTo>
                    <a:pt x="35" y="347"/>
                    <a:pt x="35" y="347"/>
                    <a:pt x="35" y="347"/>
                  </a:cubicBezTo>
                  <a:cubicBezTo>
                    <a:pt x="49" y="328"/>
                    <a:pt x="49" y="328"/>
                    <a:pt x="49" y="328"/>
                  </a:cubicBezTo>
                  <a:cubicBezTo>
                    <a:pt x="64" y="318"/>
                    <a:pt x="64" y="318"/>
                    <a:pt x="64" y="318"/>
                  </a:cubicBezTo>
                  <a:cubicBezTo>
                    <a:pt x="77" y="302"/>
                    <a:pt x="77" y="302"/>
                    <a:pt x="77" y="302"/>
                  </a:cubicBezTo>
                  <a:cubicBezTo>
                    <a:pt x="77" y="302"/>
                    <a:pt x="79" y="294"/>
                    <a:pt x="80" y="290"/>
                  </a:cubicBezTo>
                  <a:cubicBezTo>
                    <a:pt x="81" y="287"/>
                    <a:pt x="93" y="283"/>
                    <a:pt x="93" y="283"/>
                  </a:cubicBezTo>
                  <a:cubicBezTo>
                    <a:pt x="93" y="283"/>
                    <a:pt x="100" y="284"/>
                    <a:pt x="102" y="283"/>
                  </a:cubicBezTo>
                  <a:cubicBezTo>
                    <a:pt x="105" y="283"/>
                    <a:pt x="106" y="275"/>
                    <a:pt x="113" y="274"/>
                  </a:cubicBezTo>
                  <a:cubicBezTo>
                    <a:pt x="120" y="273"/>
                    <a:pt x="132" y="274"/>
                    <a:pt x="132" y="274"/>
                  </a:cubicBezTo>
                  <a:cubicBezTo>
                    <a:pt x="132" y="270"/>
                    <a:pt x="132" y="270"/>
                    <a:pt x="132" y="270"/>
                  </a:cubicBezTo>
                  <a:cubicBezTo>
                    <a:pt x="135" y="270"/>
                    <a:pt x="135" y="270"/>
                    <a:pt x="135" y="270"/>
                  </a:cubicBezTo>
                  <a:cubicBezTo>
                    <a:pt x="135" y="275"/>
                    <a:pt x="135" y="275"/>
                    <a:pt x="135" y="275"/>
                  </a:cubicBezTo>
                  <a:cubicBezTo>
                    <a:pt x="135" y="275"/>
                    <a:pt x="140" y="275"/>
                    <a:pt x="149" y="272"/>
                  </a:cubicBezTo>
                  <a:cubicBezTo>
                    <a:pt x="157" y="268"/>
                    <a:pt x="153" y="258"/>
                    <a:pt x="153" y="258"/>
                  </a:cubicBezTo>
                  <a:cubicBezTo>
                    <a:pt x="155" y="253"/>
                    <a:pt x="155" y="253"/>
                    <a:pt x="155" y="253"/>
                  </a:cubicBezTo>
                  <a:cubicBezTo>
                    <a:pt x="155" y="253"/>
                    <a:pt x="143" y="253"/>
                    <a:pt x="133" y="251"/>
                  </a:cubicBezTo>
                  <a:cubicBezTo>
                    <a:pt x="123" y="250"/>
                    <a:pt x="112" y="246"/>
                    <a:pt x="103" y="241"/>
                  </a:cubicBezTo>
                  <a:cubicBezTo>
                    <a:pt x="95" y="237"/>
                    <a:pt x="101" y="233"/>
                    <a:pt x="100" y="229"/>
                  </a:cubicBezTo>
                  <a:cubicBezTo>
                    <a:pt x="99" y="226"/>
                    <a:pt x="93" y="223"/>
                    <a:pt x="93" y="223"/>
                  </a:cubicBezTo>
                  <a:cubicBezTo>
                    <a:pt x="96" y="221"/>
                    <a:pt x="96" y="221"/>
                    <a:pt x="96" y="221"/>
                  </a:cubicBezTo>
                  <a:cubicBezTo>
                    <a:pt x="93" y="215"/>
                    <a:pt x="93" y="215"/>
                    <a:pt x="93" y="215"/>
                  </a:cubicBezTo>
                  <a:cubicBezTo>
                    <a:pt x="87" y="218"/>
                    <a:pt x="87" y="218"/>
                    <a:pt x="87" y="218"/>
                  </a:cubicBezTo>
                  <a:cubicBezTo>
                    <a:pt x="84" y="218"/>
                    <a:pt x="84" y="218"/>
                    <a:pt x="84" y="218"/>
                  </a:cubicBezTo>
                  <a:cubicBezTo>
                    <a:pt x="84" y="223"/>
                    <a:pt x="84" y="223"/>
                    <a:pt x="84" y="223"/>
                  </a:cubicBezTo>
                  <a:cubicBezTo>
                    <a:pt x="77" y="220"/>
                    <a:pt x="77" y="220"/>
                    <a:pt x="77" y="220"/>
                  </a:cubicBezTo>
                  <a:cubicBezTo>
                    <a:pt x="77" y="220"/>
                    <a:pt x="72" y="224"/>
                    <a:pt x="67" y="224"/>
                  </a:cubicBezTo>
                  <a:cubicBezTo>
                    <a:pt x="63" y="223"/>
                    <a:pt x="58" y="217"/>
                    <a:pt x="55" y="215"/>
                  </a:cubicBezTo>
                  <a:cubicBezTo>
                    <a:pt x="51" y="215"/>
                    <a:pt x="49" y="221"/>
                    <a:pt x="49" y="221"/>
                  </a:cubicBezTo>
                  <a:cubicBezTo>
                    <a:pt x="49" y="221"/>
                    <a:pt x="48" y="218"/>
                    <a:pt x="46" y="219"/>
                  </a:cubicBezTo>
                  <a:cubicBezTo>
                    <a:pt x="44" y="221"/>
                    <a:pt x="44" y="224"/>
                    <a:pt x="38" y="228"/>
                  </a:cubicBezTo>
                  <a:cubicBezTo>
                    <a:pt x="34" y="233"/>
                    <a:pt x="28" y="229"/>
                    <a:pt x="23" y="230"/>
                  </a:cubicBezTo>
                  <a:cubicBezTo>
                    <a:pt x="20" y="233"/>
                    <a:pt x="25" y="237"/>
                    <a:pt x="24" y="241"/>
                  </a:cubicBezTo>
                  <a:cubicBezTo>
                    <a:pt x="22" y="244"/>
                    <a:pt x="17" y="241"/>
                    <a:pt x="15" y="243"/>
                  </a:cubicBezTo>
                  <a:cubicBezTo>
                    <a:pt x="12" y="245"/>
                    <a:pt x="14" y="250"/>
                    <a:pt x="14" y="250"/>
                  </a:cubicBezTo>
                  <a:cubicBezTo>
                    <a:pt x="21" y="252"/>
                    <a:pt x="21" y="252"/>
                    <a:pt x="21" y="252"/>
                  </a:cubicBezTo>
                  <a:cubicBezTo>
                    <a:pt x="28" y="255"/>
                    <a:pt x="28" y="255"/>
                    <a:pt x="28" y="255"/>
                  </a:cubicBezTo>
                  <a:cubicBezTo>
                    <a:pt x="28" y="255"/>
                    <a:pt x="28" y="261"/>
                    <a:pt x="29" y="264"/>
                  </a:cubicBezTo>
                  <a:cubicBezTo>
                    <a:pt x="30" y="266"/>
                    <a:pt x="36" y="271"/>
                    <a:pt x="34" y="273"/>
                  </a:cubicBezTo>
                  <a:cubicBezTo>
                    <a:pt x="32" y="275"/>
                    <a:pt x="26" y="274"/>
                    <a:pt x="26" y="274"/>
                  </a:cubicBezTo>
                  <a:cubicBezTo>
                    <a:pt x="19" y="281"/>
                    <a:pt x="19" y="281"/>
                    <a:pt x="19" y="281"/>
                  </a:cubicBezTo>
                  <a:cubicBezTo>
                    <a:pt x="20" y="290"/>
                    <a:pt x="20" y="290"/>
                    <a:pt x="20" y="290"/>
                  </a:cubicBezTo>
                  <a:cubicBezTo>
                    <a:pt x="20" y="290"/>
                    <a:pt x="28" y="296"/>
                    <a:pt x="25" y="300"/>
                  </a:cubicBezTo>
                  <a:cubicBezTo>
                    <a:pt x="23" y="305"/>
                    <a:pt x="13" y="316"/>
                    <a:pt x="13" y="316"/>
                  </a:cubicBezTo>
                  <a:cubicBezTo>
                    <a:pt x="13" y="316"/>
                    <a:pt x="14" y="322"/>
                    <a:pt x="18" y="324"/>
                  </a:cubicBezTo>
                  <a:cubicBezTo>
                    <a:pt x="22" y="328"/>
                    <a:pt x="39" y="320"/>
                    <a:pt x="39" y="320"/>
                  </a:cubicBezTo>
                  <a:cubicBezTo>
                    <a:pt x="39" y="320"/>
                    <a:pt x="50" y="314"/>
                    <a:pt x="52" y="318"/>
                  </a:cubicBezTo>
                  <a:cubicBezTo>
                    <a:pt x="53" y="321"/>
                    <a:pt x="41" y="327"/>
                    <a:pt x="41" y="327"/>
                  </a:cubicBezTo>
                  <a:close/>
                  <a:moveTo>
                    <a:pt x="13" y="350"/>
                  </a:moveTo>
                  <a:cubicBezTo>
                    <a:pt x="13" y="350"/>
                    <a:pt x="0" y="354"/>
                    <a:pt x="0" y="361"/>
                  </a:cubicBezTo>
                  <a:cubicBezTo>
                    <a:pt x="0" y="361"/>
                    <a:pt x="2" y="364"/>
                    <a:pt x="8" y="361"/>
                  </a:cubicBezTo>
                  <a:cubicBezTo>
                    <a:pt x="15" y="357"/>
                    <a:pt x="18" y="355"/>
                    <a:pt x="18" y="355"/>
                  </a:cubicBezTo>
                  <a:cubicBezTo>
                    <a:pt x="15" y="353"/>
                    <a:pt x="15" y="353"/>
                    <a:pt x="15" y="353"/>
                  </a:cubicBezTo>
                  <a:lnTo>
                    <a:pt x="13" y="350"/>
                  </a:lnTo>
                  <a:close/>
                  <a:moveTo>
                    <a:pt x="1019" y="210"/>
                  </a:moveTo>
                  <a:cubicBezTo>
                    <a:pt x="1015" y="206"/>
                    <a:pt x="1013" y="209"/>
                    <a:pt x="1004" y="209"/>
                  </a:cubicBezTo>
                  <a:cubicBezTo>
                    <a:pt x="997" y="209"/>
                    <a:pt x="1003" y="198"/>
                    <a:pt x="996" y="191"/>
                  </a:cubicBezTo>
                  <a:cubicBezTo>
                    <a:pt x="988" y="182"/>
                    <a:pt x="973" y="186"/>
                    <a:pt x="973" y="186"/>
                  </a:cubicBezTo>
                  <a:cubicBezTo>
                    <a:pt x="971" y="155"/>
                    <a:pt x="971" y="155"/>
                    <a:pt x="971" y="155"/>
                  </a:cubicBezTo>
                  <a:cubicBezTo>
                    <a:pt x="963" y="159"/>
                    <a:pt x="963" y="159"/>
                    <a:pt x="963" y="159"/>
                  </a:cubicBezTo>
                  <a:cubicBezTo>
                    <a:pt x="963" y="159"/>
                    <a:pt x="964" y="150"/>
                    <a:pt x="959" y="146"/>
                  </a:cubicBezTo>
                  <a:cubicBezTo>
                    <a:pt x="955" y="141"/>
                    <a:pt x="950" y="138"/>
                    <a:pt x="950" y="138"/>
                  </a:cubicBezTo>
                  <a:cubicBezTo>
                    <a:pt x="946" y="128"/>
                    <a:pt x="946" y="128"/>
                    <a:pt x="946" y="128"/>
                  </a:cubicBezTo>
                  <a:cubicBezTo>
                    <a:pt x="938" y="128"/>
                    <a:pt x="938" y="128"/>
                    <a:pt x="938" y="128"/>
                  </a:cubicBezTo>
                  <a:cubicBezTo>
                    <a:pt x="938" y="128"/>
                    <a:pt x="920" y="108"/>
                    <a:pt x="919" y="104"/>
                  </a:cubicBezTo>
                  <a:cubicBezTo>
                    <a:pt x="919" y="100"/>
                    <a:pt x="929" y="98"/>
                    <a:pt x="934" y="95"/>
                  </a:cubicBezTo>
                  <a:cubicBezTo>
                    <a:pt x="938" y="92"/>
                    <a:pt x="932" y="82"/>
                    <a:pt x="930" y="75"/>
                  </a:cubicBezTo>
                  <a:cubicBezTo>
                    <a:pt x="927" y="68"/>
                    <a:pt x="942" y="68"/>
                    <a:pt x="942" y="68"/>
                  </a:cubicBezTo>
                  <a:cubicBezTo>
                    <a:pt x="942" y="68"/>
                    <a:pt x="934" y="61"/>
                    <a:pt x="922" y="59"/>
                  </a:cubicBezTo>
                  <a:cubicBezTo>
                    <a:pt x="910" y="55"/>
                    <a:pt x="906" y="62"/>
                    <a:pt x="898" y="68"/>
                  </a:cubicBezTo>
                  <a:cubicBezTo>
                    <a:pt x="890" y="73"/>
                    <a:pt x="882" y="68"/>
                    <a:pt x="871" y="59"/>
                  </a:cubicBezTo>
                  <a:cubicBezTo>
                    <a:pt x="861" y="49"/>
                    <a:pt x="864" y="36"/>
                    <a:pt x="861" y="25"/>
                  </a:cubicBezTo>
                  <a:cubicBezTo>
                    <a:pt x="858" y="16"/>
                    <a:pt x="849" y="17"/>
                    <a:pt x="843" y="17"/>
                  </a:cubicBezTo>
                  <a:cubicBezTo>
                    <a:pt x="838" y="17"/>
                    <a:pt x="841" y="8"/>
                    <a:pt x="838" y="8"/>
                  </a:cubicBezTo>
                  <a:cubicBezTo>
                    <a:pt x="834" y="8"/>
                    <a:pt x="829" y="14"/>
                    <a:pt x="829" y="14"/>
                  </a:cubicBezTo>
                  <a:cubicBezTo>
                    <a:pt x="803" y="4"/>
                    <a:pt x="803" y="4"/>
                    <a:pt x="803" y="4"/>
                  </a:cubicBezTo>
                  <a:cubicBezTo>
                    <a:pt x="803" y="4"/>
                    <a:pt x="799" y="0"/>
                    <a:pt x="792" y="0"/>
                  </a:cubicBezTo>
                  <a:cubicBezTo>
                    <a:pt x="787" y="0"/>
                    <a:pt x="789" y="14"/>
                    <a:pt x="789" y="14"/>
                  </a:cubicBezTo>
                  <a:cubicBezTo>
                    <a:pt x="789" y="14"/>
                    <a:pt x="781" y="15"/>
                    <a:pt x="773" y="16"/>
                  </a:cubicBezTo>
                  <a:cubicBezTo>
                    <a:pt x="766" y="17"/>
                    <a:pt x="757" y="28"/>
                    <a:pt x="757" y="28"/>
                  </a:cubicBezTo>
                  <a:cubicBezTo>
                    <a:pt x="741" y="30"/>
                    <a:pt x="741" y="30"/>
                    <a:pt x="741" y="30"/>
                  </a:cubicBezTo>
                  <a:cubicBezTo>
                    <a:pt x="726" y="59"/>
                    <a:pt x="726" y="59"/>
                    <a:pt x="726" y="59"/>
                  </a:cubicBezTo>
                  <a:cubicBezTo>
                    <a:pt x="720" y="63"/>
                    <a:pt x="720" y="63"/>
                    <a:pt x="720" y="63"/>
                  </a:cubicBezTo>
                  <a:cubicBezTo>
                    <a:pt x="720" y="63"/>
                    <a:pt x="721" y="69"/>
                    <a:pt x="703" y="85"/>
                  </a:cubicBezTo>
                  <a:cubicBezTo>
                    <a:pt x="685" y="101"/>
                    <a:pt x="665" y="99"/>
                    <a:pt x="665" y="99"/>
                  </a:cubicBezTo>
                  <a:cubicBezTo>
                    <a:pt x="665" y="99"/>
                    <a:pt x="662" y="95"/>
                    <a:pt x="651" y="98"/>
                  </a:cubicBezTo>
                  <a:cubicBezTo>
                    <a:pt x="640" y="101"/>
                    <a:pt x="624" y="118"/>
                    <a:pt x="614" y="126"/>
                  </a:cubicBezTo>
                  <a:cubicBezTo>
                    <a:pt x="604" y="132"/>
                    <a:pt x="587" y="131"/>
                    <a:pt x="587" y="131"/>
                  </a:cubicBezTo>
                  <a:cubicBezTo>
                    <a:pt x="578" y="126"/>
                    <a:pt x="578" y="126"/>
                    <a:pt x="578" y="126"/>
                  </a:cubicBezTo>
                  <a:cubicBezTo>
                    <a:pt x="569" y="125"/>
                    <a:pt x="569" y="125"/>
                    <a:pt x="569" y="125"/>
                  </a:cubicBezTo>
                  <a:cubicBezTo>
                    <a:pt x="564" y="138"/>
                    <a:pt x="564" y="138"/>
                    <a:pt x="564" y="138"/>
                  </a:cubicBezTo>
                  <a:cubicBezTo>
                    <a:pt x="564" y="138"/>
                    <a:pt x="542" y="133"/>
                    <a:pt x="539" y="130"/>
                  </a:cubicBezTo>
                  <a:cubicBezTo>
                    <a:pt x="534" y="127"/>
                    <a:pt x="517" y="129"/>
                    <a:pt x="517" y="129"/>
                  </a:cubicBezTo>
                  <a:cubicBezTo>
                    <a:pt x="517" y="129"/>
                    <a:pt x="522" y="142"/>
                    <a:pt x="515" y="145"/>
                  </a:cubicBezTo>
                  <a:cubicBezTo>
                    <a:pt x="509" y="148"/>
                    <a:pt x="490" y="136"/>
                    <a:pt x="490" y="136"/>
                  </a:cubicBezTo>
                  <a:cubicBezTo>
                    <a:pt x="490" y="123"/>
                    <a:pt x="490" y="123"/>
                    <a:pt x="490" y="123"/>
                  </a:cubicBezTo>
                  <a:cubicBezTo>
                    <a:pt x="477" y="118"/>
                    <a:pt x="477" y="118"/>
                    <a:pt x="477" y="118"/>
                  </a:cubicBezTo>
                  <a:cubicBezTo>
                    <a:pt x="477" y="118"/>
                    <a:pt x="467" y="134"/>
                    <a:pt x="448" y="131"/>
                  </a:cubicBezTo>
                  <a:cubicBezTo>
                    <a:pt x="428" y="129"/>
                    <a:pt x="434" y="111"/>
                    <a:pt x="434" y="111"/>
                  </a:cubicBezTo>
                  <a:cubicBezTo>
                    <a:pt x="423" y="113"/>
                    <a:pt x="423" y="113"/>
                    <a:pt x="423" y="113"/>
                  </a:cubicBezTo>
                  <a:cubicBezTo>
                    <a:pt x="423" y="113"/>
                    <a:pt x="421" y="117"/>
                    <a:pt x="419" y="122"/>
                  </a:cubicBezTo>
                  <a:cubicBezTo>
                    <a:pt x="417" y="126"/>
                    <a:pt x="403" y="131"/>
                    <a:pt x="395" y="130"/>
                  </a:cubicBezTo>
                  <a:cubicBezTo>
                    <a:pt x="386" y="128"/>
                    <a:pt x="381" y="134"/>
                    <a:pt x="373" y="138"/>
                  </a:cubicBezTo>
                  <a:cubicBezTo>
                    <a:pt x="364" y="142"/>
                    <a:pt x="348" y="143"/>
                    <a:pt x="348" y="143"/>
                  </a:cubicBezTo>
                  <a:cubicBezTo>
                    <a:pt x="326" y="159"/>
                    <a:pt x="326" y="159"/>
                    <a:pt x="326" y="159"/>
                  </a:cubicBezTo>
                  <a:cubicBezTo>
                    <a:pt x="300" y="178"/>
                    <a:pt x="300" y="178"/>
                    <a:pt x="300" y="178"/>
                  </a:cubicBezTo>
                  <a:cubicBezTo>
                    <a:pt x="300" y="186"/>
                    <a:pt x="300" y="186"/>
                    <a:pt x="300" y="186"/>
                  </a:cubicBezTo>
                  <a:cubicBezTo>
                    <a:pt x="276" y="207"/>
                    <a:pt x="276" y="207"/>
                    <a:pt x="276" y="207"/>
                  </a:cubicBezTo>
                  <a:cubicBezTo>
                    <a:pt x="269" y="213"/>
                    <a:pt x="269" y="213"/>
                    <a:pt x="269" y="213"/>
                  </a:cubicBezTo>
                  <a:cubicBezTo>
                    <a:pt x="269" y="213"/>
                    <a:pt x="271" y="222"/>
                    <a:pt x="264" y="230"/>
                  </a:cubicBezTo>
                  <a:cubicBezTo>
                    <a:pt x="255" y="239"/>
                    <a:pt x="239" y="238"/>
                    <a:pt x="239" y="238"/>
                  </a:cubicBezTo>
                  <a:cubicBezTo>
                    <a:pt x="220" y="240"/>
                    <a:pt x="220" y="240"/>
                    <a:pt x="220" y="240"/>
                  </a:cubicBezTo>
                  <a:cubicBezTo>
                    <a:pt x="218" y="236"/>
                    <a:pt x="218" y="236"/>
                    <a:pt x="218" y="236"/>
                  </a:cubicBezTo>
                  <a:cubicBezTo>
                    <a:pt x="206" y="245"/>
                    <a:pt x="206" y="245"/>
                    <a:pt x="206" y="245"/>
                  </a:cubicBezTo>
                  <a:cubicBezTo>
                    <a:pt x="197" y="245"/>
                    <a:pt x="197" y="245"/>
                    <a:pt x="197" y="245"/>
                  </a:cubicBezTo>
                  <a:cubicBezTo>
                    <a:pt x="194" y="247"/>
                    <a:pt x="187" y="251"/>
                    <a:pt x="184" y="252"/>
                  </a:cubicBezTo>
                  <a:cubicBezTo>
                    <a:pt x="180" y="253"/>
                    <a:pt x="166" y="251"/>
                    <a:pt x="161" y="253"/>
                  </a:cubicBezTo>
                  <a:cubicBezTo>
                    <a:pt x="154" y="255"/>
                    <a:pt x="157" y="262"/>
                    <a:pt x="157" y="262"/>
                  </a:cubicBezTo>
                  <a:cubicBezTo>
                    <a:pt x="157" y="262"/>
                    <a:pt x="156" y="266"/>
                    <a:pt x="155" y="270"/>
                  </a:cubicBezTo>
                  <a:cubicBezTo>
                    <a:pt x="155" y="273"/>
                    <a:pt x="171" y="275"/>
                    <a:pt x="171" y="275"/>
                  </a:cubicBezTo>
                  <a:cubicBezTo>
                    <a:pt x="170" y="278"/>
                    <a:pt x="170" y="278"/>
                    <a:pt x="170" y="278"/>
                  </a:cubicBezTo>
                  <a:cubicBezTo>
                    <a:pt x="177" y="280"/>
                    <a:pt x="177" y="280"/>
                    <a:pt x="177" y="280"/>
                  </a:cubicBezTo>
                  <a:cubicBezTo>
                    <a:pt x="177" y="280"/>
                    <a:pt x="197" y="275"/>
                    <a:pt x="198" y="277"/>
                  </a:cubicBezTo>
                  <a:cubicBezTo>
                    <a:pt x="198" y="280"/>
                    <a:pt x="186" y="283"/>
                    <a:pt x="186" y="283"/>
                  </a:cubicBezTo>
                  <a:cubicBezTo>
                    <a:pt x="183" y="282"/>
                    <a:pt x="183" y="282"/>
                    <a:pt x="183" y="282"/>
                  </a:cubicBezTo>
                  <a:cubicBezTo>
                    <a:pt x="173" y="287"/>
                    <a:pt x="173" y="287"/>
                    <a:pt x="173" y="287"/>
                  </a:cubicBezTo>
                  <a:cubicBezTo>
                    <a:pt x="156" y="291"/>
                    <a:pt x="156" y="291"/>
                    <a:pt x="156" y="291"/>
                  </a:cubicBezTo>
                  <a:cubicBezTo>
                    <a:pt x="151" y="303"/>
                    <a:pt x="151" y="303"/>
                    <a:pt x="151" y="303"/>
                  </a:cubicBezTo>
                  <a:cubicBezTo>
                    <a:pt x="156" y="305"/>
                    <a:pt x="156" y="305"/>
                    <a:pt x="156" y="305"/>
                  </a:cubicBezTo>
                  <a:cubicBezTo>
                    <a:pt x="156" y="305"/>
                    <a:pt x="161" y="303"/>
                    <a:pt x="165" y="303"/>
                  </a:cubicBezTo>
                  <a:cubicBezTo>
                    <a:pt x="171" y="303"/>
                    <a:pt x="171" y="303"/>
                    <a:pt x="171" y="303"/>
                  </a:cubicBezTo>
                  <a:cubicBezTo>
                    <a:pt x="171" y="303"/>
                    <a:pt x="168" y="306"/>
                    <a:pt x="165" y="309"/>
                  </a:cubicBezTo>
                  <a:cubicBezTo>
                    <a:pt x="162" y="312"/>
                    <a:pt x="151" y="310"/>
                    <a:pt x="151" y="310"/>
                  </a:cubicBezTo>
                  <a:cubicBezTo>
                    <a:pt x="144" y="314"/>
                    <a:pt x="144" y="314"/>
                    <a:pt x="144" y="314"/>
                  </a:cubicBezTo>
                  <a:cubicBezTo>
                    <a:pt x="136" y="313"/>
                    <a:pt x="136" y="313"/>
                    <a:pt x="136" y="313"/>
                  </a:cubicBezTo>
                  <a:cubicBezTo>
                    <a:pt x="110" y="318"/>
                    <a:pt x="110" y="318"/>
                    <a:pt x="110" y="318"/>
                  </a:cubicBezTo>
                  <a:cubicBezTo>
                    <a:pt x="114" y="312"/>
                    <a:pt x="114" y="312"/>
                    <a:pt x="114" y="312"/>
                  </a:cubicBezTo>
                  <a:cubicBezTo>
                    <a:pt x="97" y="314"/>
                    <a:pt x="97" y="314"/>
                    <a:pt x="97" y="314"/>
                  </a:cubicBezTo>
                  <a:cubicBezTo>
                    <a:pt x="97" y="317"/>
                    <a:pt x="97" y="317"/>
                    <a:pt x="97" y="317"/>
                  </a:cubicBezTo>
                  <a:cubicBezTo>
                    <a:pt x="106" y="322"/>
                    <a:pt x="106" y="322"/>
                    <a:pt x="106" y="322"/>
                  </a:cubicBezTo>
                  <a:cubicBezTo>
                    <a:pt x="106" y="322"/>
                    <a:pt x="102" y="327"/>
                    <a:pt x="96" y="328"/>
                  </a:cubicBezTo>
                  <a:cubicBezTo>
                    <a:pt x="80" y="328"/>
                    <a:pt x="80" y="328"/>
                    <a:pt x="80" y="328"/>
                  </a:cubicBezTo>
                  <a:cubicBezTo>
                    <a:pt x="80" y="321"/>
                    <a:pt x="80" y="321"/>
                    <a:pt x="80" y="321"/>
                  </a:cubicBezTo>
                  <a:cubicBezTo>
                    <a:pt x="69" y="324"/>
                    <a:pt x="69" y="324"/>
                    <a:pt x="69" y="324"/>
                  </a:cubicBezTo>
                  <a:cubicBezTo>
                    <a:pt x="69" y="324"/>
                    <a:pt x="67" y="330"/>
                    <a:pt x="63" y="330"/>
                  </a:cubicBezTo>
                  <a:cubicBezTo>
                    <a:pt x="58" y="330"/>
                    <a:pt x="50" y="333"/>
                    <a:pt x="48" y="337"/>
                  </a:cubicBezTo>
                  <a:cubicBezTo>
                    <a:pt x="47" y="341"/>
                    <a:pt x="45" y="346"/>
                    <a:pt x="40" y="348"/>
                  </a:cubicBezTo>
                  <a:cubicBezTo>
                    <a:pt x="35" y="349"/>
                    <a:pt x="38" y="353"/>
                    <a:pt x="37" y="357"/>
                  </a:cubicBezTo>
                  <a:cubicBezTo>
                    <a:pt x="36" y="362"/>
                    <a:pt x="29" y="363"/>
                    <a:pt x="29" y="363"/>
                  </a:cubicBezTo>
                  <a:cubicBezTo>
                    <a:pt x="28" y="368"/>
                    <a:pt x="28" y="368"/>
                    <a:pt x="28" y="368"/>
                  </a:cubicBezTo>
                  <a:cubicBezTo>
                    <a:pt x="29" y="383"/>
                    <a:pt x="29" y="383"/>
                    <a:pt x="29" y="383"/>
                  </a:cubicBezTo>
                  <a:cubicBezTo>
                    <a:pt x="32" y="384"/>
                    <a:pt x="32" y="384"/>
                    <a:pt x="32" y="384"/>
                  </a:cubicBezTo>
                  <a:cubicBezTo>
                    <a:pt x="26" y="399"/>
                    <a:pt x="26" y="399"/>
                    <a:pt x="26" y="399"/>
                  </a:cubicBezTo>
                  <a:cubicBezTo>
                    <a:pt x="51" y="388"/>
                    <a:pt x="51" y="388"/>
                    <a:pt x="51" y="388"/>
                  </a:cubicBezTo>
                  <a:cubicBezTo>
                    <a:pt x="51" y="388"/>
                    <a:pt x="68" y="380"/>
                    <a:pt x="73" y="385"/>
                  </a:cubicBezTo>
                  <a:cubicBezTo>
                    <a:pt x="78" y="391"/>
                    <a:pt x="58" y="404"/>
                    <a:pt x="58" y="404"/>
                  </a:cubicBezTo>
                  <a:cubicBezTo>
                    <a:pt x="65" y="407"/>
                    <a:pt x="65" y="407"/>
                    <a:pt x="65" y="407"/>
                  </a:cubicBezTo>
                  <a:cubicBezTo>
                    <a:pt x="66" y="411"/>
                    <a:pt x="66" y="411"/>
                    <a:pt x="66" y="411"/>
                  </a:cubicBezTo>
                  <a:cubicBezTo>
                    <a:pt x="74" y="413"/>
                    <a:pt x="74" y="413"/>
                    <a:pt x="74" y="413"/>
                  </a:cubicBezTo>
                  <a:cubicBezTo>
                    <a:pt x="74" y="413"/>
                    <a:pt x="71" y="419"/>
                    <a:pt x="72" y="424"/>
                  </a:cubicBezTo>
                  <a:cubicBezTo>
                    <a:pt x="73" y="429"/>
                    <a:pt x="82" y="422"/>
                    <a:pt x="85" y="426"/>
                  </a:cubicBezTo>
                  <a:cubicBezTo>
                    <a:pt x="88" y="430"/>
                    <a:pt x="80" y="434"/>
                    <a:pt x="75" y="436"/>
                  </a:cubicBezTo>
                  <a:cubicBezTo>
                    <a:pt x="71" y="438"/>
                    <a:pt x="72" y="443"/>
                    <a:pt x="73" y="446"/>
                  </a:cubicBezTo>
                  <a:cubicBezTo>
                    <a:pt x="74" y="448"/>
                    <a:pt x="79" y="446"/>
                    <a:pt x="79" y="446"/>
                  </a:cubicBezTo>
                  <a:cubicBezTo>
                    <a:pt x="79" y="450"/>
                    <a:pt x="79" y="450"/>
                    <a:pt x="79" y="450"/>
                  </a:cubicBezTo>
                  <a:cubicBezTo>
                    <a:pt x="85" y="453"/>
                    <a:pt x="85" y="453"/>
                    <a:pt x="85" y="453"/>
                  </a:cubicBezTo>
                  <a:cubicBezTo>
                    <a:pt x="95" y="453"/>
                    <a:pt x="95" y="453"/>
                    <a:pt x="95" y="453"/>
                  </a:cubicBezTo>
                  <a:cubicBezTo>
                    <a:pt x="79" y="459"/>
                    <a:pt x="79" y="459"/>
                    <a:pt x="79" y="459"/>
                  </a:cubicBezTo>
                  <a:cubicBezTo>
                    <a:pt x="74" y="457"/>
                    <a:pt x="74" y="457"/>
                    <a:pt x="74" y="457"/>
                  </a:cubicBezTo>
                  <a:cubicBezTo>
                    <a:pt x="71" y="458"/>
                    <a:pt x="71" y="458"/>
                    <a:pt x="71" y="458"/>
                  </a:cubicBezTo>
                  <a:cubicBezTo>
                    <a:pt x="72" y="463"/>
                    <a:pt x="72" y="463"/>
                    <a:pt x="72" y="463"/>
                  </a:cubicBezTo>
                  <a:cubicBezTo>
                    <a:pt x="67" y="458"/>
                    <a:pt x="67" y="458"/>
                    <a:pt x="67" y="458"/>
                  </a:cubicBezTo>
                  <a:cubicBezTo>
                    <a:pt x="69" y="453"/>
                    <a:pt x="69" y="453"/>
                    <a:pt x="69" y="453"/>
                  </a:cubicBezTo>
                  <a:cubicBezTo>
                    <a:pt x="69" y="453"/>
                    <a:pt x="59" y="444"/>
                    <a:pt x="55" y="445"/>
                  </a:cubicBezTo>
                  <a:cubicBezTo>
                    <a:pt x="50" y="446"/>
                    <a:pt x="56" y="458"/>
                    <a:pt x="56" y="458"/>
                  </a:cubicBezTo>
                  <a:cubicBezTo>
                    <a:pt x="56" y="458"/>
                    <a:pt x="61" y="458"/>
                    <a:pt x="61" y="464"/>
                  </a:cubicBezTo>
                  <a:cubicBezTo>
                    <a:pt x="62" y="471"/>
                    <a:pt x="52" y="471"/>
                    <a:pt x="52" y="471"/>
                  </a:cubicBezTo>
                  <a:cubicBezTo>
                    <a:pt x="71" y="478"/>
                    <a:pt x="71" y="478"/>
                    <a:pt x="71" y="478"/>
                  </a:cubicBezTo>
                  <a:cubicBezTo>
                    <a:pt x="81" y="471"/>
                    <a:pt x="81" y="471"/>
                    <a:pt x="81" y="471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91" y="478"/>
                    <a:pt x="91" y="478"/>
                    <a:pt x="91" y="478"/>
                  </a:cubicBezTo>
                  <a:cubicBezTo>
                    <a:pt x="91" y="478"/>
                    <a:pt x="101" y="478"/>
                    <a:pt x="108" y="480"/>
                  </a:cubicBezTo>
                  <a:cubicBezTo>
                    <a:pt x="115" y="482"/>
                    <a:pt x="107" y="496"/>
                    <a:pt x="107" y="496"/>
                  </a:cubicBezTo>
                  <a:cubicBezTo>
                    <a:pt x="100" y="503"/>
                    <a:pt x="100" y="503"/>
                    <a:pt x="100" y="503"/>
                  </a:cubicBezTo>
                  <a:cubicBezTo>
                    <a:pt x="111" y="505"/>
                    <a:pt x="111" y="505"/>
                    <a:pt x="111" y="505"/>
                  </a:cubicBezTo>
                  <a:cubicBezTo>
                    <a:pt x="111" y="507"/>
                    <a:pt x="111" y="507"/>
                    <a:pt x="111" y="507"/>
                  </a:cubicBezTo>
                  <a:cubicBezTo>
                    <a:pt x="127" y="509"/>
                    <a:pt x="127" y="509"/>
                    <a:pt x="127" y="509"/>
                  </a:cubicBezTo>
                  <a:cubicBezTo>
                    <a:pt x="110" y="510"/>
                    <a:pt x="110" y="510"/>
                    <a:pt x="110" y="510"/>
                  </a:cubicBezTo>
                  <a:cubicBezTo>
                    <a:pt x="112" y="520"/>
                    <a:pt x="112" y="520"/>
                    <a:pt x="112" y="520"/>
                  </a:cubicBezTo>
                  <a:cubicBezTo>
                    <a:pt x="118" y="519"/>
                    <a:pt x="118" y="519"/>
                    <a:pt x="118" y="519"/>
                  </a:cubicBezTo>
                  <a:cubicBezTo>
                    <a:pt x="123" y="515"/>
                    <a:pt x="123" y="515"/>
                    <a:pt x="123" y="515"/>
                  </a:cubicBezTo>
                  <a:cubicBezTo>
                    <a:pt x="122" y="520"/>
                    <a:pt x="122" y="520"/>
                    <a:pt x="122" y="520"/>
                  </a:cubicBezTo>
                  <a:cubicBezTo>
                    <a:pt x="130" y="524"/>
                    <a:pt x="130" y="524"/>
                    <a:pt x="130" y="524"/>
                  </a:cubicBezTo>
                  <a:cubicBezTo>
                    <a:pt x="130" y="524"/>
                    <a:pt x="135" y="522"/>
                    <a:pt x="134" y="527"/>
                  </a:cubicBezTo>
                  <a:cubicBezTo>
                    <a:pt x="134" y="532"/>
                    <a:pt x="129" y="535"/>
                    <a:pt x="129" y="535"/>
                  </a:cubicBezTo>
                  <a:cubicBezTo>
                    <a:pt x="129" y="535"/>
                    <a:pt x="123" y="529"/>
                    <a:pt x="119" y="536"/>
                  </a:cubicBezTo>
                  <a:cubicBezTo>
                    <a:pt x="115" y="542"/>
                    <a:pt x="122" y="543"/>
                    <a:pt x="122" y="543"/>
                  </a:cubicBezTo>
                  <a:cubicBezTo>
                    <a:pt x="128" y="540"/>
                    <a:pt x="128" y="540"/>
                    <a:pt x="128" y="540"/>
                  </a:cubicBezTo>
                  <a:cubicBezTo>
                    <a:pt x="133" y="541"/>
                    <a:pt x="133" y="541"/>
                    <a:pt x="133" y="541"/>
                  </a:cubicBezTo>
                  <a:cubicBezTo>
                    <a:pt x="176" y="530"/>
                    <a:pt x="176" y="530"/>
                    <a:pt x="176" y="530"/>
                  </a:cubicBezTo>
                  <a:cubicBezTo>
                    <a:pt x="162" y="540"/>
                    <a:pt x="162" y="540"/>
                    <a:pt x="162" y="540"/>
                  </a:cubicBezTo>
                  <a:cubicBezTo>
                    <a:pt x="163" y="546"/>
                    <a:pt x="163" y="546"/>
                    <a:pt x="163" y="546"/>
                  </a:cubicBezTo>
                  <a:cubicBezTo>
                    <a:pt x="150" y="548"/>
                    <a:pt x="150" y="548"/>
                    <a:pt x="150" y="548"/>
                  </a:cubicBezTo>
                  <a:cubicBezTo>
                    <a:pt x="137" y="555"/>
                    <a:pt x="137" y="555"/>
                    <a:pt x="137" y="555"/>
                  </a:cubicBezTo>
                  <a:cubicBezTo>
                    <a:pt x="130" y="561"/>
                    <a:pt x="130" y="561"/>
                    <a:pt x="130" y="561"/>
                  </a:cubicBezTo>
                  <a:cubicBezTo>
                    <a:pt x="132" y="562"/>
                    <a:pt x="132" y="562"/>
                    <a:pt x="132" y="562"/>
                  </a:cubicBezTo>
                  <a:cubicBezTo>
                    <a:pt x="147" y="558"/>
                    <a:pt x="147" y="558"/>
                    <a:pt x="147" y="558"/>
                  </a:cubicBezTo>
                  <a:cubicBezTo>
                    <a:pt x="147" y="554"/>
                    <a:pt x="147" y="554"/>
                    <a:pt x="147" y="554"/>
                  </a:cubicBezTo>
                  <a:cubicBezTo>
                    <a:pt x="153" y="553"/>
                    <a:pt x="153" y="553"/>
                    <a:pt x="153" y="553"/>
                  </a:cubicBezTo>
                  <a:cubicBezTo>
                    <a:pt x="155" y="554"/>
                    <a:pt x="155" y="554"/>
                    <a:pt x="155" y="554"/>
                  </a:cubicBezTo>
                  <a:cubicBezTo>
                    <a:pt x="167" y="548"/>
                    <a:pt x="167" y="548"/>
                    <a:pt x="167" y="548"/>
                  </a:cubicBezTo>
                  <a:cubicBezTo>
                    <a:pt x="168" y="551"/>
                    <a:pt x="168" y="551"/>
                    <a:pt x="168" y="551"/>
                  </a:cubicBezTo>
                  <a:cubicBezTo>
                    <a:pt x="162" y="556"/>
                    <a:pt x="162" y="556"/>
                    <a:pt x="162" y="556"/>
                  </a:cubicBezTo>
                  <a:cubicBezTo>
                    <a:pt x="165" y="558"/>
                    <a:pt x="165" y="558"/>
                    <a:pt x="165" y="558"/>
                  </a:cubicBezTo>
                  <a:cubicBezTo>
                    <a:pt x="162" y="560"/>
                    <a:pt x="162" y="560"/>
                    <a:pt x="162" y="560"/>
                  </a:cubicBezTo>
                  <a:cubicBezTo>
                    <a:pt x="165" y="562"/>
                    <a:pt x="165" y="562"/>
                    <a:pt x="165" y="562"/>
                  </a:cubicBezTo>
                  <a:cubicBezTo>
                    <a:pt x="177" y="550"/>
                    <a:pt x="177" y="550"/>
                    <a:pt x="177" y="550"/>
                  </a:cubicBezTo>
                  <a:cubicBezTo>
                    <a:pt x="175" y="543"/>
                    <a:pt x="175" y="543"/>
                    <a:pt x="175" y="543"/>
                  </a:cubicBezTo>
                  <a:cubicBezTo>
                    <a:pt x="175" y="543"/>
                    <a:pt x="179" y="540"/>
                    <a:pt x="185" y="539"/>
                  </a:cubicBezTo>
                  <a:cubicBezTo>
                    <a:pt x="192" y="538"/>
                    <a:pt x="195" y="545"/>
                    <a:pt x="195" y="545"/>
                  </a:cubicBezTo>
                  <a:cubicBezTo>
                    <a:pt x="206" y="551"/>
                    <a:pt x="206" y="551"/>
                    <a:pt x="206" y="551"/>
                  </a:cubicBezTo>
                  <a:cubicBezTo>
                    <a:pt x="210" y="549"/>
                    <a:pt x="210" y="549"/>
                    <a:pt x="210" y="549"/>
                  </a:cubicBezTo>
                  <a:cubicBezTo>
                    <a:pt x="208" y="545"/>
                    <a:pt x="208" y="545"/>
                    <a:pt x="208" y="545"/>
                  </a:cubicBezTo>
                  <a:cubicBezTo>
                    <a:pt x="212" y="541"/>
                    <a:pt x="212" y="541"/>
                    <a:pt x="212" y="541"/>
                  </a:cubicBezTo>
                  <a:cubicBezTo>
                    <a:pt x="221" y="545"/>
                    <a:pt x="221" y="545"/>
                    <a:pt x="221" y="545"/>
                  </a:cubicBezTo>
                  <a:cubicBezTo>
                    <a:pt x="221" y="545"/>
                    <a:pt x="219" y="546"/>
                    <a:pt x="218" y="548"/>
                  </a:cubicBezTo>
                  <a:cubicBezTo>
                    <a:pt x="216" y="548"/>
                    <a:pt x="217" y="552"/>
                    <a:pt x="217" y="552"/>
                  </a:cubicBezTo>
                  <a:cubicBezTo>
                    <a:pt x="221" y="551"/>
                    <a:pt x="221" y="551"/>
                    <a:pt x="221" y="551"/>
                  </a:cubicBezTo>
                  <a:cubicBezTo>
                    <a:pt x="225" y="557"/>
                    <a:pt x="225" y="557"/>
                    <a:pt x="225" y="557"/>
                  </a:cubicBezTo>
                  <a:cubicBezTo>
                    <a:pt x="223" y="548"/>
                    <a:pt x="223" y="548"/>
                    <a:pt x="223" y="548"/>
                  </a:cubicBezTo>
                  <a:cubicBezTo>
                    <a:pt x="227" y="546"/>
                    <a:pt x="232" y="543"/>
                    <a:pt x="233" y="545"/>
                  </a:cubicBezTo>
                  <a:cubicBezTo>
                    <a:pt x="236" y="548"/>
                    <a:pt x="233" y="552"/>
                    <a:pt x="233" y="552"/>
                  </a:cubicBezTo>
                  <a:cubicBezTo>
                    <a:pt x="241" y="560"/>
                    <a:pt x="241" y="560"/>
                    <a:pt x="241" y="560"/>
                  </a:cubicBezTo>
                  <a:cubicBezTo>
                    <a:pt x="241" y="566"/>
                    <a:pt x="241" y="566"/>
                    <a:pt x="241" y="566"/>
                  </a:cubicBezTo>
                  <a:cubicBezTo>
                    <a:pt x="241" y="566"/>
                    <a:pt x="255" y="570"/>
                    <a:pt x="267" y="572"/>
                  </a:cubicBezTo>
                  <a:cubicBezTo>
                    <a:pt x="278" y="573"/>
                    <a:pt x="284" y="564"/>
                    <a:pt x="295" y="556"/>
                  </a:cubicBezTo>
                  <a:cubicBezTo>
                    <a:pt x="305" y="550"/>
                    <a:pt x="312" y="558"/>
                    <a:pt x="312" y="558"/>
                  </a:cubicBezTo>
                  <a:cubicBezTo>
                    <a:pt x="315" y="546"/>
                    <a:pt x="315" y="546"/>
                    <a:pt x="315" y="546"/>
                  </a:cubicBezTo>
                  <a:cubicBezTo>
                    <a:pt x="309" y="546"/>
                    <a:pt x="309" y="546"/>
                    <a:pt x="309" y="546"/>
                  </a:cubicBezTo>
                  <a:cubicBezTo>
                    <a:pt x="309" y="546"/>
                    <a:pt x="312" y="527"/>
                    <a:pt x="310" y="517"/>
                  </a:cubicBezTo>
                  <a:cubicBezTo>
                    <a:pt x="309" y="507"/>
                    <a:pt x="318" y="510"/>
                    <a:pt x="332" y="508"/>
                  </a:cubicBezTo>
                  <a:cubicBezTo>
                    <a:pt x="346" y="506"/>
                    <a:pt x="353" y="506"/>
                    <a:pt x="353" y="506"/>
                  </a:cubicBezTo>
                  <a:cubicBezTo>
                    <a:pt x="353" y="506"/>
                    <a:pt x="379" y="510"/>
                    <a:pt x="391" y="513"/>
                  </a:cubicBezTo>
                  <a:cubicBezTo>
                    <a:pt x="402" y="515"/>
                    <a:pt x="407" y="526"/>
                    <a:pt x="417" y="534"/>
                  </a:cubicBezTo>
                  <a:cubicBezTo>
                    <a:pt x="429" y="540"/>
                    <a:pt x="454" y="525"/>
                    <a:pt x="454" y="525"/>
                  </a:cubicBezTo>
                  <a:cubicBezTo>
                    <a:pt x="454" y="525"/>
                    <a:pt x="484" y="507"/>
                    <a:pt x="494" y="497"/>
                  </a:cubicBezTo>
                  <a:cubicBezTo>
                    <a:pt x="505" y="489"/>
                    <a:pt x="514" y="458"/>
                    <a:pt x="523" y="449"/>
                  </a:cubicBezTo>
                  <a:cubicBezTo>
                    <a:pt x="530" y="442"/>
                    <a:pt x="553" y="456"/>
                    <a:pt x="563" y="456"/>
                  </a:cubicBezTo>
                  <a:cubicBezTo>
                    <a:pt x="575" y="455"/>
                    <a:pt x="578" y="441"/>
                    <a:pt x="578" y="441"/>
                  </a:cubicBezTo>
                  <a:cubicBezTo>
                    <a:pt x="573" y="439"/>
                    <a:pt x="573" y="439"/>
                    <a:pt x="573" y="439"/>
                  </a:cubicBezTo>
                  <a:cubicBezTo>
                    <a:pt x="581" y="436"/>
                    <a:pt x="581" y="436"/>
                    <a:pt x="581" y="436"/>
                  </a:cubicBezTo>
                  <a:cubicBezTo>
                    <a:pt x="581" y="436"/>
                    <a:pt x="578" y="423"/>
                    <a:pt x="592" y="423"/>
                  </a:cubicBezTo>
                  <a:cubicBezTo>
                    <a:pt x="606" y="423"/>
                    <a:pt x="606" y="438"/>
                    <a:pt x="606" y="438"/>
                  </a:cubicBezTo>
                  <a:cubicBezTo>
                    <a:pt x="606" y="438"/>
                    <a:pt x="594" y="446"/>
                    <a:pt x="590" y="458"/>
                  </a:cubicBezTo>
                  <a:cubicBezTo>
                    <a:pt x="587" y="469"/>
                    <a:pt x="606" y="474"/>
                    <a:pt x="607" y="477"/>
                  </a:cubicBezTo>
                  <a:cubicBezTo>
                    <a:pt x="608" y="479"/>
                    <a:pt x="606" y="486"/>
                    <a:pt x="606" y="486"/>
                  </a:cubicBezTo>
                  <a:cubicBezTo>
                    <a:pt x="623" y="489"/>
                    <a:pt x="623" y="489"/>
                    <a:pt x="623" y="489"/>
                  </a:cubicBezTo>
                  <a:cubicBezTo>
                    <a:pt x="631" y="472"/>
                    <a:pt x="631" y="472"/>
                    <a:pt x="631" y="472"/>
                  </a:cubicBezTo>
                  <a:cubicBezTo>
                    <a:pt x="624" y="459"/>
                    <a:pt x="624" y="459"/>
                    <a:pt x="624" y="459"/>
                  </a:cubicBezTo>
                  <a:cubicBezTo>
                    <a:pt x="638" y="451"/>
                    <a:pt x="638" y="451"/>
                    <a:pt x="638" y="451"/>
                  </a:cubicBezTo>
                  <a:cubicBezTo>
                    <a:pt x="625" y="439"/>
                    <a:pt x="625" y="439"/>
                    <a:pt x="625" y="439"/>
                  </a:cubicBezTo>
                  <a:cubicBezTo>
                    <a:pt x="625" y="439"/>
                    <a:pt x="625" y="423"/>
                    <a:pt x="626" y="416"/>
                  </a:cubicBezTo>
                  <a:cubicBezTo>
                    <a:pt x="626" y="410"/>
                    <a:pt x="645" y="413"/>
                    <a:pt x="645" y="413"/>
                  </a:cubicBezTo>
                  <a:cubicBezTo>
                    <a:pt x="648" y="419"/>
                    <a:pt x="648" y="419"/>
                    <a:pt x="648" y="419"/>
                  </a:cubicBezTo>
                  <a:cubicBezTo>
                    <a:pt x="675" y="407"/>
                    <a:pt x="675" y="407"/>
                    <a:pt x="675" y="407"/>
                  </a:cubicBezTo>
                  <a:cubicBezTo>
                    <a:pt x="674" y="400"/>
                    <a:pt x="674" y="400"/>
                    <a:pt x="674" y="400"/>
                  </a:cubicBezTo>
                  <a:cubicBezTo>
                    <a:pt x="684" y="398"/>
                    <a:pt x="684" y="398"/>
                    <a:pt x="684" y="398"/>
                  </a:cubicBezTo>
                  <a:cubicBezTo>
                    <a:pt x="684" y="398"/>
                    <a:pt x="698" y="380"/>
                    <a:pt x="707" y="377"/>
                  </a:cubicBezTo>
                  <a:cubicBezTo>
                    <a:pt x="714" y="372"/>
                    <a:pt x="732" y="382"/>
                    <a:pt x="732" y="382"/>
                  </a:cubicBezTo>
                  <a:cubicBezTo>
                    <a:pt x="751" y="373"/>
                    <a:pt x="751" y="373"/>
                    <a:pt x="751" y="373"/>
                  </a:cubicBezTo>
                  <a:cubicBezTo>
                    <a:pt x="751" y="373"/>
                    <a:pt x="766" y="371"/>
                    <a:pt x="781" y="360"/>
                  </a:cubicBezTo>
                  <a:cubicBezTo>
                    <a:pt x="796" y="348"/>
                    <a:pt x="825" y="313"/>
                    <a:pt x="825" y="313"/>
                  </a:cubicBezTo>
                  <a:cubicBezTo>
                    <a:pt x="825" y="313"/>
                    <a:pt x="845" y="305"/>
                    <a:pt x="865" y="297"/>
                  </a:cubicBezTo>
                  <a:cubicBezTo>
                    <a:pt x="885" y="288"/>
                    <a:pt x="889" y="271"/>
                    <a:pt x="889" y="271"/>
                  </a:cubicBezTo>
                  <a:cubicBezTo>
                    <a:pt x="900" y="272"/>
                    <a:pt x="900" y="272"/>
                    <a:pt x="900" y="272"/>
                  </a:cubicBezTo>
                  <a:cubicBezTo>
                    <a:pt x="904" y="276"/>
                    <a:pt x="904" y="276"/>
                    <a:pt x="904" y="276"/>
                  </a:cubicBezTo>
                  <a:cubicBezTo>
                    <a:pt x="916" y="270"/>
                    <a:pt x="916" y="270"/>
                    <a:pt x="916" y="270"/>
                  </a:cubicBezTo>
                  <a:cubicBezTo>
                    <a:pt x="910" y="253"/>
                    <a:pt x="910" y="253"/>
                    <a:pt x="910" y="253"/>
                  </a:cubicBezTo>
                  <a:cubicBezTo>
                    <a:pt x="930" y="253"/>
                    <a:pt x="930" y="253"/>
                    <a:pt x="930" y="253"/>
                  </a:cubicBezTo>
                  <a:cubicBezTo>
                    <a:pt x="933" y="246"/>
                    <a:pt x="933" y="246"/>
                    <a:pt x="933" y="246"/>
                  </a:cubicBezTo>
                  <a:cubicBezTo>
                    <a:pt x="946" y="246"/>
                    <a:pt x="946" y="246"/>
                    <a:pt x="946" y="246"/>
                  </a:cubicBezTo>
                  <a:cubicBezTo>
                    <a:pt x="946" y="242"/>
                    <a:pt x="946" y="242"/>
                    <a:pt x="946" y="242"/>
                  </a:cubicBezTo>
                  <a:cubicBezTo>
                    <a:pt x="975" y="238"/>
                    <a:pt x="975" y="238"/>
                    <a:pt x="975" y="238"/>
                  </a:cubicBezTo>
                  <a:cubicBezTo>
                    <a:pt x="975" y="238"/>
                    <a:pt x="976" y="225"/>
                    <a:pt x="988" y="225"/>
                  </a:cubicBezTo>
                  <a:cubicBezTo>
                    <a:pt x="1000" y="225"/>
                    <a:pt x="995" y="240"/>
                    <a:pt x="995" y="240"/>
                  </a:cubicBezTo>
                  <a:cubicBezTo>
                    <a:pt x="1002" y="242"/>
                    <a:pt x="1002" y="242"/>
                    <a:pt x="1002" y="242"/>
                  </a:cubicBezTo>
                  <a:cubicBezTo>
                    <a:pt x="1002" y="242"/>
                    <a:pt x="1008" y="227"/>
                    <a:pt x="1011" y="223"/>
                  </a:cubicBezTo>
                  <a:cubicBezTo>
                    <a:pt x="1013" y="220"/>
                    <a:pt x="1020" y="222"/>
                    <a:pt x="1020" y="222"/>
                  </a:cubicBezTo>
                  <a:cubicBezTo>
                    <a:pt x="1020" y="222"/>
                    <a:pt x="1022" y="213"/>
                    <a:pt x="1019" y="210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90" name="Lebanon" descr="© INSCALE GmbH, 05.05.2010&#10;http://www.presentationload.com/"/>
            <p:cNvSpPr>
              <a:spLocks/>
            </p:cNvSpPr>
            <p:nvPr/>
          </p:nvSpPr>
          <p:spPr bwMode="gray">
            <a:xfrm>
              <a:off x="7715204" y="5661572"/>
              <a:ext cx="177379" cy="364522"/>
            </a:xfrm>
            <a:custGeom>
              <a:avLst/>
              <a:gdLst/>
              <a:ahLst/>
              <a:cxnLst>
                <a:cxn ang="0">
                  <a:pos x="26" y="106"/>
                </a:cxn>
                <a:cxn ang="0">
                  <a:pos x="37" y="87"/>
                </a:cxn>
                <a:cxn ang="0">
                  <a:pos x="36" y="83"/>
                </a:cxn>
                <a:cxn ang="0">
                  <a:pos x="43" y="75"/>
                </a:cxn>
                <a:cxn ang="0">
                  <a:pos x="29" y="74"/>
                </a:cxn>
                <a:cxn ang="0">
                  <a:pos x="31" y="67"/>
                </a:cxn>
                <a:cxn ang="0">
                  <a:pos x="35" y="64"/>
                </a:cxn>
                <a:cxn ang="0">
                  <a:pos x="54" y="56"/>
                </a:cxn>
                <a:cxn ang="0">
                  <a:pos x="48" y="51"/>
                </a:cxn>
                <a:cxn ang="0">
                  <a:pos x="46" y="47"/>
                </a:cxn>
                <a:cxn ang="0">
                  <a:pos x="58" y="45"/>
                </a:cxn>
                <a:cxn ang="0">
                  <a:pos x="48" y="42"/>
                </a:cxn>
                <a:cxn ang="0">
                  <a:pos x="61" y="27"/>
                </a:cxn>
                <a:cxn ang="0">
                  <a:pos x="48" y="17"/>
                </a:cxn>
                <a:cxn ang="0">
                  <a:pos x="48" y="11"/>
                </a:cxn>
                <a:cxn ang="0">
                  <a:pos x="35" y="10"/>
                </a:cxn>
                <a:cxn ang="0">
                  <a:pos x="38" y="0"/>
                </a:cxn>
                <a:cxn ang="0">
                  <a:pos x="29" y="1"/>
                </a:cxn>
                <a:cxn ang="0">
                  <a:pos x="28" y="6"/>
                </a:cxn>
                <a:cxn ang="0">
                  <a:pos x="20" y="7"/>
                </a:cxn>
                <a:cxn ang="0">
                  <a:pos x="14" y="12"/>
                </a:cxn>
                <a:cxn ang="0">
                  <a:pos x="15" y="20"/>
                </a:cxn>
                <a:cxn ang="0">
                  <a:pos x="6" y="28"/>
                </a:cxn>
                <a:cxn ang="0">
                  <a:pos x="5" y="36"/>
                </a:cxn>
                <a:cxn ang="0">
                  <a:pos x="1" y="38"/>
                </a:cxn>
                <a:cxn ang="0">
                  <a:pos x="2" y="49"/>
                </a:cxn>
                <a:cxn ang="0">
                  <a:pos x="10" y="56"/>
                </a:cxn>
                <a:cxn ang="0">
                  <a:pos x="6" y="63"/>
                </a:cxn>
                <a:cxn ang="0">
                  <a:pos x="3" y="77"/>
                </a:cxn>
                <a:cxn ang="0">
                  <a:pos x="4" y="94"/>
                </a:cxn>
                <a:cxn ang="0">
                  <a:pos x="2" y="96"/>
                </a:cxn>
                <a:cxn ang="0">
                  <a:pos x="3" y="109"/>
                </a:cxn>
                <a:cxn ang="0">
                  <a:pos x="0" y="112"/>
                </a:cxn>
                <a:cxn ang="0">
                  <a:pos x="0" y="115"/>
                </a:cxn>
                <a:cxn ang="0">
                  <a:pos x="3" y="115"/>
                </a:cxn>
                <a:cxn ang="0">
                  <a:pos x="2" y="126"/>
                </a:cxn>
                <a:cxn ang="0">
                  <a:pos x="8" y="125"/>
                </a:cxn>
                <a:cxn ang="0">
                  <a:pos x="12" y="121"/>
                </a:cxn>
                <a:cxn ang="0">
                  <a:pos x="19" y="122"/>
                </a:cxn>
                <a:cxn ang="0">
                  <a:pos x="19" y="112"/>
                </a:cxn>
                <a:cxn ang="0">
                  <a:pos x="19" y="106"/>
                </a:cxn>
                <a:cxn ang="0">
                  <a:pos x="26" y="106"/>
                </a:cxn>
              </a:cxnLst>
              <a:rect l="0" t="0" r="r" b="b"/>
              <a:pathLst>
                <a:path w="63" h="129">
                  <a:moveTo>
                    <a:pt x="26" y="106"/>
                  </a:moveTo>
                  <a:cubicBezTo>
                    <a:pt x="37" y="87"/>
                    <a:pt x="37" y="87"/>
                    <a:pt x="37" y="87"/>
                  </a:cubicBezTo>
                  <a:cubicBezTo>
                    <a:pt x="36" y="83"/>
                    <a:pt x="36" y="83"/>
                    <a:pt x="36" y="83"/>
                  </a:cubicBezTo>
                  <a:cubicBezTo>
                    <a:pt x="36" y="83"/>
                    <a:pt x="43" y="79"/>
                    <a:pt x="43" y="75"/>
                  </a:cubicBezTo>
                  <a:cubicBezTo>
                    <a:pt x="44" y="72"/>
                    <a:pt x="29" y="74"/>
                    <a:pt x="29" y="74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31" y="67"/>
                    <a:pt x="35" y="66"/>
                    <a:pt x="35" y="64"/>
                  </a:cubicBezTo>
                  <a:cubicBezTo>
                    <a:pt x="35" y="61"/>
                    <a:pt x="54" y="56"/>
                    <a:pt x="54" y="56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48" y="42"/>
                    <a:pt x="58" y="32"/>
                    <a:pt x="61" y="27"/>
                  </a:cubicBezTo>
                  <a:cubicBezTo>
                    <a:pt x="63" y="22"/>
                    <a:pt x="48" y="17"/>
                    <a:pt x="48" y="17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9" y="24"/>
                    <a:pt x="6" y="28"/>
                  </a:cubicBezTo>
                  <a:cubicBezTo>
                    <a:pt x="4" y="31"/>
                    <a:pt x="6" y="33"/>
                    <a:pt x="5" y="36"/>
                  </a:cubicBezTo>
                  <a:cubicBezTo>
                    <a:pt x="3" y="38"/>
                    <a:pt x="1" y="38"/>
                    <a:pt x="1" y="38"/>
                  </a:cubicBez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10" y="52"/>
                    <a:pt x="10" y="56"/>
                  </a:cubicBezTo>
                  <a:cubicBezTo>
                    <a:pt x="10" y="60"/>
                    <a:pt x="6" y="63"/>
                    <a:pt x="6" y="63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4" y="94"/>
                    <a:pt x="4" y="94"/>
                    <a:pt x="4" y="94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3" y="109"/>
                    <a:pt x="3" y="109"/>
                    <a:pt x="3" y="10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2" y="126"/>
                    <a:pt x="2" y="126"/>
                    <a:pt x="2" y="126"/>
                  </a:cubicBezTo>
                  <a:cubicBezTo>
                    <a:pt x="2" y="126"/>
                    <a:pt x="5" y="126"/>
                    <a:pt x="8" y="125"/>
                  </a:cubicBezTo>
                  <a:cubicBezTo>
                    <a:pt x="10" y="123"/>
                    <a:pt x="12" y="121"/>
                    <a:pt x="12" y="121"/>
                  </a:cubicBezTo>
                  <a:cubicBezTo>
                    <a:pt x="12" y="121"/>
                    <a:pt x="15" y="129"/>
                    <a:pt x="19" y="122"/>
                  </a:cubicBezTo>
                  <a:cubicBezTo>
                    <a:pt x="25" y="115"/>
                    <a:pt x="19" y="112"/>
                    <a:pt x="19" y="112"/>
                  </a:cubicBezTo>
                  <a:cubicBezTo>
                    <a:pt x="19" y="106"/>
                    <a:pt x="19" y="106"/>
                    <a:pt x="19" y="106"/>
                  </a:cubicBezTo>
                  <a:lnTo>
                    <a:pt x="26" y="106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91" name="Syria" descr="© INSCALE GmbH, 05.05.2010&#10;http://www.presentationload.com/"/>
            <p:cNvSpPr>
              <a:spLocks/>
            </p:cNvSpPr>
            <p:nvPr/>
          </p:nvSpPr>
          <p:spPr bwMode="gray">
            <a:xfrm>
              <a:off x="7650111" y="4860926"/>
              <a:ext cx="868995" cy="1212360"/>
            </a:xfrm>
            <a:custGeom>
              <a:avLst/>
              <a:gdLst/>
              <a:ahLst/>
              <a:cxnLst>
                <a:cxn ang="0">
                  <a:pos x="294" y="149"/>
                </a:cxn>
                <a:cxn ang="0">
                  <a:pos x="274" y="96"/>
                </a:cxn>
                <a:cxn ang="0">
                  <a:pos x="287" y="50"/>
                </a:cxn>
                <a:cxn ang="0">
                  <a:pos x="302" y="18"/>
                </a:cxn>
                <a:cxn ang="0">
                  <a:pos x="297" y="1"/>
                </a:cxn>
                <a:cxn ang="0">
                  <a:pos x="262" y="26"/>
                </a:cxn>
                <a:cxn ang="0">
                  <a:pos x="178" y="89"/>
                </a:cxn>
                <a:cxn ang="0">
                  <a:pos x="129" y="111"/>
                </a:cxn>
                <a:cxn ang="0">
                  <a:pos x="81" y="127"/>
                </a:cxn>
                <a:cxn ang="0">
                  <a:pos x="72" y="136"/>
                </a:cxn>
                <a:cxn ang="0">
                  <a:pos x="42" y="142"/>
                </a:cxn>
                <a:cxn ang="0">
                  <a:pos x="22" y="168"/>
                </a:cxn>
                <a:cxn ang="0">
                  <a:pos x="21" y="188"/>
                </a:cxn>
                <a:cxn ang="0">
                  <a:pos x="20" y="218"/>
                </a:cxn>
                <a:cxn ang="0">
                  <a:pos x="0" y="224"/>
                </a:cxn>
                <a:cxn ang="0">
                  <a:pos x="4" y="236"/>
                </a:cxn>
                <a:cxn ang="0">
                  <a:pos x="3" y="243"/>
                </a:cxn>
                <a:cxn ang="0">
                  <a:pos x="16" y="254"/>
                </a:cxn>
                <a:cxn ang="0">
                  <a:pos x="22" y="280"/>
                </a:cxn>
                <a:cxn ang="0">
                  <a:pos x="34" y="297"/>
                </a:cxn>
                <a:cxn ang="0">
                  <a:pos x="51" y="290"/>
                </a:cxn>
                <a:cxn ang="0">
                  <a:pos x="61" y="284"/>
                </a:cxn>
                <a:cxn ang="0">
                  <a:pos x="71" y="295"/>
                </a:cxn>
                <a:cxn ang="0">
                  <a:pos x="84" y="311"/>
                </a:cxn>
                <a:cxn ang="0">
                  <a:pos x="81" y="329"/>
                </a:cxn>
                <a:cxn ang="0">
                  <a:pos x="71" y="335"/>
                </a:cxn>
                <a:cxn ang="0">
                  <a:pos x="58" y="348"/>
                </a:cxn>
                <a:cxn ang="0">
                  <a:pos x="52" y="358"/>
                </a:cxn>
                <a:cxn ang="0">
                  <a:pos x="59" y="367"/>
                </a:cxn>
                <a:cxn ang="0">
                  <a:pos x="49" y="390"/>
                </a:cxn>
                <a:cxn ang="0">
                  <a:pos x="54" y="409"/>
                </a:cxn>
                <a:cxn ang="0">
                  <a:pos x="77" y="419"/>
                </a:cxn>
                <a:cxn ang="0">
                  <a:pos x="93" y="429"/>
                </a:cxn>
                <a:cxn ang="0">
                  <a:pos x="108" y="430"/>
                </a:cxn>
                <a:cxn ang="0">
                  <a:pos x="304" y="206"/>
                </a:cxn>
                <a:cxn ang="0">
                  <a:pos x="305" y="189"/>
                </a:cxn>
                <a:cxn ang="0">
                  <a:pos x="307" y="175"/>
                </a:cxn>
              </a:cxnLst>
              <a:rect l="0" t="0" r="r" b="b"/>
              <a:pathLst>
                <a:path w="308" h="430">
                  <a:moveTo>
                    <a:pt x="307" y="175"/>
                  </a:moveTo>
                  <a:cubicBezTo>
                    <a:pt x="307" y="175"/>
                    <a:pt x="297" y="164"/>
                    <a:pt x="294" y="149"/>
                  </a:cubicBezTo>
                  <a:cubicBezTo>
                    <a:pt x="290" y="133"/>
                    <a:pt x="295" y="121"/>
                    <a:pt x="289" y="113"/>
                  </a:cubicBezTo>
                  <a:cubicBezTo>
                    <a:pt x="285" y="105"/>
                    <a:pt x="278" y="106"/>
                    <a:pt x="274" y="96"/>
                  </a:cubicBezTo>
                  <a:cubicBezTo>
                    <a:pt x="270" y="88"/>
                    <a:pt x="264" y="74"/>
                    <a:pt x="268" y="66"/>
                  </a:cubicBezTo>
                  <a:cubicBezTo>
                    <a:pt x="273" y="60"/>
                    <a:pt x="282" y="62"/>
                    <a:pt x="287" y="50"/>
                  </a:cubicBezTo>
                  <a:cubicBezTo>
                    <a:pt x="294" y="39"/>
                    <a:pt x="296" y="26"/>
                    <a:pt x="296" y="26"/>
                  </a:cubicBezTo>
                  <a:cubicBezTo>
                    <a:pt x="296" y="26"/>
                    <a:pt x="302" y="21"/>
                    <a:pt x="302" y="18"/>
                  </a:cubicBezTo>
                  <a:cubicBezTo>
                    <a:pt x="302" y="14"/>
                    <a:pt x="301" y="5"/>
                    <a:pt x="301" y="5"/>
                  </a:cubicBezTo>
                  <a:cubicBezTo>
                    <a:pt x="297" y="1"/>
                    <a:pt x="297" y="1"/>
                    <a:pt x="297" y="1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6" y="0"/>
                    <a:pt x="282" y="17"/>
                    <a:pt x="262" y="26"/>
                  </a:cubicBezTo>
                  <a:cubicBezTo>
                    <a:pt x="242" y="34"/>
                    <a:pt x="222" y="42"/>
                    <a:pt x="222" y="42"/>
                  </a:cubicBezTo>
                  <a:cubicBezTo>
                    <a:pt x="222" y="42"/>
                    <a:pt x="193" y="77"/>
                    <a:pt x="178" y="89"/>
                  </a:cubicBezTo>
                  <a:cubicBezTo>
                    <a:pt x="163" y="100"/>
                    <a:pt x="148" y="102"/>
                    <a:pt x="148" y="102"/>
                  </a:cubicBezTo>
                  <a:cubicBezTo>
                    <a:pt x="129" y="111"/>
                    <a:pt x="129" y="111"/>
                    <a:pt x="129" y="111"/>
                  </a:cubicBezTo>
                  <a:cubicBezTo>
                    <a:pt x="129" y="111"/>
                    <a:pt x="111" y="101"/>
                    <a:pt x="104" y="106"/>
                  </a:cubicBezTo>
                  <a:cubicBezTo>
                    <a:pt x="95" y="109"/>
                    <a:pt x="81" y="127"/>
                    <a:pt x="81" y="127"/>
                  </a:cubicBezTo>
                  <a:cubicBezTo>
                    <a:pt x="71" y="129"/>
                    <a:pt x="71" y="129"/>
                    <a:pt x="71" y="129"/>
                  </a:cubicBezTo>
                  <a:cubicBezTo>
                    <a:pt x="72" y="136"/>
                    <a:pt x="72" y="136"/>
                    <a:pt x="72" y="136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2" y="142"/>
                    <a:pt x="42" y="142"/>
                    <a:pt x="42" y="142"/>
                  </a:cubicBezTo>
                  <a:cubicBezTo>
                    <a:pt x="42" y="142"/>
                    <a:pt x="23" y="139"/>
                    <a:pt x="23" y="145"/>
                  </a:cubicBezTo>
                  <a:cubicBezTo>
                    <a:pt x="22" y="152"/>
                    <a:pt x="22" y="168"/>
                    <a:pt x="22" y="168"/>
                  </a:cubicBezTo>
                  <a:cubicBezTo>
                    <a:pt x="35" y="180"/>
                    <a:pt x="35" y="180"/>
                    <a:pt x="35" y="180"/>
                  </a:cubicBezTo>
                  <a:cubicBezTo>
                    <a:pt x="21" y="188"/>
                    <a:pt x="21" y="188"/>
                    <a:pt x="21" y="188"/>
                  </a:cubicBezTo>
                  <a:cubicBezTo>
                    <a:pt x="28" y="201"/>
                    <a:pt x="28" y="201"/>
                    <a:pt x="28" y="201"/>
                  </a:cubicBezTo>
                  <a:cubicBezTo>
                    <a:pt x="20" y="218"/>
                    <a:pt x="20" y="218"/>
                    <a:pt x="20" y="218"/>
                  </a:cubicBezTo>
                  <a:cubicBezTo>
                    <a:pt x="3" y="215"/>
                    <a:pt x="3" y="215"/>
                    <a:pt x="3" y="215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6" y="225"/>
                    <a:pt x="6" y="225"/>
                    <a:pt x="6" y="225"/>
                  </a:cubicBezTo>
                  <a:cubicBezTo>
                    <a:pt x="4" y="236"/>
                    <a:pt x="4" y="236"/>
                    <a:pt x="4" y="236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3" y="243"/>
                    <a:pt x="3" y="243"/>
                    <a:pt x="3" y="243"/>
                  </a:cubicBezTo>
                  <a:cubicBezTo>
                    <a:pt x="18" y="248"/>
                    <a:pt x="18" y="248"/>
                    <a:pt x="18" y="248"/>
                  </a:cubicBezTo>
                  <a:cubicBezTo>
                    <a:pt x="18" y="248"/>
                    <a:pt x="12" y="250"/>
                    <a:pt x="16" y="254"/>
                  </a:cubicBezTo>
                  <a:cubicBezTo>
                    <a:pt x="18" y="258"/>
                    <a:pt x="22" y="259"/>
                    <a:pt x="22" y="264"/>
                  </a:cubicBezTo>
                  <a:cubicBezTo>
                    <a:pt x="22" y="280"/>
                    <a:pt x="22" y="280"/>
                    <a:pt x="22" y="280"/>
                  </a:cubicBezTo>
                  <a:cubicBezTo>
                    <a:pt x="28" y="283"/>
                    <a:pt x="28" y="283"/>
                    <a:pt x="28" y="283"/>
                  </a:cubicBezTo>
                  <a:cubicBezTo>
                    <a:pt x="34" y="297"/>
                    <a:pt x="34" y="297"/>
                    <a:pt x="34" y="297"/>
                  </a:cubicBezTo>
                  <a:cubicBezTo>
                    <a:pt x="43" y="291"/>
                    <a:pt x="43" y="291"/>
                    <a:pt x="43" y="291"/>
                  </a:cubicBezTo>
                  <a:cubicBezTo>
                    <a:pt x="51" y="290"/>
                    <a:pt x="51" y="290"/>
                    <a:pt x="51" y="290"/>
                  </a:cubicBezTo>
                  <a:cubicBezTo>
                    <a:pt x="52" y="285"/>
                    <a:pt x="52" y="285"/>
                    <a:pt x="52" y="285"/>
                  </a:cubicBezTo>
                  <a:cubicBezTo>
                    <a:pt x="61" y="284"/>
                    <a:pt x="61" y="284"/>
                    <a:pt x="61" y="284"/>
                  </a:cubicBezTo>
                  <a:cubicBezTo>
                    <a:pt x="58" y="294"/>
                    <a:pt x="58" y="294"/>
                    <a:pt x="58" y="294"/>
                  </a:cubicBezTo>
                  <a:cubicBezTo>
                    <a:pt x="71" y="295"/>
                    <a:pt x="71" y="295"/>
                    <a:pt x="71" y="295"/>
                  </a:cubicBezTo>
                  <a:cubicBezTo>
                    <a:pt x="71" y="301"/>
                    <a:pt x="71" y="301"/>
                    <a:pt x="71" y="301"/>
                  </a:cubicBezTo>
                  <a:cubicBezTo>
                    <a:pt x="71" y="301"/>
                    <a:pt x="86" y="306"/>
                    <a:pt x="84" y="311"/>
                  </a:cubicBezTo>
                  <a:cubicBezTo>
                    <a:pt x="81" y="316"/>
                    <a:pt x="71" y="326"/>
                    <a:pt x="71" y="326"/>
                  </a:cubicBezTo>
                  <a:cubicBezTo>
                    <a:pt x="81" y="329"/>
                    <a:pt x="81" y="329"/>
                    <a:pt x="81" y="329"/>
                  </a:cubicBezTo>
                  <a:cubicBezTo>
                    <a:pt x="69" y="331"/>
                    <a:pt x="69" y="331"/>
                    <a:pt x="69" y="331"/>
                  </a:cubicBezTo>
                  <a:cubicBezTo>
                    <a:pt x="71" y="335"/>
                    <a:pt x="71" y="335"/>
                    <a:pt x="71" y="335"/>
                  </a:cubicBezTo>
                  <a:cubicBezTo>
                    <a:pt x="77" y="340"/>
                    <a:pt x="77" y="340"/>
                    <a:pt x="77" y="340"/>
                  </a:cubicBezTo>
                  <a:cubicBezTo>
                    <a:pt x="77" y="340"/>
                    <a:pt x="58" y="345"/>
                    <a:pt x="58" y="348"/>
                  </a:cubicBezTo>
                  <a:cubicBezTo>
                    <a:pt x="58" y="350"/>
                    <a:pt x="54" y="351"/>
                    <a:pt x="54" y="351"/>
                  </a:cubicBezTo>
                  <a:cubicBezTo>
                    <a:pt x="52" y="358"/>
                    <a:pt x="52" y="358"/>
                    <a:pt x="52" y="358"/>
                  </a:cubicBezTo>
                  <a:cubicBezTo>
                    <a:pt x="52" y="358"/>
                    <a:pt x="67" y="356"/>
                    <a:pt x="66" y="359"/>
                  </a:cubicBezTo>
                  <a:cubicBezTo>
                    <a:pt x="66" y="363"/>
                    <a:pt x="59" y="367"/>
                    <a:pt x="59" y="367"/>
                  </a:cubicBezTo>
                  <a:cubicBezTo>
                    <a:pt x="60" y="371"/>
                    <a:pt x="60" y="371"/>
                    <a:pt x="60" y="371"/>
                  </a:cubicBezTo>
                  <a:cubicBezTo>
                    <a:pt x="49" y="390"/>
                    <a:pt x="49" y="390"/>
                    <a:pt x="49" y="390"/>
                  </a:cubicBezTo>
                  <a:cubicBezTo>
                    <a:pt x="54" y="392"/>
                    <a:pt x="54" y="392"/>
                    <a:pt x="54" y="392"/>
                  </a:cubicBezTo>
                  <a:cubicBezTo>
                    <a:pt x="54" y="409"/>
                    <a:pt x="54" y="409"/>
                    <a:pt x="54" y="409"/>
                  </a:cubicBezTo>
                  <a:cubicBezTo>
                    <a:pt x="64" y="427"/>
                    <a:pt x="64" y="427"/>
                    <a:pt x="64" y="427"/>
                  </a:cubicBezTo>
                  <a:cubicBezTo>
                    <a:pt x="64" y="427"/>
                    <a:pt x="69" y="419"/>
                    <a:pt x="77" y="419"/>
                  </a:cubicBezTo>
                  <a:cubicBezTo>
                    <a:pt x="85" y="420"/>
                    <a:pt x="89" y="429"/>
                    <a:pt x="89" y="429"/>
                  </a:cubicBezTo>
                  <a:cubicBezTo>
                    <a:pt x="93" y="429"/>
                    <a:pt x="93" y="429"/>
                    <a:pt x="93" y="429"/>
                  </a:cubicBezTo>
                  <a:cubicBezTo>
                    <a:pt x="93" y="429"/>
                    <a:pt x="94" y="425"/>
                    <a:pt x="101" y="425"/>
                  </a:cubicBezTo>
                  <a:cubicBezTo>
                    <a:pt x="107" y="426"/>
                    <a:pt x="108" y="430"/>
                    <a:pt x="108" y="430"/>
                  </a:cubicBezTo>
                  <a:cubicBezTo>
                    <a:pt x="135" y="429"/>
                    <a:pt x="135" y="429"/>
                    <a:pt x="135" y="429"/>
                  </a:cubicBezTo>
                  <a:cubicBezTo>
                    <a:pt x="304" y="206"/>
                    <a:pt x="304" y="206"/>
                    <a:pt x="304" y="206"/>
                  </a:cubicBezTo>
                  <a:cubicBezTo>
                    <a:pt x="306" y="205"/>
                    <a:pt x="306" y="205"/>
                    <a:pt x="306" y="205"/>
                  </a:cubicBezTo>
                  <a:cubicBezTo>
                    <a:pt x="305" y="189"/>
                    <a:pt x="305" y="189"/>
                    <a:pt x="305" y="189"/>
                  </a:cubicBezTo>
                  <a:cubicBezTo>
                    <a:pt x="308" y="188"/>
                    <a:pt x="308" y="188"/>
                    <a:pt x="308" y="188"/>
                  </a:cubicBezTo>
                  <a:lnTo>
                    <a:pt x="307" y="175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92" name="Azerbaijan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8499577" y="3672975"/>
              <a:ext cx="644423" cy="688360"/>
            </a:xfrm>
            <a:custGeom>
              <a:avLst/>
              <a:gdLst/>
              <a:ahLst/>
              <a:cxnLst>
                <a:cxn ang="0">
                  <a:pos x="96" y="214"/>
                </a:cxn>
                <a:cxn ang="0">
                  <a:pos x="79" y="212"/>
                </a:cxn>
                <a:cxn ang="0">
                  <a:pos x="65" y="212"/>
                </a:cxn>
                <a:cxn ang="0">
                  <a:pos x="60" y="216"/>
                </a:cxn>
                <a:cxn ang="0">
                  <a:pos x="38" y="218"/>
                </a:cxn>
                <a:cxn ang="0">
                  <a:pos x="54" y="229"/>
                </a:cxn>
                <a:cxn ang="0">
                  <a:pos x="71" y="238"/>
                </a:cxn>
                <a:cxn ang="0">
                  <a:pos x="92" y="243"/>
                </a:cxn>
                <a:cxn ang="0">
                  <a:pos x="103" y="238"/>
                </a:cxn>
                <a:cxn ang="0">
                  <a:pos x="121" y="235"/>
                </a:cxn>
                <a:cxn ang="0">
                  <a:pos x="112" y="220"/>
                </a:cxn>
                <a:cxn ang="0">
                  <a:pos x="224" y="46"/>
                </a:cxn>
                <a:cxn ang="0">
                  <a:pos x="202" y="36"/>
                </a:cxn>
                <a:cxn ang="0">
                  <a:pos x="173" y="13"/>
                </a:cxn>
                <a:cxn ang="0">
                  <a:pos x="141" y="0"/>
                </a:cxn>
                <a:cxn ang="0">
                  <a:pos x="133" y="31"/>
                </a:cxn>
                <a:cxn ang="0">
                  <a:pos x="131" y="48"/>
                </a:cxn>
                <a:cxn ang="0">
                  <a:pos x="104" y="63"/>
                </a:cxn>
                <a:cxn ang="0">
                  <a:pos x="84" y="55"/>
                </a:cxn>
                <a:cxn ang="0">
                  <a:pos x="63" y="45"/>
                </a:cxn>
                <a:cxn ang="0">
                  <a:pos x="46" y="48"/>
                </a:cxn>
                <a:cxn ang="0">
                  <a:pos x="42" y="69"/>
                </a:cxn>
                <a:cxn ang="0">
                  <a:pos x="54" y="75"/>
                </a:cxn>
                <a:cxn ang="0">
                  <a:pos x="76" y="96"/>
                </a:cxn>
                <a:cxn ang="0">
                  <a:pos x="51" y="102"/>
                </a:cxn>
                <a:cxn ang="0">
                  <a:pos x="32" y="97"/>
                </a:cxn>
                <a:cxn ang="0">
                  <a:pos x="1" y="120"/>
                </a:cxn>
                <a:cxn ang="0">
                  <a:pos x="16" y="120"/>
                </a:cxn>
                <a:cxn ang="0">
                  <a:pos x="17" y="126"/>
                </a:cxn>
                <a:cxn ang="0">
                  <a:pos x="23" y="128"/>
                </a:cxn>
                <a:cxn ang="0">
                  <a:pos x="31" y="124"/>
                </a:cxn>
                <a:cxn ang="0">
                  <a:pos x="44" y="128"/>
                </a:cxn>
                <a:cxn ang="0">
                  <a:pos x="39" y="150"/>
                </a:cxn>
                <a:cxn ang="0">
                  <a:pos x="77" y="156"/>
                </a:cxn>
                <a:cxn ang="0">
                  <a:pos x="68" y="181"/>
                </a:cxn>
                <a:cxn ang="0">
                  <a:pos x="84" y="185"/>
                </a:cxn>
                <a:cxn ang="0">
                  <a:pos x="109" y="189"/>
                </a:cxn>
                <a:cxn ang="0">
                  <a:pos x="125" y="189"/>
                </a:cxn>
                <a:cxn ang="0">
                  <a:pos x="133" y="198"/>
                </a:cxn>
                <a:cxn ang="0">
                  <a:pos x="131" y="206"/>
                </a:cxn>
                <a:cxn ang="0">
                  <a:pos x="142" y="219"/>
                </a:cxn>
                <a:cxn ang="0">
                  <a:pos x="150" y="217"/>
                </a:cxn>
                <a:cxn ang="0">
                  <a:pos x="151" y="211"/>
                </a:cxn>
                <a:cxn ang="0">
                  <a:pos x="158" y="196"/>
                </a:cxn>
                <a:cxn ang="0">
                  <a:pos x="165" y="171"/>
                </a:cxn>
                <a:cxn ang="0">
                  <a:pos x="176" y="156"/>
                </a:cxn>
                <a:cxn ang="0">
                  <a:pos x="194" y="139"/>
                </a:cxn>
                <a:cxn ang="0">
                  <a:pos x="207" y="159"/>
                </a:cxn>
                <a:cxn ang="0">
                  <a:pos x="223" y="174"/>
                </a:cxn>
                <a:cxn ang="0">
                  <a:pos x="218" y="191"/>
                </a:cxn>
                <a:cxn ang="0">
                  <a:pos x="228" y="46"/>
                </a:cxn>
              </a:cxnLst>
              <a:rect l="0" t="0" r="r" b="b"/>
              <a:pathLst>
                <a:path w="228" h="244">
                  <a:moveTo>
                    <a:pt x="108" y="212"/>
                  </a:moveTo>
                  <a:cubicBezTo>
                    <a:pt x="104" y="212"/>
                    <a:pt x="96" y="214"/>
                    <a:pt x="96" y="214"/>
                  </a:cubicBezTo>
                  <a:cubicBezTo>
                    <a:pt x="96" y="214"/>
                    <a:pt x="95" y="201"/>
                    <a:pt x="90" y="201"/>
                  </a:cubicBezTo>
                  <a:cubicBezTo>
                    <a:pt x="85" y="201"/>
                    <a:pt x="79" y="212"/>
                    <a:pt x="79" y="212"/>
                  </a:cubicBezTo>
                  <a:cubicBezTo>
                    <a:pt x="68" y="214"/>
                    <a:pt x="68" y="214"/>
                    <a:pt x="68" y="214"/>
                  </a:cubicBezTo>
                  <a:cubicBezTo>
                    <a:pt x="65" y="212"/>
                    <a:pt x="65" y="212"/>
                    <a:pt x="65" y="212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0" y="216"/>
                    <a:pt x="60" y="216"/>
                    <a:pt x="60" y="216"/>
                  </a:cubicBezTo>
                  <a:cubicBezTo>
                    <a:pt x="60" y="216"/>
                    <a:pt x="56" y="204"/>
                    <a:pt x="50" y="205"/>
                  </a:cubicBezTo>
                  <a:cubicBezTo>
                    <a:pt x="45" y="206"/>
                    <a:pt x="38" y="218"/>
                    <a:pt x="38" y="218"/>
                  </a:cubicBezTo>
                  <a:cubicBezTo>
                    <a:pt x="38" y="218"/>
                    <a:pt x="45" y="219"/>
                    <a:pt x="48" y="220"/>
                  </a:cubicBezTo>
                  <a:cubicBezTo>
                    <a:pt x="50" y="222"/>
                    <a:pt x="51" y="229"/>
                    <a:pt x="54" y="229"/>
                  </a:cubicBezTo>
                  <a:cubicBezTo>
                    <a:pt x="56" y="229"/>
                    <a:pt x="61" y="227"/>
                    <a:pt x="63" y="229"/>
                  </a:cubicBezTo>
                  <a:cubicBezTo>
                    <a:pt x="65" y="230"/>
                    <a:pt x="67" y="238"/>
                    <a:pt x="71" y="238"/>
                  </a:cubicBezTo>
                  <a:cubicBezTo>
                    <a:pt x="76" y="238"/>
                    <a:pt x="79" y="236"/>
                    <a:pt x="81" y="235"/>
                  </a:cubicBezTo>
                  <a:cubicBezTo>
                    <a:pt x="84" y="235"/>
                    <a:pt x="92" y="243"/>
                    <a:pt x="92" y="243"/>
                  </a:cubicBezTo>
                  <a:cubicBezTo>
                    <a:pt x="101" y="244"/>
                    <a:pt x="101" y="244"/>
                    <a:pt x="101" y="244"/>
                  </a:cubicBezTo>
                  <a:cubicBezTo>
                    <a:pt x="103" y="238"/>
                    <a:pt x="103" y="238"/>
                    <a:pt x="103" y="238"/>
                  </a:cubicBezTo>
                  <a:cubicBezTo>
                    <a:pt x="119" y="239"/>
                    <a:pt x="119" y="239"/>
                    <a:pt x="119" y="239"/>
                  </a:cubicBezTo>
                  <a:cubicBezTo>
                    <a:pt x="121" y="235"/>
                    <a:pt x="121" y="235"/>
                    <a:pt x="121" y="235"/>
                  </a:cubicBezTo>
                  <a:cubicBezTo>
                    <a:pt x="131" y="234"/>
                    <a:pt x="131" y="234"/>
                    <a:pt x="131" y="234"/>
                  </a:cubicBezTo>
                  <a:cubicBezTo>
                    <a:pt x="112" y="220"/>
                    <a:pt x="112" y="220"/>
                    <a:pt x="112" y="220"/>
                  </a:cubicBezTo>
                  <a:cubicBezTo>
                    <a:pt x="112" y="220"/>
                    <a:pt x="112" y="213"/>
                    <a:pt x="108" y="212"/>
                  </a:cubicBezTo>
                  <a:close/>
                  <a:moveTo>
                    <a:pt x="224" y="46"/>
                  </a:moveTo>
                  <a:cubicBezTo>
                    <a:pt x="216" y="43"/>
                    <a:pt x="223" y="40"/>
                    <a:pt x="218" y="37"/>
                  </a:cubicBezTo>
                  <a:cubicBezTo>
                    <a:pt x="213" y="33"/>
                    <a:pt x="215" y="45"/>
                    <a:pt x="202" y="36"/>
                  </a:cubicBezTo>
                  <a:cubicBezTo>
                    <a:pt x="190" y="27"/>
                    <a:pt x="179" y="14"/>
                    <a:pt x="179" y="14"/>
                  </a:cubicBezTo>
                  <a:cubicBezTo>
                    <a:pt x="173" y="13"/>
                    <a:pt x="173" y="13"/>
                    <a:pt x="173" y="13"/>
                  </a:cubicBezTo>
                  <a:cubicBezTo>
                    <a:pt x="173" y="13"/>
                    <a:pt x="163" y="8"/>
                    <a:pt x="158" y="6"/>
                  </a:cubicBezTo>
                  <a:cubicBezTo>
                    <a:pt x="152" y="2"/>
                    <a:pt x="141" y="0"/>
                    <a:pt x="141" y="0"/>
                  </a:cubicBezTo>
                  <a:cubicBezTo>
                    <a:pt x="142" y="18"/>
                    <a:pt x="142" y="18"/>
                    <a:pt x="142" y="18"/>
                  </a:cubicBezTo>
                  <a:cubicBezTo>
                    <a:pt x="133" y="31"/>
                    <a:pt x="133" y="31"/>
                    <a:pt x="133" y="31"/>
                  </a:cubicBezTo>
                  <a:cubicBezTo>
                    <a:pt x="134" y="42"/>
                    <a:pt x="134" y="42"/>
                    <a:pt x="134" y="42"/>
                  </a:cubicBezTo>
                  <a:cubicBezTo>
                    <a:pt x="131" y="48"/>
                    <a:pt x="131" y="48"/>
                    <a:pt x="131" y="48"/>
                  </a:cubicBezTo>
                  <a:cubicBezTo>
                    <a:pt x="131" y="48"/>
                    <a:pt x="136" y="59"/>
                    <a:pt x="125" y="60"/>
                  </a:cubicBezTo>
                  <a:cubicBezTo>
                    <a:pt x="113" y="61"/>
                    <a:pt x="107" y="63"/>
                    <a:pt x="104" y="63"/>
                  </a:cubicBezTo>
                  <a:cubicBezTo>
                    <a:pt x="103" y="63"/>
                    <a:pt x="86" y="52"/>
                    <a:pt x="86" y="52"/>
                  </a:cubicBezTo>
                  <a:cubicBezTo>
                    <a:pt x="84" y="55"/>
                    <a:pt x="84" y="55"/>
                    <a:pt x="84" y="55"/>
                  </a:cubicBezTo>
                  <a:cubicBezTo>
                    <a:pt x="84" y="55"/>
                    <a:pt x="79" y="46"/>
                    <a:pt x="74" y="46"/>
                  </a:cubicBezTo>
                  <a:cubicBezTo>
                    <a:pt x="67" y="46"/>
                    <a:pt x="63" y="45"/>
                    <a:pt x="63" y="45"/>
                  </a:cubicBezTo>
                  <a:cubicBezTo>
                    <a:pt x="55" y="49"/>
                    <a:pt x="55" y="49"/>
                    <a:pt x="55" y="49"/>
                  </a:cubicBezTo>
                  <a:cubicBezTo>
                    <a:pt x="55" y="49"/>
                    <a:pt x="54" y="47"/>
                    <a:pt x="46" y="48"/>
                  </a:cubicBezTo>
                  <a:cubicBezTo>
                    <a:pt x="48" y="58"/>
                    <a:pt x="48" y="58"/>
                    <a:pt x="48" y="58"/>
                  </a:cubicBezTo>
                  <a:cubicBezTo>
                    <a:pt x="48" y="58"/>
                    <a:pt x="42" y="61"/>
                    <a:pt x="42" y="69"/>
                  </a:cubicBezTo>
                  <a:cubicBezTo>
                    <a:pt x="43" y="76"/>
                    <a:pt x="55" y="71"/>
                    <a:pt x="55" y="71"/>
                  </a:cubicBezTo>
                  <a:cubicBezTo>
                    <a:pt x="54" y="75"/>
                    <a:pt x="54" y="75"/>
                    <a:pt x="54" y="75"/>
                  </a:cubicBezTo>
                  <a:cubicBezTo>
                    <a:pt x="54" y="75"/>
                    <a:pt x="64" y="76"/>
                    <a:pt x="76" y="77"/>
                  </a:cubicBezTo>
                  <a:cubicBezTo>
                    <a:pt x="86" y="78"/>
                    <a:pt x="82" y="90"/>
                    <a:pt x="76" y="96"/>
                  </a:cubicBezTo>
                  <a:cubicBezTo>
                    <a:pt x="68" y="103"/>
                    <a:pt x="59" y="94"/>
                    <a:pt x="56" y="94"/>
                  </a:cubicBezTo>
                  <a:cubicBezTo>
                    <a:pt x="53" y="94"/>
                    <a:pt x="54" y="100"/>
                    <a:pt x="51" y="102"/>
                  </a:cubicBezTo>
                  <a:cubicBezTo>
                    <a:pt x="49" y="104"/>
                    <a:pt x="42" y="103"/>
                    <a:pt x="37" y="103"/>
                  </a:cubicBezTo>
                  <a:cubicBezTo>
                    <a:pt x="33" y="103"/>
                    <a:pt x="32" y="97"/>
                    <a:pt x="32" y="97"/>
                  </a:cubicBezTo>
                  <a:cubicBezTo>
                    <a:pt x="32" y="97"/>
                    <a:pt x="23" y="100"/>
                    <a:pt x="11" y="100"/>
                  </a:cubicBezTo>
                  <a:cubicBezTo>
                    <a:pt x="0" y="100"/>
                    <a:pt x="3" y="113"/>
                    <a:pt x="1" y="120"/>
                  </a:cubicBezTo>
                  <a:cubicBezTo>
                    <a:pt x="3" y="120"/>
                    <a:pt x="5" y="121"/>
                    <a:pt x="6" y="121"/>
                  </a:cubicBezTo>
                  <a:cubicBezTo>
                    <a:pt x="9" y="120"/>
                    <a:pt x="15" y="115"/>
                    <a:pt x="16" y="120"/>
                  </a:cubicBezTo>
                  <a:cubicBezTo>
                    <a:pt x="17" y="125"/>
                    <a:pt x="5" y="131"/>
                    <a:pt x="9" y="132"/>
                  </a:cubicBezTo>
                  <a:cubicBezTo>
                    <a:pt x="12" y="132"/>
                    <a:pt x="15" y="125"/>
                    <a:pt x="17" y="126"/>
                  </a:cubicBezTo>
                  <a:cubicBezTo>
                    <a:pt x="19" y="127"/>
                    <a:pt x="16" y="134"/>
                    <a:pt x="19" y="134"/>
                  </a:cubicBezTo>
                  <a:cubicBezTo>
                    <a:pt x="22" y="134"/>
                    <a:pt x="19" y="128"/>
                    <a:pt x="23" y="128"/>
                  </a:cubicBezTo>
                  <a:cubicBezTo>
                    <a:pt x="28" y="127"/>
                    <a:pt x="28" y="124"/>
                    <a:pt x="28" y="124"/>
                  </a:cubicBezTo>
                  <a:cubicBezTo>
                    <a:pt x="31" y="124"/>
                    <a:pt x="31" y="124"/>
                    <a:pt x="31" y="124"/>
                  </a:cubicBezTo>
                  <a:cubicBezTo>
                    <a:pt x="31" y="128"/>
                    <a:pt x="31" y="128"/>
                    <a:pt x="31" y="128"/>
                  </a:cubicBezTo>
                  <a:cubicBezTo>
                    <a:pt x="31" y="128"/>
                    <a:pt x="42" y="123"/>
                    <a:pt x="44" y="128"/>
                  </a:cubicBezTo>
                  <a:cubicBezTo>
                    <a:pt x="46" y="135"/>
                    <a:pt x="39" y="138"/>
                    <a:pt x="39" y="138"/>
                  </a:cubicBezTo>
                  <a:cubicBezTo>
                    <a:pt x="39" y="150"/>
                    <a:pt x="39" y="150"/>
                    <a:pt x="39" y="150"/>
                  </a:cubicBezTo>
                  <a:cubicBezTo>
                    <a:pt x="39" y="150"/>
                    <a:pt x="49" y="154"/>
                    <a:pt x="58" y="156"/>
                  </a:cubicBezTo>
                  <a:cubicBezTo>
                    <a:pt x="66" y="158"/>
                    <a:pt x="74" y="153"/>
                    <a:pt x="77" y="156"/>
                  </a:cubicBezTo>
                  <a:cubicBezTo>
                    <a:pt x="81" y="158"/>
                    <a:pt x="83" y="168"/>
                    <a:pt x="81" y="171"/>
                  </a:cubicBezTo>
                  <a:cubicBezTo>
                    <a:pt x="79" y="174"/>
                    <a:pt x="65" y="179"/>
                    <a:pt x="68" y="181"/>
                  </a:cubicBezTo>
                  <a:cubicBezTo>
                    <a:pt x="71" y="183"/>
                    <a:pt x="79" y="180"/>
                    <a:pt x="81" y="181"/>
                  </a:cubicBezTo>
                  <a:cubicBezTo>
                    <a:pt x="83" y="182"/>
                    <a:pt x="82" y="185"/>
                    <a:pt x="84" y="185"/>
                  </a:cubicBezTo>
                  <a:cubicBezTo>
                    <a:pt x="86" y="185"/>
                    <a:pt x="92" y="182"/>
                    <a:pt x="95" y="183"/>
                  </a:cubicBezTo>
                  <a:cubicBezTo>
                    <a:pt x="98" y="185"/>
                    <a:pt x="105" y="190"/>
                    <a:pt x="109" y="189"/>
                  </a:cubicBezTo>
                  <a:cubicBezTo>
                    <a:pt x="111" y="188"/>
                    <a:pt x="111" y="184"/>
                    <a:pt x="118" y="184"/>
                  </a:cubicBezTo>
                  <a:cubicBezTo>
                    <a:pt x="126" y="184"/>
                    <a:pt x="127" y="188"/>
                    <a:pt x="125" y="189"/>
                  </a:cubicBezTo>
                  <a:cubicBezTo>
                    <a:pt x="123" y="190"/>
                    <a:pt x="120" y="192"/>
                    <a:pt x="121" y="196"/>
                  </a:cubicBezTo>
                  <a:cubicBezTo>
                    <a:pt x="124" y="198"/>
                    <a:pt x="128" y="197"/>
                    <a:pt x="133" y="198"/>
                  </a:cubicBezTo>
                  <a:cubicBezTo>
                    <a:pt x="138" y="200"/>
                    <a:pt x="142" y="201"/>
                    <a:pt x="138" y="203"/>
                  </a:cubicBezTo>
                  <a:cubicBezTo>
                    <a:pt x="135" y="205"/>
                    <a:pt x="131" y="203"/>
                    <a:pt x="131" y="206"/>
                  </a:cubicBezTo>
                  <a:cubicBezTo>
                    <a:pt x="131" y="209"/>
                    <a:pt x="140" y="207"/>
                    <a:pt x="140" y="211"/>
                  </a:cubicBezTo>
                  <a:cubicBezTo>
                    <a:pt x="141" y="214"/>
                    <a:pt x="142" y="219"/>
                    <a:pt x="142" y="219"/>
                  </a:cubicBezTo>
                  <a:cubicBezTo>
                    <a:pt x="147" y="221"/>
                    <a:pt x="147" y="221"/>
                    <a:pt x="147" y="221"/>
                  </a:cubicBezTo>
                  <a:cubicBezTo>
                    <a:pt x="150" y="217"/>
                    <a:pt x="150" y="217"/>
                    <a:pt x="150" y="217"/>
                  </a:cubicBezTo>
                  <a:cubicBezTo>
                    <a:pt x="146" y="211"/>
                    <a:pt x="146" y="211"/>
                    <a:pt x="146" y="211"/>
                  </a:cubicBezTo>
                  <a:cubicBezTo>
                    <a:pt x="151" y="211"/>
                    <a:pt x="151" y="211"/>
                    <a:pt x="151" y="211"/>
                  </a:cubicBezTo>
                  <a:cubicBezTo>
                    <a:pt x="151" y="211"/>
                    <a:pt x="148" y="203"/>
                    <a:pt x="151" y="201"/>
                  </a:cubicBezTo>
                  <a:cubicBezTo>
                    <a:pt x="154" y="198"/>
                    <a:pt x="158" y="200"/>
                    <a:pt x="158" y="196"/>
                  </a:cubicBezTo>
                  <a:cubicBezTo>
                    <a:pt x="158" y="191"/>
                    <a:pt x="158" y="188"/>
                    <a:pt x="160" y="182"/>
                  </a:cubicBezTo>
                  <a:cubicBezTo>
                    <a:pt x="163" y="175"/>
                    <a:pt x="165" y="171"/>
                    <a:pt x="165" y="171"/>
                  </a:cubicBezTo>
                  <a:cubicBezTo>
                    <a:pt x="165" y="167"/>
                    <a:pt x="165" y="167"/>
                    <a:pt x="165" y="167"/>
                  </a:cubicBezTo>
                  <a:cubicBezTo>
                    <a:pt x="165" y="167"/>
                    <a:pt x="173" y="162"/>
                    <a:pt x="176" y="156"/>
                  </a:cubicBezTo>
                  <a:cubicBezTo>
                    <a:pt x="178" y="150"/>
                    <a:pt x="176" y="146"/>
                    <a:pt x="179" y="142"/>
                  </a:cubicBezTo>
                  <a:cubicBezTo>
                    <a:pt x="183" y="139"/>
                    <a:pt x="190" y="138"/>
                    <a:pt x="194" y="139"/>
                  </a:cubicBezTo>
                  <a:cubicBezTo>
                    <a:pt x="199" y="140"/>
                    <a:pt x="214" y="149"/>
                    <a:pt x="214" y="149"/>
                  </a:cubicBezTo>
                  <a:cubicBezTo>
                    <a:pt x="214" y="149"/>
                    <a:pt x="203" y="152"/>
                    <a:pt x="207" y="159"/>
                  </a:cubicBezTo>
                  <a:cubicBezTo>
                    <a:pt x="210" y="168"/>
                    <a:pt x="223" y="167"/>
                    <a:pt x="223" y="167"/>
                  </a:cubicBezTo>
                  <a:cubicBezTo>
                    <a:pt x="223" y="174"/>
                    <a:pt x="223" y="174"/>
                    <a:pt x="223" y="174"/>
                  </a:cubicBezTo>
                  <a:cubicBezTo>
                    <a:pt x="223" y="174"/>
                    <a:pt x="217" y="178"/>
                    <a:pt x="216" y="181"/>
                  </a:cubicBezTo>
                  <a:cubicBezTo>
                    <a:pt x="215" y="183"/>
                    <a:pt x="216" y="191"/>
                    <a:pt x="218" y="191"/>
                  </a:cubicBezTo>
                  <a:cubicBezTo>
                    <a:pt x="219" y="191"/>
                    <a:pt x="225" y="189"/>
                    <a:pt x="228" y="188"/>
                  </a:cubicBezTo>
                  <a:cubicBezTo>
                    <a:pt x="228" y="46"/>
                    <a:pt x="228" y="46"/>
                    <a:pt x="228" y="46"/>
                  </a:cubicBezTo>
                  <a:lnTo>
                    <a:pt x="224" y="46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93" name="Iran" descr="© INSCALE GmbH, 05.05.2010&#10;http://www.presentationload.com/"/>
            <p:cNvSpPr>
              <a:spLocks/>
            </p:cNvSpPr>
            <p:nvPr/>
          </p:nvSpPr>
          <p:spPr bwMode="gray">
            <a:xfrm>
              <a:off x="8541888" y="4061906"/>
              <a:ext cx="602112" cy="823429"/>
            </a:xfrm>
            <a:custGeom>
              <a:avLst/>
              <a:gdLst/>
              <a:ahLst/>
              <a:cxnLst>
                <a:cxn ang="0">
                  <a:pos x="213" y="50"/>
                </a:cxn>
                <a:cxn ang="0">
                  <a:pos x="203" y="53"/>
                </a:cxn>
                <a:cxn ang="0">
                  <a:pos x="201" y="43"/>
                </a:cxn>
                <a:cxn ang="0">
                  <a:pos x="208" y="36"/>
                </a:cxn>
                <a:cxn ang="0">
                  <a:pos x="208" y="29"/>
                </a:cxn>
                <a:cxn ang="0">
                  <a:pos x="192" y="21"/>
                </a:cxn>
                <a:cxn ang="0">
                  <a:pos x="199" y="11"/>
                </a:cxn>
                <a:cxn ang="0">
                  <a:pos x="179" y="1"/>
                </a:cxn>
                <a:cxn ang="0">
                  <a:pos x="164" y="4"/>
                </a:cxn>
                <a:cxn ang="0">
                  <a:pos x="161" y="18"/>
                </a:cxn>
                <a:cxn ang="0">
                  <a:pos x="150" y="29"/>
                </a:cxn>
                <a:cxn ang="0">
                  <a:pos x="150" y="33"/>
                </a:cxn>
                <a:cxn ang="0">
                  <a:pos x="145" y="44"/>
                </a:cxn>
                <a:cxn ang="0">
                  <a:pos x="143" y="58"/>
                </a:cxn>
                <a:cxn ang="0">
                  <a:pos x="136" y="63"/>
                </a:cxn>
                <a:cxn ang="0">
                  <a:pos x="136" y="73"/>
                </a:cxn>
                <a:cxn ang="0">
                  <a:pos x="131" y="73"/>
                </a:cxn>
                <a:cxn ang="0">
                  <a:pos x="135" y="79"/>
                </a:cxn>
                <a:cxn ang="0">
                  <a:pos x="132" y="83"/>
                </a:cxn>
                <a:cxn ang="0">
                  <a:pos x="127" y="88"/>
                </a:cxn>
                <a:cxn ang="0">
                  <a:pos x="121" y="89"/>
                </a:cxn>
                <a:cxn ang="0">
                  <a:pos x="116" y="96"/>
                </a:cxn>
                <a:cxn ang="0">
                  <a:pos x="106" y="97"/>
                </a:cxn>
                <a:cxn ang="0">
                  <a:pos x="104" y="101"/>
                </a:cxn>
                <a:cxn ang="0">
                  <a:pos x="88" y="100"/>
                </a:cxn>
                <a:cxn ang="0">
                  <a:pos x="86" y="106"/>
                </a:cxn>
                <a:cxn ang="0">
                  <a:pos x="77" y="105"/>
                </a:cxn>
                <a:cxn ang="0">
                  <a:pos x="66" y="97"/>
                </a:cxn>
                <a:cxn ang="0">
                  <a:pos x="56" y="100"/>
                </a:cxn>
                <a:cxn ang="0">
                  <a:pos x="48" y="91"/>
                </a:cxn>
                <a:cxn ang="0">
                  <a:pos x="39" y="91"/>
                </a:cxn>
                <a:cxn ang="0">
                  <a:pos x="33" y="82"/>
                </a:cxn>
                <a:cxn ang="0">
                  <a:pos x="23" y="80"/>
                </a:cxn>
                <a:cxn ang="0">
                  <a:pos x="11" y="87"/>
                </a:cxn>
                <a:cxn ang="0">
                  <a:pos x="15" y="107"/>
                </a:cxn>
                <a:cxn ang="0">
                  <a:pos x="0" y="116"/>
                </a:cxn>
                <a:cxn ang="0">
                  <a:pos x="19" y="140"/>
                </a:cxn>
                <a:cxn ang="0">
                  <a:pos x="27" y="140"/>
                </a:cxn>
                <a:cxn ang="0">
                  <a:pos x="31" y="150"/>
                </a:cxn>
                <a:cxn ang="0">
                  <a:pos x="40" y="158"/>
                </a:cxn>
                <a:cxn ang="0">
                  <a:pos x="44" y="171"/>
                </a:cxn>
                <a:cxn ang="0">
                  <a:pos x="52" y="167"/>
                </a:cxn>
                <a:cxn ang="0">
                  <a:pos x="54" y="198"/>
                </a:cxn>
                <a:cxn ang="0">
                  <a:pos x="77" y="203"/>
                </a:cxn>
                <a:cxn ang="0">
                  <a:pos x="85" y="221"/>
                </a:cxn>
                <a:cxn ang="0">
                  <a:pos x="100" y="222"/>
                </a:cxn>
                <a:cxn ang="0">
                  <a:pos x="101" y="234"/>
                </a:cxn>
                <a:cxn ang="0">
                  <a:pos x="104" y="239"/>
                </a:cxn>
                <a:cxn ang="0">
                  <a:pos x="115" y="240"/>
                </a:cxn>
                <a:cxn ang="0">
                  <a:pos x="112" y="250"/>
                </a:cxn>
                <a:cxn ang="0">
                  <a:pos x="114" y="253"/>
                </a:cxn>
                <a:cxn ang="0">
                  <a:pos x="128" y="252"/>
                </a:cxn>
                <a:cxn ang="0">
                  <a:pos x="135" y="267"/>
                </a:cxn>
                <a:cxn ang="0">
                  <a:pos x="146" y="263"/>
                </a:cxn>
                <a:cxn ang="0">
                  <a:pos x="154" y="276"/>
                </a:cxn>
                <a:cxn ang="0">
                  <a:pos x="165" y="281"/>
                </a:cxn>
                <a:cxn ang="0">
                  <a:pos x="165" y="292"/>
                </a:cxn>
                <a:cxn ang="0">
                  <a:pos x="177" y="282"/>
                </a:cxn>
                <a:cxn ang="0">
                  <a:pos x="193" y="287"/>
                </a:cxn>
                <a:cxn ang="0">
                  <a:pos x="207" y="274"/>
                </a:cxn>
                <a:cxn ang="0">
                  <a:pos x="213" y="279"/>
                </a:cxn>
                <a:cxn ang="0">
                  <a:pos x="213" y="278"/>
                </a:cxn>
                <a:cxn ang="0">
                  <a:pos x="213" y="50"/>
                </a:cxn>
              </a:cxnLst>
              <a:rect l="0" t="0" r="r" b="b"/>
              <a:pathLst>
                <a:path w="213" h="292">
                  <a:moveTo>
                    <a:pt x="213" y="50"/>
                  </a:moveTo>
                  <a:cubicBezTo>
                    <a:pt x="210" y="51"/>
                    <a:pt x="204" y="53"/>
                    <a:pt x="203" y="53"/>
                  </a:cubicBezTo>
                  <a:cubicBezTo>
                    <a:pt x="201" y="53"/>
                    <a:pt x="200" y="45"/>
                    <a:pt x="201" y="43"/>
                  </a:cubicBezTo>
                  <a:cubicBezTo>
                    <a:pt x="202" y="40"/>
                    <a:pt x="208" y="36"/>
                    <a:pt x="208" y="36"/>
                  </a:cubicBezTo>
                  <a:cubicBezTo>
                    <a:pt x="208" y="29"/>
                    <a:pt x="208" y="29"/>
                    <a:pt x="208" y="29"/>
                  </a:cubicBezTo>
                  <a:cubicBezTo>
                    <a:pt x="208" y="29"/>
                    <a:pt x="195" y="30"/>
                    <a:pt x="192" y="21"/>
                  </a:cubicBezTo>
                  <a:cubicBezTo>
                    <a:pt x="188" y="14"/>
                    <a:pt x="199" y="11"/>
                    <a:pt x="199" y="11"/>
                  </a:cubicBezTo>
                  <a:cubicBezTo>
                    <a:pt x="199" y="11"/>
                    <a:pt x="184" y="2"/>
                    <a:pt x="179" y="1"/>
                  </a:cubicBezTo>
                  <a:cubicBezTo>
                    <a:pt x="175" y="0"/>
                    <a:pt x="168" y="1"/>
                    <a:pt x="164" y="4"/>
                  </a:cubicBezTo>
                  <a:cubicBezTo>
                    <a:pt x="161" y="8"/>
                    <a:pt x="163" y="12"/>
                    <a:pt x="161" y="18"/>
                  </a:cubicBezTo>
                  <a:cubicBezTo>
                    <a:pt x="158" y="24"/>
                    <a:pt x="150" y="29"/>
                    <a:pt x="150" y="29"/>
                  </a:cubicBezTo>
                  <a:cubicBezTo>
                    <a:pt x="150" y="33"/>
                    <a:pt x="150" y="33"/>
                    <a:pt x="150" y="33"/>
                  </a:cubicBezTo>
                  <a:cubicBezTo>
                    <a:pt x="150" y="33"/>
                    <a:pt x="148" y="37"/>
                    <a:pt x="145" y="44"/>
                  </a:cubicBezTo>
                  <a:cubicBezTo>
                    <a:pt x="143" y="50"/>
                    <a:pt x="143" y="53"/>
                    <a:pt x="143" y="58"/>
                  </a:cubicBezTo>
                  <a:cubicBezTo>
                    <a:pt x="143" y="62"/>
                    <a:pt x="139" y="60"/>
                    <a:pt x="136" y="63"/>
                  </a:cubicBezTo>
                  <a:cubicBezTo>
                    <a:pt x="133" y="65"/>
                    <a:pt x="136" y="73"/>
                    <a:pt x="136" y="73"/>
                  </a:cubicBezTo>
                  <a:cubicBezTo>
                    <a:pt x="131" y="73"/>
                    <a:pt x="131" y="73"/>
                    <a:pt x="131" y="73"/>
                  </a:cubicBezTo>
                  <a:cubicBezTo>
                    <a:pt x="135" y="79"/>
                    <a:pt x="135" y="79"/>
                    <a:pt x="135" y="79"/>
                  </a:cubicBezTo>
                  <a:cubicBezTo>
                    <a:pt x="132" y="83"/>
                    <a:pt x="132" y="83"/>
                    <a:pt x="132" y="83"/>
                  </a:cubicBezTo>
                  <a:cubicBezTo>
                    <a:pt x="127" y="88"/>
                    <a:pt x="127" y="88"/>
                    <a:pt x="127" y="88"/>
                  </a:cubicBezTo>
                  <a:cubicBezTo>
                    <a:pt x="121" y="89"/>
                    <a:pt x="121" y="89"/>
                    <a:pt x="121" y="89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06" y="97"/>
                    <a:pt x="106" y="97"/>
                    <a:pt x="106" y="97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88" y="100"/>
                    <a:pt x="88" y="100"/>
                    <a:pt x="88" y="100"/>
                  </a:cubicBezTo>
                  <a:cubicBezTo>
                    <a:pt x="86" y="106"/>
                    <a:pt x="86" y="106"/>
                    <a:pt x="86" y="106"/>
                  </a:cubicBezTo>
                  <a:cubicBezTo>
                    <a:pt x="77" y="105"/>
                    <a:pt x="77" y="105"/>
                    <a:pt x="77" y="105"/>
                  </a:cubicBezTo>
                  <a:cubicBezTo>
                    <a:pt x="77" y="105"/>
                    <a:pt x="69" y="97"/>
                    <a:pt x="66" y="97"/>
                  </a:cubicBezTo>
                  <a:cubicBezTo>
                    <a:pt x="64" y="98"/>
                    <a:pt x="61" y="100"/>
                    <a:pt x="56" y="100"/>
                  </a:cubicBezTo>
                  <a:cubicBezTo>
                    <a:pt x="52" y="100"/>
                    <a:pt x="50" y="92"/>
                    <a:pt x="48" y="91"/>
                  </a:cubicBezTo>
                  <a:cubicBezTo>
                    <a:pt x="46" y="89"/>
                    <a:pt x="41" y="91"/>
                    <a:pt x="39" y="91"/>
                  </a:cubicBezTo>
                  <a:cubicBezTo>
                    <a:pt x="36" y="91"/>
                    <a:pt x="35" y="84"/>
                    <a:pt x="33" y="82"/>
                  </a:cubicBezTo>
                  <a:cubicBezTo>
                    <a:pt x="30" y="81"/>
                    <a:pt x="23" y="80"/>
                    <a:pt x="23" y="80"/>
                  </a:cubicBezTo>
                  <a:cubicBezTo>
                    <a:pt x="21" y="80"/>
                    <a:pt x="8" y="80"/>
                    <a:pt x="11" y="87"/>
                  </a:cubicBezTo>
                  <a:cubicBezTo>
                    <a:pt x="13" y="94"/>
                    <a:pt x="19" y="104"/>
                    <a:pt x="15" y="107"/>
                  </a:cubicBezTo>
                  <a:cubicBezTo>
                    <a:pt x="10" y="110"/>
                    <a:pt x="0" y="112"/>
                    <a:pt x="0" y="116"/>
                  </a:cubicBezTo>
                  <a:cubicBezTo>
                    <a:pt x="1" y="120"/>
                    <a:pt x="19" y="140"/>
                    <a:pt x="19" y="140"/>
                  </a:cubicBezTo>
                  <a:cubicBezTo>
                    <a:pt x="27" y="140"/>
                    <a:pt x="27" y="140"/>
                    <a:pt x="27" y="140"/>
                  </a:cubicBezTo>
                  <a:cubicBezTo>
                    <a:pt x="31" y="150"/>
                    <a:pt x="31" y="150"/>
                    <a:pt x="31" y="150"/>
                  </a:cubicBezTo>
                  <a:cubicBezTo>
                    <a:pt x="31" y="150"/>
                    <a:pt x="36" y="153"/>
                    <a:pt x="40" y="158"/>
                  </a:cubicBezTo>
                  <a:cubicBezTo>
                    <a:pt x="45" y="162"/>
                    <a:pt x="44" y="171"/>
                    <a:pt x="44" y="171"/>
                  </a:cubicBezTo>
                  <a:cubicBezTo>
                    <a:pt x="52" y="167"/>
                    <a:pt x="52" y="167"/>
                    <a:pt x="52" y="167"/>
                  </a:cubicBezTo>
                  <a:cubicBezTo>
                    <a:pt x="54" y="198"/>
                    <a:pt x="54" y="198"/>
                    <a:pt x="54" y="198"/>
                  </a:cubicBezTo>
                  <a:cubicBezTo>
                    <a:pt x="54" y="198"/>
                    <a:pt x="69" y="194"/>
                    <a:pt x="77" y="203"/>
                  </a:cubicBezTo>
                  <a:cubicBezTo>
                    <a:pt x="84" y="210"/>
                    <a:pt x="78" y="221"/>
                    <a:pt x="85" y="221"/>
                  </a:cubicBezTo>
                  <a:cubicBezTo>
                    <a:pt x="94" y="221"/>
                    <a:pt x="96" y="218"/>
                    <a:pt x="100" y="222"/>
                  </a:cubicBezTo>
                  <a:cubicBezTo>
                    <a:pt x="103" y="225"/>
                    <a:pt x="101" y="234"/>
                    <a:pt x="101" y="234"/>
                  </a:cubicBezTo>
                  <a:cubicBezTo>
                    <a:pt x="104" y="239"/>
                    <a:pt x="104" y="239"/>
                    <a:pt x="104" y="239"/>
                  </a:cubicBezTo>
                  <a:cubicBezTo>
                    <a:pt x="104" y="239"/>
                    <a:pt x="114" y="236"/>
                    <a:pt x="115" y="240"/>
                  </a:cubicBezTo>
                  <a:cubicBezTo>
                    <a:pt x="115" y="246"/>
                    <a:pt x="112" y="250"/>
                    <a:pt x="112" y="250"/>
                  </a:cubicBezTo>
                  <a:cubicBezTo>
                    <a:pt x="114" y="253"/>
                    <a:pt x="114" y="253"/>
                    <a:pt x="114" y="253"/>
                  </a:cubicBezTo>
                  <a:cubicBezTo>
                    <a:pt x="114" y="253"/>
                    <a:pt x="123" y="250"/>
                    <a:pt x="128" y="252"/>
                  </a:cubicBezTo>
                  <a:cubicBezTo>
                    <a:pt x="131" y="254"/>
                    <a:pt x="128" y="266"/>
                    <a:pt x="135" y="267"/>
                  </a:cubicBezTo>
                  <a:cubicBezTo>
                    <a:pt x="143" y="268"/>
                    <a:pt x="146" y="263"/>
                    <a:pt x="146" y="263"/>
                  </a:cubicBezTo>
                  <a:cubicBezTo>
                    <a:pt x="146" y="263"/>
                    <a:pt x="151" y="271"/>
                    <a:pt x="154" y="276"/>
                  </a:cubicBezTo>
                  <a:cubicBezTo>
                    <a:pt x="159" y="280"/>
                    <a:pt x="165" y="281"/>
                    <a:pt x="165" y="281"/>
                  </a:cubicBezTo>
                  <a:cubicBezTo>
                    <a:pt x="165" y="292"/>
                    <a:pt x="165" y="292"/>
                    <a:pt x="165" y="292"/>
                  </a:cubicBezTo>
                  <a:cubicBezTo>
                    <a:pt x="165" y="292"/>
                    <a:pt x="172" y="281"/>
                    <a:pt x="177" y="282"/>
                  </a:cubicBezTo>
                  <a:cubicBezTo>
                    <a:pt x="182" y="283"/>
                    <a:pt x="187" y="289"/>
                    <a:pt x="193" y="287"/>
                  </a:cubicBezTo>
                  <a:cubicBezTo>
                    <a:pt x="198" y="284"/>
                    <a:pt x="207" y="274"/>
                    <a:pt x="207" y="274"/>
                  </a:cubicBezTo>
                  <a:cubicBezTo>
                    <a:pt x="213" y="279"/>
                    <a:pt x="213" y="279"/>
                    <a:pt x="213" y="279"/>
                  </a:cubicBezTo>
                  <a:cubicBezTo>
                    <a:pt x="213" y="278"/>
                    <a:pt x="213" y="278"/>
                    <a:pt x="213" y="278"/>
                  </a:cubicBezTo>
                  <a:lnTo>
                    <a:pt x="213" y="50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94" name="Iraq" descr="© INSCALE GmbH, 05.05.2010&#10;http://www.presentationload.com/"/>
            <p:cNvSpPr>
              <a:spLocks/>
            </p:cNvSpPr>
            <p:nvPr/>
          </p:nvSpPr>
          <p:spPr bwMode="gray">
            <a:xfrm>
              <a:off x="8261987" y="4716092"/>
              <a:ext cx="882013" cy="1283964"/>
            </a:xfrm>
            <a:custGeom>
              <a:avLst/>
              <a:gdLst/>
              <a:ahLst/>
              <a:cxnLst>
                <a:cxn ang="0">
                  <a:pos x="312" y="46"/>
                </a:cxn>
                <a:cxn ang="0">
                  <a:pos x="312" y="47"/>
                </a:cxn>
                <a:cxn ang="0">
                  <a:pos x="306" y="42"/>
                </a:cxn>
                <a:cxn ang="0">
                  <a:pos x="292" y="55"/>
                </a:cxn>
                <a:cxn ang="0">
                  <a:pos x="276" y="50"/>
                </a:cxn>
                <a:cxn ang="0">
                  <a:pos x="264" y="60"/>
                </a:cxn>
                <a:cxn ang="0">
                  <a:pos x="264" y="49"/>
                </a:cxn>
                <a:cxn ang="0">
                  <a:pos x="253" y="44"/>
                </a:cxn>
                <a:cxn ang="0">
                  <a:pos x="245" y="31"/>
                </a:cxn>
                <a:cxn ang="0">
                  <a:pos x="234" y="35"/>
                </a:cxn>
                <a:cxn ang="0">
                  <a:pos x="227" y="20"/>
                </a:cxn>
                <a:cxn ang="0">
                  <a:pos x="213" y="21"/>
                </a:cxn>
                <a:cxn ang="0">
                  <a:pos x="211" y="18"/>
                </a:cxn>
                <a:cxn ang="0">
                  <a:pos x="214" y="8"/>
                </a:cxn>
                <a:cxn ang="0">
                  <a:pos x="203" y="7"/>
                </a:cxn>
                <a:cxn ang="0">
                  <a:pos x="200" y="2"/>
                </a:cxn>
                <a:cxn ang="0">
                  <a:pos x="191" y="3"/>
                </a:cxn>
                <a:cxn ang="0">
                  <a:pos x="182" y="22"/>
                </a:cxn>
                <a:cxn ang="0">
                  <a:pos x="175" y="20"/>
                </a:cxn>
                <a:cxn ang="0">
                  <a:pos x="168" y="5"/>
                </a:cxn>
                <a:cxn ang="0">
                  <a:pos x="155" y="18"/>
                </a:cxn>
                <a:cxn ang="0">
                  <a:pos x="126" y="22"/>
                </a:cxn>
                <a:cxn ang="0">
                  <a:pos x="126" y="26"/>
                </a:cxn>
                <a:cxn ang="0">
                  <a:pos x="113" y="26"/>
                </a:cxn>
                <a:cxn ang="0">
                  <a:pos x="110" y="33"/>
                </a:cxn>
                <a:cxn ang="0">
                  <a:pos x="90" y="33"/>
                </a:cxn>
                <a:cxn ang="0">
                  <a:pos x="96" y="50"/>
                </a:cxn>
                <a:cxn ang="0">
                  <a:pos x="84" y="56"/>
                </a:cxn>
                <a:cxn ang="0">
                  <a:pos x="85" y="69"/>
                </a:cxn>
                <a:cxn ang="0">
                  <a:pos x="79" y="77"/>
                </a:cxn>
                <a:cxn ang="0">
                  <a:pos x="70" y="101"/>
                </a:cxn>
                <a:cxn ang="0">
                  <a:pos x="51" y="117"/>
                </a:cxn>
                <a:cxn ang="0">
                  <a:pos x="57" y="147"/>
                </a:cxn>
                <a:cxn ang="0">
                  <a:pos x="72" y="164"/>
                </a:cxn>
                <a:cxn ang="0">
                  <a:pos x="77" y="200"/>
                </a:cxn>
                <a:cxn ang="0">
                  <a:pos x="90" y="226"/>
                </a:cxn>
                <a:cxn ang="0">
                  <a:pos x="91" y="239"/>
                </a:cxn>
                <a:cxn ang="0">
                  <a:pos x="88" y="240"/>
                </a:cxn>
                <a:cxn ang="0">
                  <a:pos x="89" y="256"/>
                </a:cxn>
                <a:cxn ang="0">
                  <a:pos x="87" y="257"/>
                </a:cxn>
                <a:cxn ang="0">
                  <a:pos x="0" y="371"/>
                </a:cxn>
                <a:cxn ang="0">
                  <a:pos x="57" y="432"/>
                </a:cxn>
                <a:cxn ang="0">
                  <a:pos x="101" y="425"/>
                </a:cxn>
                <a:cxn ang="0">
                  <a:pos x="203" y="436"/>
                </a:cxn>
                <a:cxn ang="0">
                  <a:pos x="298" y="438"/>
                </a:cxn>
                <a:cxn ang="0">
                  <a:pos x="312" y="455"/>
                </a:cxn>
                <a:cxn ang="0">
                  <a:pos x="312" y="46"/>
                </a:cxn>
              </a:cxnLst>
              <a:rect l="0" t="0" r="r" b="b"/>
              <a:pathLst>
                <a:path w="312" h="455">
                  <a:moveTo>
                    <a:pt x="312" y="46"/>
                  </a:moveTo>
                  <a:cubicBezTo>
                    <a:pt x="312" y="47"/>
                    <a:pt x="312" y="47"/>
                    <a:pt x="312" y="47"/>
                  </a:cubicBezTo>
                  <a:cubicBezTo>
                    <a:pt x="306" y="42"/>
                    <a:pt x="306" y="42"/>
                    <a:pt x="306" y="42"/>
                  </a:cubicBezTo>
                  <a:cubicBezTo>
                    <a:pt x="306" y="42"/>
                    <a:pt x="297" y="52"/>
                    <a:pt x="292" y="55"/>
                  </a:cubicBezTo>
                  <a:cubicBezTo>
                    <a:pt x="286" y="57"/>
                    <a:pt x="281" y="51"/>
                    <a:pt x="276" y="50"/>
                  </a:cubicBezTo>
                  <a:cubicBezTo>
                    <a:pt x="271" y="49"/>
                    <a:pt x="264" y="60"/>
                    <a:pt x="264" y="60"/>
                  </a:cubicBezTo>
                  <a:cubicBezTo>
                    <a:pt x="264" y="49"/>
                    <a:pt x="264" y="49"/>
                    <a:pt x="264" y="49"/>
                  </a:cubicBezTo>
                  <a:cubicBezTo>
                    <a:pt x="264" y="49"/>
                    <a:pt x="258" y="48"/>
                    <a:pt x="253" y="44"/>
                  </a:cubicBezTo>
                  <a:cubicBezTo>
                    <a:pt x="250" y="39"/>
                    <a:pt x="245" y="31"/>
                    <a:pt x="245" y="31"/>
                  </a:cubicBezTo>
                  <a:cubicBezTo>
                    <a:pt x="245" y="31"/>
                    <a:pt x="242" y="36"/>
                    <a:pt x="234" y="35"/>
                  </a:cubicBezTo>
                  <a:cubicBezTo>
                    <a:pt x="227" y="34"/>
                    <a:pt x="230" y="22"/>
                    <a:pt x="227" y="20"/>
                  </a:cubicBezTo>
                  <a:cubicBezTo>
                    <a:pt x="222" y="18"/>
                    <a:pt x="213" y="21"/>
                    <a:pt x="213" y="21"/>
                  </a:cubicBezTo>
                  <a:cubicBezTo>
                    <a:pt x="211" y="18"/>
                    <a:pt x="211" y="18"/>
                    <a:pt x="211" y="18"/>
                  </a:cubicBezTo>
                  <a:cubicBezTo>
                    <a:pt x="211" y="18"/>
                    <a:pt x="214" y="14"/>
                    <a:pt x="214" y="8"/>
                  </a:cubicBezTo>
                  <a:cubicBezTo>
                    <a:pt x="213" y="4"/>
                    <a:pt x="203" y="7"/>
                    <a:pt x="203" y="7"/>
                  </a:cubicBezTo>
                  <a:cubicBezTo>
                    <a:pt x="200" y="2"/>
                    <a:pt x="200" y="2"/>
                    <a:pt x="200" y="2"/>
                  </a:cubicBezTo>
                  <a:cubicBezTo>
                    <a:pt x="200" y="2"/>
                    <a:pt x="193" y="0"/>
                    <a:pt x="191" y="3"/>
                  </a:cubicBezTo>
                  <a:cubicBezTo>
                    <a:pt x="188" y="7"/>
                    <a:pt x="182" y="22"/>
                    <a:pt x="182" y="22"/>
                  </a:cubicBezTo>
                  <a:cubicBezTo>
                    <a:pt x="175" y="20"/>
                    <a:pt x="175" y="20"/>
                    <a:pt x="175" y="20"/>
                  </a:cubicBezTo>
                  <a:cubicBezTo>
                    <a:pt x="175" y="20"/>
                    <a:pt x="180" y="5"/>
                    <a:pt x="168" y="5"/>
                  </a:cubicBezTo>
                  <a:cubicBezTo>
                    <a:pt x="156" y="5"/>
                    <a:pt x="155" y="18"/>
                    <a:pt x="155" y="18"/>
                  </a:cubicBezTo>
                  <a:cubicBezTo>
                    <a:pt x="126" y="22"/>
                    <a:pt x="126" y="22"/>
                    <a:pt x="126" y="22"/>
                  </a:cubicBezTo>
                  <a:cubicBezTo>
                    <a:pt x="126" y="26"/>
                    <a:pt x="126" y="26"/>
                    <a:pt x="126" y="26"/>
                  </a:cubicBezTo>
                  <a:cubicBezTo>
                    <a:pt x="113" y="26"/>
                    <a:pt x="113" y="26"/>
                    <a:pt x="113" y="26"/>
                  </a:cubicBezTo>
                  <a:cubicBezTo>
                    <a:pt x="110" y="33"/>
                    <a:pt x="110" y="33"/>
                    <a:pt x="11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6" y="50"/>
                    <a:pt x="96" y="50"/>
                    <a:pt x="96" y="50"/>
                  </a:cubicBezTo>
                  <a:cubicBezTo>
                    <a:pt x="84" y="56"/>
                    <a:pt x="84" y="56"/>
                    <a:pt x="84" y="56"/>
                  </a:cubicBezTo>
                  <a:cubicBezTo>
                    <a:pt x="84" y="56"/>
                    <a:pt x="85" y="65"/>
                    <a:pt x="85" y="69"/>
                  </a:cubicBezTo>
                  <a:cubicBezTo>
                    <a:pt x="85" y="72"/>
                    <a:pt x="79" y="77"/>
                    <a:pt x="79" y="77"/>
                  </a:cubicBezTo>
                  <a:cubicBezTo>
                    <a:pt x="79" y="77"/>
                    <a:pt x="77" y="90"/>
                    <a:pt x="70" y="101"/>
                  </a:cubicBezTo>
                  <a:cubicBezTo>
                    <a:pt x="65" y="113"/>
                    <a:pt x="56" y="111"/>
                    <a:pt x="51" y="117"/>
                  </a:cubicBezTo>
                  <a:cubicBezTo>
                    <a:pt x="47" y="125"/>
                    <a:pt x="53" y="139"/>
                    <a:pt x="57" y="147"/>
                  </a:cubicBezTo>
                  <a:cubicBezTo>
                    <a:pt x="61" y="157"/>
                    <a:pt x="68" y="156"/>
                    <a:pt x="72" y="164"/>
                  </a:cubicBezTo>
                  <a:cubicBezTo>
                    <a:pt x="78" y="172"/>
                    <a:pt x="73" y="184"/>
                    <a:pt x="77" y="200"/>
                  </a:cubicBezTo>
                  <a:cubicBezTo>
                    <a:pt x="80" y="215"/>
                    <a:pt x="90" y="226"/>
                    <a:pt x="90" y="226"/>
                  </a:cubicBezTo>
                  <a:cubicBezTo>
                    <a:pt x="91" y="239"/>
                    <a:pt x="91" y="239"/>
                    <a:pt x="91" y="239"/>
                  </a:cubicBezTo>
                  <a:cubicBezTo>
                    <a:pt x="88" y="240"/>
                    <a:pt x="88" y="240"/>
                    <a:pt x="88" y="240"/>
                  </a:cubicBezTo>
                  <a:cubicBezTo>
                    <a:pt x="89" y="256"/>
                    <a:pt x="89" y="256"/>
                    <a:pt x="89" y="256"/>
                  </a:cubicBezTo>
                  <a:cubicBezTo>
                    <a:pt x="87" y="257"/>
                    <a:pt x="87" y="257"/>
                    <a:pt x="87" y="257"/>
                  </a:cubicBezTo>
                  <a:cubicBezTo>
                    <a:pt x="0" y="371"/>
                    <a:pt x="0" y="371"/>
                    <a:pt x="0" y="371"/>
                  </a:cubicBezTo>
                  <a:cubicBezTo>
                    <a:pt x="57" y="432"/>
                    <a:pt x="57" y="432"/>
                    <a:pt x="57" y="432"/>
                  </a:cubicBezTo>
                  <a:cubicBezTo>
                    <a:pt x="57" y="432"/>
                    <a:pt x="87" y="425"/>
                    <a:pt x="101" y="425"/>
                  </a:cubicBezTo>
                  <a:cubicBezTo>
                    <a:pt x="114" y="425"/>
                    <a:pt x="176" y="436"/>
                    <a:pt x="203" y="436"/>
                  </a:cubicBezTo>
                  <a:cubicBezTo>
                    <a:pt x="230" y="438"/>
                    <a:pt x="298" y="438"/>
                    <a:pt x="298" y="438"/>
                  </a:cubicBezTo>
                  <a:cubicBezTo>
                    <a:pt x="312" y="455"/>
                    <a:pt x="312" y="455"/>
                    <a:pt x="312" y="455"/>
                  </a:cubicBezTo>
                  <a:lnTo>
                    <a:pt x="312" y="46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95" name="Poland" descr="© INSCALE GmbH, 05.05.2010&#10;http://www.presentationload.com/"/>
            <p:cNvSpPr>
              <a:spLocks/>
            </p:cNvSpPr>
            <p:nvPr/>
          </p:nvSpPr>
          <p:spPr bwMode="gray">
            <a:xfrm>
              <a:off x="4190408" y="2569645"/>
              <a:ext cx="1217243" cy="1004063"/>
            </a:xfrm>
            <a:custGeom>
              <a:avLst/>
              <a:gdLst/>
              <a:ahLst/>
              <a:cxnLst>
                <a:cxn ang="0">
                  <a:pos x="430" y="225"/>
                </a:cxn>
                <a:cxn ang="0">
                  <a:pos x="402" y="196"/>
                </a:cxn>
                <a:cxn ang="0">
                  <a:pos x="398" y="168"/>
                </a:cxn>
                <a:cxn ang="0">
                  <a:pos x="390" y="146"/>
                </a:cxn>
                <a:cxn ang="0">
                  <a:pos x="398" y="112"/>
                </a:cxn>
                <a:cxn ang="0">
                  <a:pos x="393" y="84"/>
                </a:cxn>
                <a:cxn ang="0">
                  <a:pos x="376" y="44"/>
                </a:cxn>
                <a:cxn ang="0">
                  <a:pos x="364" y="17"/>
                </a:cxn>
                <a:cxn ang="0">
                  <a:pos x="337" y="9"/>
                </a:cxn>
                <a:cxn ang="0">
                  <a:pos x="224" y="18"/>
                </a:cxn>
                <a:cxn ang="0">
                  <a:pos x="216" y="26"/>
                </a:cxn>
                <a:cxn ang="0">
                  <a:pos x="204" y="33"/>
                </a:cxn>
                <a:cxn ang="0">
                  <a:pos x="212" y="23"/>
                </a:cxn>
                <a:cxn ang="0">
                  <a:pos x="211" y="22"/>
                </a:cxn>
                <a:cxn ang="0">
                  <a:pos x="173" y="8"/>
                </a:cxn>
                <a:cxn ang="0">
                  <a:pos x="175" y="5"/>
                </a:cxn>
                <a:cxn ang="0">
                  <a:pos x="123" y="9"/>
                </a:cxn>
                <a:cxn ang="0">
                  <a:pos x="88" y="30"/>
                </a:cxn>
                <a:cxn ang="0">
                  <a:pos x="38" y="46"/>
                </a:cxn>
                <a:cxn ang="0">
                  <a:pos x="6" y="60"/>
                </a:cxn>
                <a:cxn ang="0">
                  <a:pos x="16" y="63"/>
                </a:cxn>
                <a:cxn ang="0">
                  <a:pos x="24" y="58"/>
                </a:cxn>
                <a:cxn ang="0">
                  <a:pos x="19" y="80"/>
                </a:cxn>
                <a:cxn ang="0">
                  <a:pos x="22" y="88"/>
                </a:cxn>
                <a:cxn ang="0">
                  <a:pos x="6" y="83"/>
                </a:cxn>
                <a:cxn ang="0">
                  <a:pos x="2" y="124"/>
                </a:cxn>
                <a:cxn ang="0">
                  <a:pos x="19" y="163"/>
                </a:cxn>
                <a:cxn ang="0">
                  <a:pos x="24" y="195"/>
                </a:cxn>
                <a:cxn ang="0">
                  <a:pos x="39" y="226"/>
                </a:cxn>
                <a:cxn ang="0">
                  <a:pos x="36" y="261"/>
                </a:cxn>
                <a:cxn ang="0">
                  <a:pos x="44" y="258"/>
                </a:cxn>
                <a:cxn ang="0">
                  <a:pos x="58" y="264"/>
                </a:cxn>
                <a:cxn ang="0">
                  <a:pos x="88" y="275"/>
                </a:cxn>
                <a:cxn ang="0">
                  <a:pos x="109" y="280"/>
                </a:cxn>
                <a:cxn ang="0">
                  <a:pos x="114" y="308"/>
                </a:cxn>
                <a:cxn ang="0">
                  <a:pos x="134" y="302"/>
                </a:cxn>
                <a:cxn ang="0">
                  <a:pos x="127" y="287"/>
                </a:cxn>
                <a:cxn ang="0">
                  <a:pos x="162" y="293"/>
                </a:cxn>
                <a:cxn ang="0">
                  <a:pos x="166" y="308"/>
                </a:cxn>
                <a:cxn ang="0">
                  <a:pos x="176" y="309"/>
                </a:cxn>
                <a:cxn ang="0">
                  <a:pos x="205" y="329"/>
                </a:cxn>
                <a:cxn ang="0">
                  <a:pos x="221" y="340"/>
                </a:cxn>
                <a:cxn ang="0">
                  <a:pos x="234" y="339"/>
                </a:cxn>
                <a:cxn ang="0">
                  <a:pos x="248" y="341"/>
                </a:cxn>
                <a:cxn ang="0">
                  <a:pos x="257" y="342"/>
                </a:cxn>
                <a:cxn ang="0">
                  <a:pos x="265" y="353"/>
                </a:cxn>
                <a:cxn ang="0">
                  <a:pos x="288" y="339"/>
                </a:cxn>
                <a:cxn ang="0">
                  <a:pos x="314" y="337"/>
                </a:cxn>
                <a:cxn ang="0">
                  <a:pos x="343" y="335"/>
                </a:cxn>
                <a:cxn ang="0">
                  <a:pos x="381" y="348"/>
                </a:cxn>
                <a:cxn ang="0">
                  <a:pos x="386" y="341"/>
                </a:cxn>
                <a:cxn ang="0">
                  <a:pos x="392" y="301"/>
                </a:cxn>
                <a:cxn ang="0">
                  <a:pos x="428" y="254"/>
                </a:cxn>
              </a:cxnLst>
              <a:rect l="0" t="0" r="r" b="b"/>
              <a:pathLst>
                <a:path w="431" h="356">
                  <a:moveTo>
                    <a:pt x="422" y="231"/>
                  </a:moveTo>
                  <a:cubicBezTo>
                    <a:pt x="423" y="229"/>
                    <a:pt x="427" y="228"/>
                    <a:pt x="427" y="228"/>
                  </a:cubicBezTo>
                  <a:cubicBezTo>
                    <a:pt x="430" y="225"/>
                    <a:pt x="430" y="225"/>
                    <a:pt x="430" y="225"/>
                  </a:cubicBezTo>
                  <a:cubicBezTo>
                    <a:pt x="430" y="225"/>
                    <a:pt x="422" y="222"/>
                    <a:pt x="419" y="218"/>
                  </a:cubicBezTo>
                  <a:cubicBezTo>
                    <a:pt x="417" y="215"/>
                    <a:pt x="415" y="210"/>
                    <a:pt x="411" y="207"/>
                  </a:cubicBezTo>
                  <a:cubicBezTo>
                    <a:pt x="407" y="203"/>
                    <a:pt x="402" y="202"/>
                    <a:pt x="402" y="196"/>
                  </a:cubicBezTo>
                  <a:cubicBezTo>
                    <a:pt x="402" y="189"/>
                    <a:pt x="398" y="185"/>
                    <a:pt x="396" y="181"/>
                  </a:cubicBezTo>
                  <a:cubicBezTo>
                    <a:pt x="394" y="178"/>
                    <a:pt x="394" y="172"/>
                    <a:pt x="394" y="172"/>
                  </a:cubicBezTo>
                  <a:cubicBezTo>
                    <a:pt x="398" y="168"/>
                    <a:pt x="398" y="168"/>
                    <a:pt x="398" y="168"/>
                  </a:cubicBezTo>
                  <a:cubicBezTo>
                    <a:pt x="395" y="162"/>
                    <a:pt x="395" y="162"/>
                    <a:pt x="395" y="162"/>
                  </a:cubicBezTo>
                  <a:cubicBezTo>
                    <a:pt x="397" y="154"/>
                    <a:pt x="397" y="154"/>
                    <a:pt x="397" y="154"/>
                  </a:cubicBezTo>
                  <a:cubicBezTo>
                    <a:pt x="397" y="154"/>
                    <a:pt x="399" y="149"/>
                    <a:pt x="390" y="146"/>
                  </a:cubicBezTo>
                  <a:cubicBezTo>
                    <a:pt x="380" y="141"/>
                    <a:pt x="373" y="141"/>
                    <a:pt x="373" y="141"/>
                  </a:cubicBezTo>
                  <a:cubicBezTo>
                    <a:pt x="373" y="141"/>
                    <a:pt x="374" y="126"/>
                    <a:pt x="380" y="120"/>
                  </a:cubicBezTo>
                  <a:cubicBezTo>
                    <a:pt x="386" y="115"/>
                    <a:pt x="398" y="112"/>
                    <a:pt x="398" y="112"/>
                  </a:cubicBezTo>
                  <a:cubicBezTo>
                    <a:pt x="396" y="93"/>
                    <a:pt x="396" y="93"/>
                    <a:pt x="396" y="93"/>
                  </a:cubicBezTo>
                  <a:cubicBezTo>
                    <a:pt x="398" y="92"/>
                    <a:pt x="398" y="92"/>
                    <a:pt x="398" y="92"/>
                  </a:cubicBezTo>
                  <a:cubicBezTo>
                    <a:pt x="393" y="84"/>
                    <a:pt x="393" y="84"/>
                    <a:pt x="393" y="84"/>
                  </a:cubicBezTo>
                  <a:cubicBezTo>
                    <a:pt x="395" y="80"/>
                    <a:pt x="395" y="80"/>
                    <a:pt x="395" y="80"/>
                  </a:cubicBezTo>
                  <a:cubicBezTo>
                    <a:pt x="395" y="80"/>
                    <a:pt x="380" y="62"/>
                    <a:pt x="379" y="56"/>
                  </a:cubicBezTo>
                  <a:cubicBezTo>
                    <a:pt x="377" y="50"/>
                    <a:pt x="376" y="44"/>
                    <a:pt x="376" y="44"/>
                  </a:cubicBezTo>
                  <a:cubicBezTo>
                    <a:pt x="368" y="31"/>
                    <a:pt x="368" y="31"/>
                    <a:pt x="368" y="31"/>
                  </a:cubicBezTo>
                  <a:cubicBezTo>
                    <a:pt x="365" y="28"/>
                    <a:pt x="365" y="28"/>
                    <a:pt x="365" y="28"/>
                  </a:cubicBezTo>
                  <a:cubicBezTo>
                    <a:pt x="365" y="28"/>
                    <a:pt x="368" y="25"/>
                    <a:pt x="364" y="17"/>
                  </a:cubicBezTo>
                  <a:cubicBezTo>
                    <a:pt x="359" y="9"/>
                    <a:pt x="351" y="11"/>
                    <a:pt x="347" y="11"/>
                  </a:cubicBezTo>
                  <a:cubicBezTo>
                    <a:pt x="343" y="10"/>
                    <a:pt x="344" y="6"/>
                    <a:pt x="341" y="5"/>
                  </a:cubicBezTo>
                  <a:cubicBezTo>
                    <a:pt x="338" y="4"/>
                    <a:pt x="337" y="9"/>
                    <a:pt x="337" y="9"/>
                  </a:cubicBezTo>
                  <a:cubicBezTo>
                    <a:pt x="335" y="9"/>
                    <a:pt x="335" y="9"/>
                    <a:pt x="335" y="9"/>
                  </a:cubicBezTo>
                  <a:cubicBezTo>
                    <a:pt x="334" y="9"/>
                    <a:pt x="296" y="19"/>
                    <a:pt x="280" y="19"/>
                  </a:cubicBezTo>
                  <a:cubicBezTo>
                    <a:pt x="265" y="20"/>
                    <a:pt x="224" y="18"/>
                    <a:pt x="224" y="18"/>
                  </a:cubicBezTo>
                  <a:cubicBezTo>
                    <a:pt x="221" y="21"/>
                    <a:pt x="221" y="21"/>
                    <a:pt x="221" y="21"/>
                  </a:cubicBezTo>
                  <a:cubicBezTo>
                    <a:pt x="217" y="21"/>
                    <a:pt x="217" y="21"/>
                    <a:pt x="217" y="21"/>
                  </a:cubicBezTo>
                  <a:cubicBezTo>
                    <a:pt x="216" y="26"/>
                    <a:pt x="216" y="26"/>
                    <a:pt x="216" y="26"/>
                  </a:cubicBezTo>
                  <a:cubicBezTo>
                    <a:pt x="216" y="26"/>
                    <a:pt x="212" y="27"/>
                    <a:pt x="210" y="29"/>
                  </a:cubicBezTo>
                  <a:cubicBezTo>
                    <a:pt x="209" y="30"/>
                    <a:pt x="208" y="35"/>
                    <a:pt x="208" y="35"/>
                  </a:cubicBezTo>
                  <a:cubicBezTo>
                    <a:pt x="204" y="33"/>
                    <a:pt x="204" y="33"/>
                    <a:pt x="204" y="33"/>
                  </a:cubicBezTo>
                  <a:cubicBezTo>
                    <a:pt x="200" y="33"/>
                    <a:pt x="200" y="33"/>
                    <a:pt x="200" y="33"/>
                  </a:cubicBezTo>
                  <a:cubicBezTo>
                    <a:pt x="202" y="29"/>
                    <a:pt x="202" y="29"/>
                    <a:pt x="202" y="29"/>
                  </a:cubicBezTo>
                  <a:cubicBezTo>
                    <a:pt x="202" y="29"/>
                    <a:pt x="209" y="25"/>
                    <a:pt x="212" y="23"/>
                  </a:cubicBezTo>
                  <a:cubicBezTo>
                    <a:pt x="216" y="21"/>
                    <a:pt x="224" y="9"/>
                    <a:pt x="224" y="9"/>
                  </a:cubicBezTo>
                  <a:cubicBezTo>
                    <a:pt x="222" y="7"/>
                    <a:pt x="222" y="7"/>
                    <a:pt x="222" y="7"/>
                  </a:cubicBezTo>
                  <a:cubicBezTo>
                    <a:pt x="222" y="7"/>
                    <a:pt x="214" y="21"/>
                    <a:pt x="211" y="22"/>
                  </a:cubicBezTo>
                  <a:cubicBezTo>
                    <a:pt x="209" y="22"/>
                    <a:pt x="191" y="36"/>
                    <a:pt x="180" y="27"/>
                  </a:cubicBezTo>
                  <a:cubicBezTo>
                    <a:pt x="168" y="19"/>
                    <a:pt x="166" y="6"/>
                    <a:pt x="166" y="6"/>
                  </a:cubicBezTo>
                  <a:cubicBezTo>
                    <a:pt x="166" y="6"/>
                    <a:pt x="171" y="7"/>
                    <a:pt x="173" y="8"/>
                  </a:cubicBezTo>
                  <a:cubicBezTo>
                    <a:pt x="176" y="9"/>
                    <a:pt x="181" y="14"/>
                    <a:pt x="181" y="14"/>
                  </a:cubicBezTo>
                  <a:cubicBezTo>
                    <a:pt x="182" y="12"/>
                    <a:pt x="182" y="12"/>
                    <a:pt x="182" y="12"/>
                  </a:cubicBezTo>
                  <a:cubicBezTo>
                    <a:pt x="182" y="12"/>
                    <a:pt x="178" y="7"/>
                    <a:pt x="175" y="5"/>
                  </a:cubicBezTo>
                  <a:cubicBezTo>
                    <a:pt x="171" y="4"/>
                    <a:pt x="164" y="0"/>
                    <a:pt x="160" y="0"/>
                  </a:cubicBezTo>
                  <a:cubicBezTo>
                    <a:pt x="156" y="0"/>
                    <a:pt x="140" y="6"/>
                    <a:pt x="136" y="7"/>
                  </a:cubicBezTo>
                  <a:cubicBezTo>
                    <a:pt x="132" y="7"/>
                    <a:pt x="128" y="9"/>
                    <a:pt x="123" y="9"/>
                  </a:cubicBezTo>
                  <a:cubicBezTo>
                    <a:pt x="119" y="10"/>
                    <a:pt x="111" y="18"/>
                    <a:pt x="107" y="20"/>
                  </a:cubicBezTo>
                  <a:cubicBezTo>
                    <a:pt x="103" y="22"/>
                    <a:pt x="98" y="21"/>
                    <a:pt x="95" y="24"/>
                  </a:cubicBezTo>
                  <a:cubicBezTo>
                    <a:pt x="92" y="26"/>
                    <a:pt x="92" y="26"/>
                    <a:pt x="88" y="30"/>
                  </a:cubicBezTo>
                  <a:cubicBezTo>
                    <a:pt x="85" y="34"/>
                    <a:pt x="82" y="37"/>
                    <a:pt x="82" y="37"/>
                  </a:cubicBezTo>
                  <a:cubicBezTo>
                    <a:pt x="60" y="43"/>
                    <a:pt x="42" y="43"/>
                    <a:pt x="42" y="43"/>
                  </a:cubicBezTo>
                  <a:cubicBezTo>
                    <a:pt x="38" y="46"/>
                    <a:pt x="38" y="46"/>
                    <a:pt x="38" y="46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7" y="62"/>
                    <a:pt x="7" y="62"/>
                    <a:pt x="7" y="62"/>
                  </a:cubicBezTo>
                  <a:cubicBezTo>
                    <a:pt x="11" y="61"/>
                    <a:pt x="11" y="61"/>
                    <a:pt x="11" y="61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4" y="58"/>
                    <a:pt x="24" y="58"/>
                    <a:pt x="24" y="58"/>
                  </a:cubicBezTo>
                  <a:cubicBezTo>
                    <a:pt x="24" y="58"/>
                    <a:pt x="19" y="60"/>
                    <a:pt x="19" y="63"/>
                  </a:cubicBezTo>
                  <a:cubicBezTo>
                    <a:pt x="20" y="66"/>
                    <a:pt x="22" y="72"/>
                    <a:pt x="22" y="73"/>
                  </a:cubicBezTo>
                  <a:cubicBezTo>
                    <a:pt x="22" y="74"/>
                    <a:pt x="18" y="77"/>
                    <a:pt x="19" y="80"/>
                  </a:cubicBezTo>
                  <a:cubicBezTo>
                    <a:pt x="21" y="81"/>
                    <a:pt x="30" y="94"/>
                    <a:pt x="26" y="96"/>
                  </a:cubicBezTo>
                  <a:cubicBezTo>
                    <a:pt x="24" y="98"/>
                    <a:pt x="19" y="97"/>
                    <a:pt x="20" y="94"/>
                  </a:cubicBezTo>
                  <a:cubicBezTo>
                    <a:pt x="21" y="91"/>
                    <a:pt x="22" y="88"/>
                    <a:pt x="22" y="88"/>
                  </a:cubicBezTo>
                  <a:cubicBezTo>
                    <a:pt x="19" y="82"/>
                    <a:pt x="19" y="82"/>
                    <a:pt x="19" y="82"/>
                  </a:cubicBezTo>
                  <a:cubicBezTo>
                    <a:pt x="19" y="82"/>
                    <a:pt x="12" y="81"/>
                    <a:pt x="9" y="81"/>
                  </a:cubicBezTo>
                  <a:cubicBezTo>
                    <a:pt x="8" y="81"/>
                    <a:pt x="7" y="82"/>
                    <a:pt x="6" y="83"/>
                  </a:cubicBezTo>
                  <a:cubicBezTo>
                    <a:pt x="7" y="87"/>
                    <a:pt x="7" y="94"/>
                    <a:pt x="9" y="98"/>
                  </a:cubicBezTo>
                  <a:cubicBezTo>
                    <a:pt x="13" y="104"/>
                    <a:pt x="11" y="110"/>
                    <a:pt x="9" y="117"/>
                  </a:cubicBezTo>
                  <a:cubicBezTo>
                    <a:pt x="8" y="121"/>
                    <a:pt x="4" y="121"/>
                    <a:pt x="2" y="124"/>
                  </a:cubicBezTo>
                  <a:cubicBezTo>
                    <a:pt x="1" y="125"/>
                    <a:pt x="1" y="131"/>
                    <a:pt x="0" y="133"/>
                  </a:cubicBezTo>
                  <a:cubicBezTo>
                    <a:pt x="9" y="134"/>
                    <a:pt x="22" y="148"/>
                    <a:pt x="22" y="155"/>
                  </a:cubicBezTo>
                  <a:cubicBezTo>
                    <a:pt x="22" y="159"/>
                    <a:pt x="18" y="157"/>
                    <a:pt x="19" y="163"/>
                  </a:cubicBezTo>
                  <a:cubicBezTo>
                    <a:pt x="20" y="167"/>
                    <a:pt x="20" y="168"/>
                    <a:pt x="24" y="170"/>
                  </a:cubicBezTo>
                  <a:cubicBezTo>
                    <a:pt x="28" y="171"/>
                    <a:pt x="24" y="181"/>
                    <a:pt x="25" y="181"/>
                  </a:cubicBezTo>
                  <a:cubicBezTo>
                    <a:pt x="31" y="182"/>
                    <a:pt x="26" y="192"/>
                    <a:pt x="24" y="195"/>
                  </a:cubicBezTo>
                  <a:cubicBezTo>
                    <a:pt x="20" y="200"/>
                    <a:pt x="28" y="204"/>
                    <a:pt x="30" y="210"/>
                  </a:cubicBezTo>
                  <a:cubicBezTo>
                    <a:pt x="32" y="212"/>
                    <a:pt x="26" y="216"/>
                    <a:pt x="30" y="218"/>
                  </a:cubicBezTo>
                  <a:cubicBezTo>
                    <a:pt x="34" y="220"/>
                    <a:pt x="39" y="219"/>
                    <a:pt x="39" y="226"/>
                  </a:cubicBezTo>
                  <a:cubicBezTo>
                    <a:pt x="39" y="232"/>
                    <a:pt x="45" y="235"/>
                    <a:pt x="42" y="242"/>
                  </a:cubicBezTo>
                  <a:cubicBezTo>
                    <a:pt x="42" y="246"/>
                    <a:pt x="40" y="257"/>
                    <a:pt x="37" y="259"/>
                  </a:cubicBezTo>
                  <a:cubicBezTo>
                    <a:pt x="37" y="260"/>
                    <a:pt x="37" y="260"/>
                    <a:pt x="36" y="261"/>
                  </a:cubicBezTo>
                  <a:cubicBezTo>
                    <a:pt x="44" y="263"/>
                    <a:pt x="44" y="263"/>
                    <a:pt x="44" y="263"/>
                  </a:cubicBezTo>
                  <a:cubicBezTo>
                    <a:pt x="46" y="261"/>
                    <a:pt x="46" y="261"/>
                    <a:pt x="46" y="261"/>
                  </a:cubicBezTo>
                  <a:cubicBezTo>
                    <a:pt x="44" y="258"/>
                    <a:pt x="44" y="258"/>
                    <a:pt x="44" y="258"/>
                  </a:cubicBezTo>
                  <a:cubicBezTo>
                    <a:pt x="46" y="255"/>
                    <a:pt x="46" y="255"/>
                    <a:pt x="46" y="255"/>
                  </a:cubicBezTo>
                  <a:cubicBezTo>
                    <a:pt x="60" y="257"/>
                    <a:pt x="60" y="257"/>
                    <a:pt x="60" y="257"/>
                  </a:cubicBezTo>
                  <a:cubicBezTo>
                    <a:pt x="58" y="264"/>
                    <a:pt x="58" y="264"/>
                    <a:pt x="58" y="264"/>
                  </a:cubicBezTo>
                  <a:cubicBezTo>
                    <a:pt x="66" y="272"/>
                    <a:pt x="66" y="272"/>
                    <a:pt x="66" y="272"/>
                  </a:cubicBezTo>
                  <a:cubicBezTo>
                    <a:pt x="66" y="267"/>
                    <a:pt x="66" y="267"/>
                    <a:pt x="66" y="267"/>
                  </a:cubicBezTo>
                  <a:cubicBezTo>
                    <a:pt x="88" y="275"/>
                    <a:pt x="88" y="275"/>
                    <a:pt x="88" y="275"/>
                  </a:cubicBezTo>
                  <a:cubicBezTo>
                    <a:pt x="89" y="281"/>
                    <a:pt x="89" y="281"/>
                    <a:pt x="89" y="281"/>
                  </a:cubicBezTo>
                  <a:cubicBezTo>
                    <a:pt x="102" y="275"/>
                    <a:pt x="102" y="275"/>
                    <a:pt x="102" y="275"/>
                  </a:cubicBezTo>
                  <a:cubicBezTo>
                    <a:pt x="109" y="280"/>
                    <a:pt x="109" y="280"/>
                    <a:pt x="109" y="280"/>
                  </a:cubicBezTo>
                  <a:cubicBezTo>
                    <a:pt x="109" y="280"/>
                    <a:pt x="96" y="288"/>
                    <a:pt x="98" y="291"/>
                  </a:cubicBezTo>
                  <a:cubicBezTo>
                    <a:pt x="100" y="293"/>
                    <a:pt x="109" y="292"/>
                    <a:pt x="110" y="295"/>
                  </a:cubicBezTo>
                  <a:cubicBezTo>
                    <a:pt x="112" y="298"/>
                    <a:pt x="111" y="306"/>
                    <a:pt x="114" y="308"/>
                  </a:cubicBezTo>
                  <a:cubicBezTo>
                    <a:pt x="117" y="310"/>
                    <a:pt x="123" y="308"/>
                    <a:pt x="124" y="306"/>
                  </a:cubicBezTo>
                  <a:cubicBezTo>
                    <a:pt x="124" y="304"/>
                    <a:pt x="130" y="301"/>
                    <a:pt x="130" y="301"/>
                  </a:cubicBezTo>
                  <a:cubicBezTo>
                    <a:pt x="134" y="302"/>
                    <a:pt x="134" y="302"/>
                    <a:pt x="134" y="302"/>
                  </a:cubicBezTo>
                  <a:cubicBezTo>
                    <a:pt x="134" y="302"/>
                    <a:pt x="136" y="296"/>
                    <a:pt x="134" y="296"/>
                  </a:cubicBezTo>
                  <a:cubicBezTo>
                    <a:pt x="132" y="296"/>
                    <a:pt x="128" y="293"/>
                    <a:pt x="128" y="293"/>
                  </a:cubicBezTo>
                  <a:cubicBezTo>
                    <a:pt x="127" y="287"/>
                    <a:pt x="127" y="287"/>
                    <a:pt x="127" y="287"/>
                  </a:cubicBezTo>
                  <a:cubicBezTo>
                    <a:pt x="127" y="287"/>
                    <a:pt x="134" y="289"/>
                    <a:pt x="140" y="291"/>
                  </a:cubicBezTo>
                  <a:cubicBezTo>
                    <a:pt x="146" y="293"/>
                    <a:pt x="150" y="298"/>
                    <a:pt x="150" y="298"/>
                  </a:cubicBezTo>
                  <a:cubicBezTo>
                    <a:pt x="162" y="293"/>
                    <a:pt x="162" y="293"/>
                    <a:pt x="162" y="293"/>
                  </a:cubicBezTo>
                  <a:cubicBezTo>
                    <a:pt x="166" y="298"/>
                    <a:pt x="166" y="298"/>
                    <a:pt x="166" y="298"/>
                  </a:cubicBezTo>
                  <a:cubicBezTo>
                    <a:pt x="162" y="303"/>
                    <a:pt x="162" y="303"/>
                    <a:pt x="162" y="303"/>
                  </a:cubicBezTo>
                  <a:cubicBezTo>
                    <a:pt x="162" y="303"/>
                    <a:pt x="165" y="307"/>
                    <a:pt x="166" y="308"/>
                  </a:cubicBezTo>
                  <a:cubicBezTo>
                    <a:pt x="168" y="309"/>
                    <a:pt x="170" y="315"/>
                    <a:pt x="170" y="315"/>
                  </a:cubicBezTo>
                  <a:cubicBezTo>
                    <a:pt x="175" y="313"/>
                    <a:pt x="175" y="313"/>
                    <a:pt x="175" y="313"/>
                  </a:cubicBezTo>
                  <a:cubicBezTo>
                    <a:pt x="176" y="309"/>
                    <a:pt x="176" y="309"/>
                    <a:pt x="176" y="309"/>
                  </a:cubicBezTo>
                  <a:cubicBezTo>
                    <a:pt x="192" y="314"/>
                    <a:pt x="192" y="314"/>
                    <a:pt x="192" y="314"/>
                  </a:cubicBezTo>
                  <a:cubicBezTo>
                    <a:pt x="202" y="317"/>
                    <a:pt x="202" y="317"/>
                    <a:pt x="202" y="317"/>
                  </a:cubicBezTo>
                  <a:cubicBezTo>
                    <a:pt x="205" y="329"/>
                    <a:pt x="205" y="329"/>
                    <a:pt x="205" y="329"/>
                  </a:cubicBezTo>
                  <a:cubicBezTo>
                    <a:pt x="214" y="329"/>
                    <a:pt x="214" y="329"/>
                    <a:pt x="214" y="329"/>
                  </a:cubicBezTo>
                  <a:cubicBezTo>
                    <a:pt x="218" y="340"/>
                    <a:pt x="218" y="340"/>
                    <a:pt x="218" y="340"/>
                  </a:cubicBezTo>
                  <a:cubicBezTo>
                    <a:pt x="221" y="340"/>
                    <a:pt x="221" y="340"/>
                    <a:pt x="221" y="340"/>
                  </a:cubicBezTo>
                  <a:cubicBezTo>
                    <a:pt x="221" y="348"/>
                    <a:pt x="221" y="348"/>
                    <a:pt x="221" y="348"/>
                  </a:cubicBezTo>
                  <a:cubicBezTo>
                    <a:pt x="231" y="346"/>
                    <a:pt x="231" y="346"/>
                    <a:pt x="231" y="346"/>
                  </a:cubicBezTo>
                  <a:cubicBezTo>
                    <a:pt x="234" y="339"/>
                    <a:pt x="234" y="339"/>
                    <a:pt x="234" y="339"/>
                  </a:cubicBezTo>
                  <a:cubicBezTo>
                    <a:pt x="237" y="339"/>
                    <a:pt x="237" y="339"/>
                    <a:pt x="237" y="339"/>
                  </a:cubicBezTo>
                  <a:cubicBezTo>
                    <a:pt x="237" y="339"/>
                    <a:pt x="238" y="333"/>
                    <a:pt x="243" y="333"/>
                  </a:cubicBezTo>
                  <a:cubicBezTo>
                    <a:pt x="247" y="334"/>
                    <a:pt x="248" y="341"/>
                    <a:pt x="248" y="341"/>
                  </a:cubicBezTo>
                  <a:cubicBezTo>
                    <a:pt x="252" y="341"/>
                    <a:pt x="252" y="341"/>
                    <a:pt x="252" y="341"/>
                  </a:cubicBezTo>
                  <a:cubicBezTo>
                    <a:pt x="251" y="344"/>
                    <a:pt x="251" y="344"/>
                    <a:pt x="251" y="344"/>
                  </a:cubicBezTo>
                  <a:cubicBezTo>
                    <a:pt x="257" y="342"/>
                    <a:pt x="257" y="342"/>
                    <a:pt x="257" y="342"/>
                  </a:cubicBezTo>
                  <a:cubicBezTo>
                    <a:pt x="260" y="349"/>
                    <a:pt x="260" y="349"/>
                    <a:pt x="260" y="349"/>
                  </a:cubicBezTo>
                  <a:cubicBezTo>
                    <a:pt x="260" y="349"/>
                    <a:pt x="255" y="356"/>
                    <a:pt x="259" y="356"/>
                  </a:cubicBezTo>
                  <a:cubicBezTo>
                    <a:pt x="261" y="356"/>
                    <a:pt x="265" y="353"/>
                    <a:pt x="265" y="353"/>
                  </a:cubicBezTo>
                  <a:cubicBezTo>
                    <a:pt x="273" y="356"/>
                    <a:pt x="273" y="356"/>
                    <a:pt x="273" y="356"/>
                  </a:cubicBezTo>
                  <a:cubicBezTo>
                    <a:pt x="276" y="346"/>
                    <a:pt x="276" y="346"/>
                    <a:pt x="276" y="346"/>
                  </a:cubicBezTo>
                  <a:cubicBezTo>
                    <a:pt x="276" y="346"/>
                    <a:pt x="281" y="340"/>
                    <a:pt x="288" y="339"/>
                  </a:cubicBezTo>
                  <a:cubicBezTo>
                    <a:pt x="300" y="339"/>
                    <a:pt x="300" y="339"/>
                    <a:pt x="300" y="339"/>
                  </a:cubicBezTo>
                  <a:cubicBezTo>
                    <a:pt x="300" y="339"/>
                    <a:pt x="301" y="345"/>
                    <a:pt x="308" y="344"/>
                  </a:cubicBezTo>
                  <a:cubicBezTo>
                    <a:pt x="313" y="343"/>
                    <a:pt x="314" y="337"/>
                    <a:pt x="314" y="337"/>
                  </a:cubicBezTo>
                  <a:cubicBezTo>
                    <a:pt x="314" y="337"/>
                    <a:pt x="319" y="333"/>
                    <a:pt x="327" y="331"/>
                  </a:cubicBezTo>
                  <a:cubicBezTo>
                    <a:pt x="334" y="330"/>
                    <a:pt x="337" y="331"/>
                    <a:pt x="337" y="331"/>
                  </a:cubicBezTo>
                  <a:cubicBezTo>
                    <a:pt x="343" y="335"/>
                    <a:pt x="343" y="335"/>
                    <a:pt x="343" y="335"/>
                  </a:cubicBezTo>
                  <a:cubicBezTo>
                    <a:pt x="343" y="335"/>
                    <a:pt x="355" y="335"/>
                    <a:pt x="356" y="337"/>
                  </a:cubicBezTo>
                  <a:cubicBezTo>
                    <a:pt x="357" y="339"/>
                    <a:pt x="357" y="344"/>
                    <a:pt x="357" y="344"/>
                  </a:cubicBezTo>
                  <a:cubicBezTo>
                    <a:pt x="381" y="348"/>
                    <a:pt x="381" y="348"/>
                    <a:pt x="381" y="348"/>
                  </a:cubicBezTo>
                  <a:cubicBezTo>
                    <a:pt x="395" y="352"/>
                    <a:pt x="395" y="352"/>
                    <a:pt x="395" y="352"/>
                  </a:cubicBezTo>
                  <a:cubicBezTo>
                    <a:pt x="396" y="346"/>
                    <a:pt x="396" y="346"/>
                    <a:pt x="396" y="346"/>
                  </a:cubicBezTo>
                  <a:cubicBezTo>
                    <a:pt x="396" y="346"/>
                    <a:pt x="388" y="344"/>
                    <a:pt x="386" y="341"/>
                  </a:cubicBezTo>
                  <a:cubicBezTo>
                    <a:pt x="385" y="338"/>
                    <a:pt x="386" y="335"/>
                    <a:pt x="385" y="330"/>
                  </a:cubicBezTo>
                  <a:cubicBezTo>
                    <a:pt x="385" y="325"/>
                    <a:pt x="379" y="318"/>
                    <a:pt x="379" y="318"/>
                  </a:cubicBezTo>
                  <a:cubicBezTo>
                    <a:pt x="379" y="318"/>
                    <a:pt x="389" y="308"/>
                    <a:pt x="392" y="301"/>
                  </a:cubicBezTo>
                  <a:cubicBezTo>
                    <a:pt x="396" y="294"/>
                    <a:pt x="397" y="283"/>
                    <a:pt x="400" y="279"/>
                  </a:cubicBezTo>
                  <a:cubicBezTo>
                    <a:pt x="404" y="276"/>
                    <a:pt x="414" y="258"/>
                    <a:pt x="414" y="258"/>
                  </a:cubicBezTo>
                  <a:cubicBezTo>
                    <a:pt x="414" y="258"/>
                    <a:pt x="425" y="261"/>
                    <a:pt x="428" y="254"/>
                  </a:cubicBezTo>
                  <a:cubicBezTo>
                    <a:pt x="431" y="246"/>
                    <a:pt x="431" y="238"/>
                    <a:pt x="428" y="235"/>
                  </a:cubicBezTo>
                  <a:cubicBezTo>
                    <a:pt x="425" y="234"/>
                    <a:pt x="421" y="233"/>
                    <a:pt x="422" y="231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196" name="Lithuania" descr="© INSCALE GmbH, 05.05.2010&#10;http://www.presentationload.com/"/>
            <p:cNvSpPr>
              <a:spLocks/>
            </p:cNvSpPr>
            <p:nvPr/>
          </p:nvSpPr>
          <p:spPr bwMode="gray">
            <a:xfrm>
              <a:off x="4908061" y="2182340"/>
              <a:ext cx="626521" cy="475181"/>
            </a:xfrm>
            <a:custGeom>
              <a:avLst/>
              <a:gdLst/>
              <a:ahLst/>
              <a:cxnLst>
                <a:cxn ang="0">
                  <a:pos x="87" y="142"/>
                </a:cxn>
                <a:cxn ang="0">
                  <a:pos x="110" y="154"/>
                </a:cxn>
                <a:cxn ang="0">
                  <a:pos x="114" y="168"/>
                </a:cxn>
                <a:cxn ang="0">
                  <a:pos x="127" y="163"/>
                </a:cxn>
                <a:cxn ang="0">
                  <a:pos x="141" y="163"/>
                </a:cxn>
                <a:cxn ang="0">
                  <a:pos x="155" y="158"/>
                </a:cxn>
                <a:cxn ang="0">
                  <a:pos x="161" y="146"/>
                </a:cxn>
                <a:cxn ang="0">
                  <a:pos x="175" y="136"/>
                </a:cxn>
                <a:cxn ang="0">
                  <a:pos x="189" y="142"/>
                </a:cxn>
                <a:cxn ang="0">
                  <a:pos x="188" y="129"/>
                </a:cxn>
                <a:cxn ang="0">
                  <a:pos x="188" y="96"/>
                </a:cxn>
                <a:cxn ang="0">
                  <a:pos x="203" y="74"/>
                </a:cxn>
                <a:cxn ang="0">
                  <a:pos x="218" y="65"/>
                </a:cxn>
                <a:cxn ang="0">
                  <a:pos x="207" y="58"/>
                </a:cxn>
                <a:cxn ang="0">
                  <a:pos x="210" y="42"/>
                </a:cxn>
                <a:cxn ang="0">
                  <a:pos x="197" y="33"/>
                </a:cxn>
                <a:cxn ang="0">
                  <a:pos x="191" y="29"/>
                </a:cxn>
                <a:cxn ang="0">
                  <a:pos x="169" y="15"/>
                </a:cxn>
                <a:cxn ang="0">
                  <a:pos x="148" y="14"/>
                </a:cxn>
                <a:cxn ang="0">
                  <a:pos x="137" y="0"/>
                </a:cxn>
                <a:cxn ang="0">
                  <a:pos x="127" y="12"/>
                </a:cxn>
                <a:cxn ang="0">
                  <a:pos x="120" y="12"/>
                </a:cxn>
                <a:cxn ang="0">
                  <a:pos x="107" y="10"/>
                </a:cxn>
                <a:cxn ang="0">
                  <a:pos x="90" y="15"/>
                </a:cxn>
                <a:cxn ang="0">
                  <a:pos x="77" y="13"/>
                </a:cxn>
                <a:cxn ang="0">
                  <a:pos x="71" y="18"/>
                </a:cxn>
                <a:cxn ang="0">
                  <a:pos x="66" y="13"/>
                </a:cxn>
                <a:cxn ang="0">
                  <a:pos x="54" y="15"/>
                </a:cxn>
                <a:cxn ang="0">
                  <a:pos x="31" y="21"/>
                </a:cxn>
                <a:cxn ang="0">
                  <a:pos x="23" y="24"/>
                </a:cxn>
                <a:cxn ang="0">
                  <a:pos x="7" y="40"/>
                </a:cxn>
                <a:cxn ang="0">
                  <a:pos x="4" y="40"/>
                </a:cxn>
                <a:cxn ang="0">
                  <a:pos x="5" y="62"/>
                </a:cxn>
                <a:cxn ang="0">
                  <a:pos x="6" y="72"/>
                </a:cxn>
                <a:cxn ang="0">
                  <a:pos x="5" y="94"/>
                </a:cxn>
                <a:cxn ang="0">
                  <a:pos x="9" y="86"/>
                </a:cxn>
                <a:cxn ang="0">
                  <a:pos x="9" y="71"/>
                </a:cxn>
                <a:cxn ang="0">
                  <a:pos x="14" y="87"/>
                </a:cxn>
                <a:cxn ang="0">
                  <a:pos x="16" y="92"/>
                </a:cxn>
                <a:cxn ang="0">
                  <a:pos x="24" y="100"/>
                </a:cxn>
                <a:cxn ang="0">
                  <a:pos x="37" y="102"/>
                </a:cxn>
                <a:cxn ang="0">
                  <a:pos x="48" y="107"/>
                </a:cxn>
                <a:cxn ang="0">
                  <a:pos x="69" y="103"/>
                </a:cxn>
                <a:cxn ang="0">
                  <a:pos x="77" y="120"/>
                </a:cxn>
                <a:cxn ang="0">
                  <a:pos x="81" y="146"/>
                </a:cxn>
              </a:cxnLst>
              <a:rect l="0" t="0" r="r" b="b"/>
              <a:pathLst>
                <a:path w="222" h="168">
                  <a:moveTo>
                    <a:pt x="83" y="146"/>
                  </a:moveTo>
                  <a:cubicBezTo>
                    <a:pt x="83" y="146"/>
                    <a:pt x="84" y="141"/>
                    <a:pt x="87" y="142"/>
                  </a:cubicBezTo>
                  <a:cubicBezTo>
                    <a:pt x="90" y="143"/>
                    <a:pt x="89" y="147"/>
                    <a:pt x="93" y="148"/>
                  </a:cubicBezTo>
                  <a:cubicBezTo>
                    <a:pt x="97" y="148"/>
                    <a:pt x="105" y="146"/>
                    <a:pt x="110" y="154"/>
                  </a:cubicBezTo>
                  <a:cubicBezTo>
                    <a:pt x="114" y="162"/>
                    <a:pt x="111" y="165"/>
                    <a:pt x="111" y="165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26" y="167"/>
                    <a:pt x="126" y="167"/>
                    <a:pt x="126" y="167"/>
                  </a:cubicBezTo>
                  <a:cubicBezTo>
                    <a:pt x="127" y="163"/>
                    <a:pt x="127" y="163"/>
                    <a:pt x="127" y="163"/>
                  </a:cubicBezTo>
                  <a:cubicBezTo>
                    <a:pt x="134" y="165"/>
                    <a:pt x="134" y="165"/>
                    <a:pt x="134" y="165"/>
                  </a:cubicBezTo>
                  <a:cubicBezTo>
                    <a:pt x="141" y="163"/>
                    <a:pt x="141" y="163"/>
                    <a:pt x="141" y="163"/>
                  </a:cubicBezTo>
                  <a:cubicBezTo>
                    <a:pt x="148" y="166"/>
                    <a:pt x="148" y="166"/>
                    <a:pt x="148" y="166"/>
                  </a:cubicBezTo>
                  <a:cubicBezTo>
                    <a:pt x="155" y="158"/>
                    <a:pt x="155" y="158"/>
                    <a:pt x="155" y="158"/>
                  </a:cubicBezTo>
                  <a:cubicBezTo>
                    <a:pt x="155" y="158"/>
                    <a:pt x="159" y="160"/>
                    <a:pt x="163" y="158"/>
                  </a:cubicBezTo>
                  <a:cubicBezTo>
                    <a:pt x="167" y="157"/>
                    <a:pt x="160" y="148"/>
                    <a:pt x="161" y="146"/>
                  </a:cubicBezTo>
                  <a:cubicBezTo>
                    <a:pt x="163" y="143"/>
                    <a:pt x="171" y="146"/>
                    <a:pt x="171" y="146"/>
                  </a:cubicBezTo>
                  <a:cubicBezTo>
                    <a:pt x="175" y="136"/>
                    <a:pt x="175" y="136"/>
                    <a:pt x="175" y="136"/>
                  </a:cubicBezTo>
                  <a:cubicBezTo>
                    <a:pt x="175" y="136"/>
                    <a:pt x="181" y="134"/>
                    <a:pt x="186" y="134"/>
                  </a:cubicBezTo>
                  <a:cubicBezTo>
                    <a:pt x="190" y="133"/>
                    <a:pt x="186" y="139"/>
                    <a:pt x="189" y="142"/>
                  </a:cubicBezTo>
                  <a:cubicBezTo>
                    <a:pt x="192" y="145"/>
                    <a:pt x="199" y="140"/>
                    <a:pt x="197" y="133"/>
                  </a:cubicBezTo>
                  <a:cubicBezTo>
                    <a:pt x="197" y="128"/>
                    <a:pt x="188" y="129"/>
                    <a:pt x="188" y="129"/>
                  </a:cubicBezTo>
                  <a:cubicBezTo>
                    <a:pt x="191" y="113"/>
                    <a:pt x="191" y="113"/>
                    <a:pt x="191" y="113"/>
                  </a:cubicBezTo>
                  <a:cubicBezTo>
                    <a:pt x="191" y="113"/>
                    <a:pt x="188" y="101"/>
                    <a:pt x="188" y="96"/>
                  </a:cubicBezTo>
                  <a:cubicBezTo>
                    <a:pt x="188" y="92"/>
                    <a:pt x="195" y="87"/>
                    <a:pt x="200" y="86"/>
                  </a:cubicBezTo>
                  <a:cubicBezTo>
                    <a:pt x="204" y="84"/>
                    <a:pt x="203" y="74"/>
                    <a:pt x="203" y="74"/>
                  </a:cubicBezTo>
                  <a:cubicBezTo>
                    <a:pt x="218" y="70"/>
                    <a:pt x="218" y="70"/>
                    <a:pt x="218" y="70"/>
                  </a:cubicBezTo>
                  <a:cubicBezTo>
                    <a:pt x="218" y="65"/>
                    <a:pt x="218" y="65"/>
                    <a:pt x="218" y="65"/>
                  </a:cubicBezTo>
                  <a:cubicBezTo>
                    <a:pt x="218" y="65"/>
                    <a:pt x="222" y="60"/>
                    <a:pt x="221" y="56"/>
                  </a:cubicBezTo>
                  <a:cubicBezTo>
                    <a:pt x="220" y="53"/>
                    <a:pt x="207" y="58"/>
                    <a:pt x="207" y="58"/>
                  </a:cubicBezTo>
                  <a:cubicBezTo>
                    <a:pt x="208" y="48"/>
                    <a:pt x="208" y="48"/>
                    <a:pt x="208" y="48"/>
                  </a:cubicBezTo>
                  <a:cubicBezTo>
                    <a:pt x="210" y="42"/>
                    <a:pt x="210" y="42"/>
                    <a:pt x="210" y="42"/>
                  </a:cubicBezTo>
                  <a:cubicBezTo>
                    <a:pt x="210" y="36"/>
                    <a:pt x="210" y="36"/>
                    <a:pt x="210" y="36"/>
                  </a:cubicBezTo>
                  <a:cubicBezTo>
                    <a:pt x="197" y="33"/>
                    <a:pt x="197" y="33"/>
                    <a:pt x="197" y="33"/>
                  </a:cubicBezTo>
                  <a:cubicBezTo>
                    <a:pt x="196" y="29"/>
                    <a:pt x="196" y="29"/>
                    <a:pt x="196" y="29"/>
                  </a:cubicBezTo>
                  <a:cubicBezTo>
                    <a:pt x="191" y="29"/>
                    <a:pt x="191" y="29"/>
                    <a:pt x="191" y="29"/>
                  </a:cubicBezTo>
                  <a:cubicBezTo>
                    <a:pt x="191" y="29"/>
                    <a:pt x="188" y="22"/>
                    <a:pt x="186" y="19"/>
                  </a:cubicBezTo>
                  <a:cubicBezTo>
                    <a:pt x="183" y="16"/>
                    <a:pt x="169" y="15"/>
                    <a:pt x="169" y="15"/>
                  </a:cubicBezTo>
                  <a:cubicBezTo>
                    <a:pt x="169" y="12"/>
                    <a:pt x="169" y="12"/>
                    <a:pt x="169" y="12"/>
                  </a:cubicBezTo>
                  <a:cubicBezTo>
                    <a:pt x="148" y="14"/>
                    <a:pt x="148" y="14"/>
                    <a:pt x="148" y="14"/>
                  </a:cubicBezTo>
                  <a:cubicBezTo>
                    <a:pt x="142" y="2"/>
                    <a:pt x="142" y="2"/>
                    <a:pt x="142" y="2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30" y="5"/>
                    <a:pt x="130" y="5"/>
                    <a:pt x="130" y="5"/>
                  </a:cubicBezTo>
                  <a:cubicBezTo>
                    <a:pt x="127" y="12"/>
                    <a:pt x="127" y="12"/>
                    <a:pt x="127" y="12"/>
                  </a:cubicBezTo>
                  <a:cubicBezTo>
                    <a:pt x="124" y="13"/>
                    <a:pt x="124" y="13"/>
                    <a:pt x="124" y="13"/>
                  </a:cubicBezTo>
                  <a:cubicBezTo>
                    <a:pt x="120" y="12"/>
                    <a:pt x="120" y="12"/>
                    <a:pt x="120" y="12"/>
                  </a:cubicBezTo>
                  <a:cubicBezTo>
                    <a:pt x="113" y="15"/>
                    <a:pt x="113" y="15"/>
                    <a:pt x="113" y="15"/>
                  </a:cubicBezTo>
                  <a:cubicBezTo>
                    <a:pt x="107" y="10"/>
                    <a:pt x="107" y="10"/>
                    <a:pt x="107" y="10"/>
                  </a:cubicBezTo>
                  <a:cubicBezTo>
                    <a:pt x="94" y="10"/>
                    <a:pt x="94" y="10"/>
                    <a:pt x="94" y="10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83" y="12"/>
                    <a:pt x="83" y="12"/>
                    <a:pt x="83" y="12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5" y="18"/>
                    <a:pt x="75" y="18"/>
                    <a:pt x="75" y="18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0" y="12"/>
                    <a:pt x="70" y="12"/>
                    <a:pt x="70" y="12"/>
                  </a:cubicBezTo>
                  <a:cubicBezTo>
                    <a:pt x="66" y="13"/>
                    <a:pt x="66" y="13"/>
                    <a:pt x="66" y="13"/>
                  </a:cubicBezTo>
                  <a:cubicBezTo>
                    <a:pt x="58" y="18"/>
                    <a:pt x="58" y="18"/>
                    <a:pt x="58" y="18"/>
                  </a:cubicBezTo>
                  <a:cubicBezTo>
                    <a:pt x="54" y="15"/>
                    <a:pt x="54" y="15"/>
                    <a:pt x="54" y="15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24"/>
                    <a:pt x="20" y="22"/>
                    <a:pt x="16" y="26"/>
                  </a:cubicBezTo>
                  <a:cubicBezTo>
                    <a:pt x="12" y="31"/>
                    <a:pt x="7" y="40"/>
                    <a:pt x="7" y="40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4" y="57"/>
                    <a:pt x="5" y="62"/>
                  </a:cubicBezTo>
                  <a:cubicBezTo>
                    <a:pt x="5" y="64"/>
                    <a:pt x="6" y="66"/>
                    <a:pt x="7" y="68"/>
                  </a:cubicBezTo>
                  <a:cubicBezTo>
                    <a:pt x="6" y="72"/>
                    <a:pt x="6" y="72"/>
                    <a:pt x="6" y="72"/>
                  </a:cubicBezTo>
                  <a:cubicBezTo>
                    <a:pt x="7" y="84"/>
                    <a:pt x="7" y="84"/>
                    <a:pt x="7" y="84"/>
                  </a:cubicBezTo>
                  <a:cubicBezTo>
                    <a:pt x="5" y="94"/>
                    <a:pt x="5" y="94"/>
                    <a:pt x="5" y="94"/>
                  </a:cubicBezTo>
                  <a:cubicBezTo>
                    <a:pt x="7" y="93"/>
                    <a:pt x="7" y="93"/>
                    <a:pt x="7" y="93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8" y="73"/>
                    <a:pt x="8" y="73"/>
                    <a:pt x="8" y="73"/>
                  </a:cubicBezTo>
                  <a:cubicBezTo>
                    <a:pt x="9" y="71"/>
                    <a:pt x="9" y="71"/>
                    <a:pt x="9" y="71"/>
                  </a:cubicBezTo>
                  <a:cubicBezTo>
                    <a:pt x="10" y="76"/>
                    <a:pt x="12" y="79"/>
                    <a:pt x="12" y="79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2" y="92"/>
                    <a:pt x="12" y="92"/>
                    <a:pt x="12" y="92"/>
                  </a:cubicBezTo>
                  <a:cubicBezTo>
                    <a:pt x="16" y="92"/>
                    <a:pt x="16" y="92"/>
                    <a:pt x="16" y="92"/>
                  </a:cubicBezTo>
                  <a:cubicBezTo>
                    <a:pt x="19" y="96"/>
                    <a:pt x="19" y="96"/>
                    <a:pt x="19" y="96"/>
                  </a:cubicBezTo>
                  <a:cubicBezTo>
                    <a:pt x="24" y="100"/>
                    <a:pt x="24" y="100"/>
                    <a:pt x="24" y="100"/>
                  </a:cubicBezTo>
                  <a:cubicBezTo>
                    <a:pt x="30" y="99"/>
                    <a:pt x="30" y="99"/>
                    <a:pt x="30" y="99"/>
                  </a:cubicBezTo>
                  <a:cubicBezTo>
                    <a:pt x="30" y="99"/>
                    <a:pt x="32" y="100"/>
                    <a:pt x="37" y="102"/>
                  </a:cubicBezTo>
                  <a:cubicBezTo>
                    <a:pt x="41" y="105"/>
                    <a:pt x="47" y="103"/>
                    <a:pt x="47" y="103"/>
                  </a:cubicBezTo>
                  <a:cubicBezTo>
                    <a:pt x="48" y="107"/>
                    <a:pt x="48" y="107"/>
                    <a:pt x="48" y="107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69" y="103"/>
                    <a:pt x="69" y="103"/>
                    <a:pt x="69" y="103"/>
                  </a:cubicBezTo>
                  <a:cubicBezTo>
                    <a:pt x="69" y="103"/>
                    <a:pt x="78" y="110"/>
                    <a:pt x="81" y="112"/>
                  </a:cubicBezTo>
                  <a:cubicBezTo>
                    <a:pt x="85" y="115"/>
                    <a:pt x="77" y="120"/>
                    <a:pt x="77" y="120"/>
                  </a:cubicBezTo>
                  <a:cubicBezTo>
                    <a:pt x="77" y="120"/>
                    <a:pt x="75" y="125"/>
                    <a:pt x="75" y="131"/>
                  </a:cubicBezTo>
                  <a:cubicBezTo>
                    <a:pt x="74" y="139"/>
                    <a:pt x="81" y="146"/>
                    <a:pt x="81" y="146"/>
                  </a:cubicBezTo>
                  <a:lnTo>
                    <a:pt x="83" y="146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46" name="Spain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1085461" y="4338552"/>
              <a:ext cx="1781927" cy="1472734"/>
            </a:xfrm>
            <a:custGeom>
              <a:avLst/>
              <a:gdLst/>
              <a:ahLst/>
              <a:cxnLst>
                <a:cxn ang="0">
                  <a:pos x="482" y="410"/>
                </a:cxn>
                <a:cxn ang="0">
                  <a:pos x="472" y="381"/>
                </a:cxn>
                <a:cxn ang="0">
                  <a:pos x="474" y="395"/>
                </a:cxn>
                <a:cxn ang="0">
                  <a:pos x="484" y="379"/>
                </a:cxn>
                <a:cxn ang="0">
                  <a:pos x="576" y="333"/>
                </a:cxn>
                <a:cxn ang="0">
                  <a:pos x="530" y="360"/>
                </a:cxn>
                <a:cxn ang="0">
                  <a:pos x="560" y="372"/>
                </a:cxn>
                <a:cxn ang="0">
                  <a:pos x="584" y="358"/>
                </a:cxn>
                <a:cxn ang="0">
                  <a:pos x="575" y="348"/>
                </a:cxn>
                <a:cxn ang="0">
                  <a:pos x="506" y="163"/>
                </a:cxn>
                <a:cxn ang="0">
                  <a:pos x="494" y="147"/>
                </a:cxn>
                <a:cxn ang="0">
                  <a:pos x="456" y="138"/>
                </a:cxn>
                <a:cxn ang="0">
                  <a:pos x="417" y="128"/>
                </a:cxn>
                <a:cxn ang="0">
                  <a:pos x="406" y="115"/>
                </a:cxn>
                <a:cxn ang="0">
                  <a:pos x="369" y="104"/>
                </a:cxn>
                <a:cxn ang="0">
                  <a:pos x="364" y="86"/>
                </a:cxn>
                <a:cxn ang="0">
                  <a:pos x="297" y="75"/>
                </a:cxn>
                <a:cxn ang="0">
                  <a:pos x="262" y="62"/>
                </a:cxn>
                <a:cxn ang="0">
                  <a:pos x="178" y="37"/>
                </a:cxn>
                <a:cxn ang="0">
                  <a:pos x="115" y="21"/>
                </a:cxn>
                <a:cxn ang="0">
                  <a:pos x="89" y="10"/>
                </a:cxn>
                <a:cxn ang="0">
                  <a:pos x="69" y="1"/>
                </a:cxn>
                <a:cxn ang="0">
                  <a:pos x="62" y="17"/>
                </a:cxn>
                <a:cxn ang="0">
                  <a:pos x="16" y="19"/>
                </a:cxn>
                <a:cxn ang="0">
                  <a:pos x="5" y="37"/>
                </a:cxn>
                <a:cxn ang="0">
                  <a:pos x="3" y="58"/>
                </a:cxn>
                <a:cxn ang="0">
                  <a:pos x="14" y="69"/>
                </a:cxn>
                <a:cxn ang="0">
                  <a:pos x="7" y="78"/>
                </a:cxn>
                <a:cxn ang="0">
                  <a:pos x="11" y="87"/>
                </a:cxn>
                <a:cxn ang="0">
                  <a:pos x="16" y="98"/>
                </a:cxn>
                <a:cxn ang="0">
                  <a:pos x="41" y="107"/>
                </a:cxn>
                <a:cxn ang="0">
                  <a:pos x="63" y="126"/>
                </a:cxn>
                <a:cxn ang="0">
                  <a:pos x="100" y="128"/>
                </a:cxn>
                <a:cxn ang="0">
                  <a:pos x="112" y="150"/>
                </a:cxn>
                <a:cxn ang="0">
                  <a:pos x="90" y="185"/>
                </a:cxn>
                <a:cxn ang="0">
                  <a:pos x="74" y="235"/>
                </a:cxn>
                <a:cxn ang="0">
                  <a:pos x="59" y="270"/>
                </a:cxn>
                <a:cxn ang="0">
                  <a:pos x="46" y="306"/>
                </a:cxn>
                <a:cxn ang="0">
                  <a:pos x="34" y="364"/>
                </a:cxn>
                <a:cxn ang="0">
                  <a:pos x="21" y="384"/>
                </a:cxn>
                <a:cxn ang="0">
                  <a:pos x="23" y="428"/>
                </a:cxn>
                <a:cxn ang="0">
                  <a:pos x="32" y="433"/>
                </a:cxn>
                <a:cxn ang="0">
                  <a:pos x="50" y="466"/>
                </a:cxn>
                <a:cxn ang="0">
                  <a:pos x="60" y="483"/>
                </a:cxn>
                <a:cxn ang="0">
                  <a:pos x="72" y="507"/>
                </a:cxn>
                <a:cxn ang="0">
                  <a:pos x="95" y="520"/>
                </a:cxn>
                <a:cxn ang="0">
                  <a:pos x="141" y="498"/>
                </a:cxn>
                <a:cxn ang="0">
                  <a:pos x="217" y="498"/>
                </a:cxn>
                <a:cxn ang="0">
                  <a:pos x="284" y="500"/>
                </a:cxn>
                <a:cxn ang="0">
                  <a:pos x="324" y="462"/>
                </a:cxn>
                <a:cxn ang="0">
                  <a:pos x="359" y="455"/>
                </a:cxn>
                <a:cxn ang="0">
                  <a:pos x="367" y="428"/>
                </a:cxn>
                <a:cxn ang="0">
                  <a:pos x="404" y="403"/>
                </a:cxn>
                <a:cxn ang="0">
                  <a:pos x="415" y="317"/>
                </a:cxn>
                <a:cxn ang="0">
                  <a:pos x="453" y="277"/>
                </a:cxn>
                <a:cxn ang="0">
                  <a:pos x="457" y="277"/>
                </a:cxn>
                <a:cxn ang="0">
                  <a:pos x="484" y="248"/>
                </a:cxn>
                <a:cxn ang="0">
                  <a:pos x="589" y="199"/>
                </a:cxn>
                <a:cxn ang="0">
                  <a:pos x="590" y="174"/>
                </a:cxn>
                <a:cxn ang="0">
                  <a:pos x="551" y="171"/>
                </a:cxn>
                <a:cxn ang="0">
                  <a:pos x="519" y="161"/>
                </a:cxn>
                <a:cxn ang="0">
                  <a:pos x="617" y="340"/>
                </a:cxn>
              </a:cxnLst>
              <a:rect l="0" t="0" r="r" b="b"/>
              <a:pathLst>
                <a:path w="631" h="522">
                  <a:moveTo>
                    <a:pt x="476" y="401"/>
                  </a:moveTo>
                  <a:cubicBezTo>
                    <a:pt x="474" y="405"/>
                    <a:pt x="474" y="405"/>
                    <a:pt x="474" y="405"/>
                  </a:cubicBezTo>
                  <a:cubicBezTo>
                    <a:pt x="475" y="410"/>
                    <a:pt x="475" y="410"/>
                    <a:pt x="475" y="410"/>
                  </a:cubicBezTo>
                  <a:cubicBezTo>
                    <a:pt x="478" y="407"/>
                    <a:pt x="478" y="407"/>
                    <a:pt x="478" y="407"/>
                  </a:cubicBezTo>
                  <a:cubicBezTo>
                    <a:pt x="482" y="410"/>
                    <a:pt x="482" y="410"/>
                    <a:pt x="482" y="410"/>
                  </a:cubicBezTo>
                  <a:cubicBezTo>
                    <a:pt x="484" y="408"/>
                    <a:pt x="484" y="408"/>
                    <a:pt x="484" y="408"/>
                  </a:cubicBezTo>
                  <a:cubicBezTo>
                    <a:pt x="480" y="406"/>
                    <a:pt x="480" y="406"/>
                    <a:pt x="480" y="406"/>
                  </a:cubicBezTo>
                  <a:lnTo>
                    <a:pt x="476" y="401"/>
                  </a:lnTo>
                  <a:close/>
                  <a:moveTo>
                    <a:pt x="484" y="379"/>
                  </a:moveTo>
                  <a:cubicBezTo>
                    <a:pt x="480" y="379"/>
                    <a:pt x="472" y="381"/>
                    <a:pt x="472" y="381"/>
                  </a:cubicBezTo>
                  <a:cubicBezTo>
                    <a:pt x="473" y="387"/>
                    <a:pt x="473" y="387"/>
                    <a:pt x="473" y="387"/>
                  </a:cubicBezTo>
                  <a:cubicBezTo>
                    <a:pt x="468" y="388"/>
                    <a:pt x="468" y="388"/>
                    <a:pt x="468" y="388"/>
                  </a:cubicBezTo>
                  <a:cubicBezTo>
                    <a:pt x="467" y="393"/>
                    <a:pt x="467" y="393"/>
                    <a:pt x="467" y="393"/>
                  </a:cubicBezTo>
                  <a:cubicBezTo>
                    <a:pt x="472" y="396"/>
                    <a:pt x="472" y="396"/>
                    <a:pt x="472" y="396"/>
                  </a:cubicBezTo>
                  <a:cubicBezTo>
                    <a:pt x="474" y="395"/>
                    <a:pt x="474" y="395"/>
                    <a:pt x="474" y="395"/>
                  </a:cubicBezTo>
                  <a:cubicBezTo>
                    <a:pt x="475" y="397"/>
                    <a:pt x="475" y="397"/>
                    <a:pt x="475" y="397"/>
                  </a:cubicBezTo>
                  <a:cubicBezTo>
                    <a:pt x="477" y="392"/>
                    <a:pt x="477" y="392"/>
                    <a:pt x="477" y="392"/>
                  </a:cubicBezTo>
                  <a:cubicBezTo>
                    <a:pt x="480" y="392"/>
                    <a:pt x="480" y="392"/>
                    <a:pt x="480" y="392"/>
                  </a:cubicBezTo>
                  <a:cubicBezTo>
                    <a:pt x="488" y="387"/>
                    <a:pt x="488" y="387"/>
                    <a:pt x="488" y="387"/>
                  </a:cubicBezTo>
                  <a:cubicBezTo>
                    <a:pt x="488" y="387"/>
                    <a:pt x="490" y="379"/>
                    <a:pt x="484" y="379"/>
                  </a:cubicBezTo>
                  <a:close/>
                  <a:moveTo>
                    <a:pt x="575" y="348"/>
                  </a:moveTo>
                  <a:cubicBezTo>
                    <a:pt x="572" y="347"/>
                    <a:pt x="571" y="342"/>
                    <a:pt x="571" y="342"/>
                  </a:cubicBezTo>
                  <a:cubicBezTo>
                    <a:pt x="575" y="338"/>
                    <a:pt x="575" y="338"/>
                    <a:pt x="575" y="338"/>
                  </a:cubicBezTo>
                  <a:cubicBezTo>
                    <a:pt x="572" y="338"/>
                    <a:pt x="572" y="338"/>
                    <a:pt x="572" y="338"/>
                  </a:cubicBezTo>
                  <a:cubicBezTo>
                    <a:pt x="576" y="333"/>
                    <a:pt x="576" y="333"/>
                    <a:pt x="576" y="333"/>
                  </a:cubicBezTo>
                  <a:cubicBezTo>
                    <a:pt x="576" y="333"/>
                    <a:pt x="565" y="333"/>
                    <a:pt x="555" y="337"/>
                  </a:cubicBezTo>
                  <a:cubicBezTo>
                    <a:pt x="545" y="341"/>
                    <a:pt x="541" y="348"/>
                    <a:pt x="541" y="348"/>
                  </a:cubicBezTo>
                  <a:cubicBezTo>
                    <a:pt x="538" y="347"/>
                    <a:pt x="538" y="347"/>
                    <a:pt x="538" y="347"/>
                  </a:cubicBezTo>
                  <a:cubicBezTo>
                    <a:pt x="530" y="352"/>
                    <a:pt x="530" y="352"/>
                    <a:pt x="530" y="352"/>
                  </a:cubicBezTo>
                  <a:cubicBezTo>
                    <a:pt x="530" y="360"/>
                    <a:pt x="530" y="360"/>
                    <a:pt x="530" y="360"/>
                  </a:cubicBezTo>
                  <a:cubicBezTo>
                    <a:pt x="534" y="358"/>
                    <a:pt x="534" y="358"/>
                    <a:pt x="534" y="358"/>
                  </a:cubicBezTo>
                  <a:cubicBezTo>
                    <a:pt x="534" y="358"/>
                    <a:pt x="537" y="363"/>
                    <a:pt x="538" y="363"/>
                  </a:cubicBezTo>
                  <a:cubicBezTo>
                    <a:pt x="540" y="363"/>
                    <a:pt x="541" y="358"/>
                    <a:pt x="545" y="358"/>
                  </a:cubicBezTo>
                  <a:cubicBezTo>
                    <a:pt x="550" y="359"/>
                    <a:pt x="547" y="363"/>
                    <a:pt x="550" y="369"/>
                  </a:cubicBezTo>
                  <a:cubicBezTo>
                    <a:pt x="555" y="374"/>
                    <a:pt x="560" y="372"/>
                    <a:pt x="560" y="372"/>
                  </a:cubicBezTo>
                  <a:cubicBezTo>
                    <a:pt x="563" y="378"/>
                    <a:pt x="563" y="378"/>
                    <a:pt x="563" y="378"/>
                  </a:cubicBezTo>
                  <a:cubicBezTo>
                    <a:pt x="568" y="376"/>
                    <a:pt x="568" y="376"/>
                    <a:pt x="568" y="376"/>
                  </a:cubicBezTo>
                  <a:cubicBezTo>
                    <a:pt x="568" y="376"/>
                    <a:pt x="571" y="375"/>
                    <a:pt x="574" y="373"/>
                  </a:cubicBezTo>
                  <a:cubicBezTo>
                    <a:pt x="577" y="371"/>
                    <a:pt x="577" y="365"/>
                    <a:pt x="577" y="365"/>
                  </a:cubicBezTo>
                  <a:cubicBezTo>
                    <a:pt x="584" y="358"/>
                    <a:pt x="584" y="358"/>
                    <a:pt x="584" y="358"/>
                  </a:cubicBezTo>
                  <a:cubicBezTo>
                    <a:pt x="583" y="357"/>
                    <a:pt x="583" y="357"/>
                    <a:pt x="583" y="357"/>
                  </a:cubicBezTo>
                  <a:cubicBezTo>
                    <a:pt x="586" y="357"/>
                    <a:pt x="586" y="357"/>
                    <a:pt x="586" y="357"/>
                  </a:cubicBezTo>
                  <a:cubicBezTo>
                    <a:pt x="589" y="349"/>
                    <a:pt x="589" y="349"/>
                    <a:pt x="589" y="349"/>
                  </a:cubicBezTo>
                  <a:cubicBezTo>
                    <a:pt x="582" y="344"/>
                    <a:pt x="582" y="344"/>
                    <a:pt x="582" y="344"/>
                  </a:cubicBezTo>
                  <a:cubicBezTo>
                    <a:pt x="582" y="344"/>
                    <a:pt x="579" y="348"/>
                    <a:pt x="575" y="348"/>
                  </a:cubicBezTo>
                  <a:close/>
                  <a:moveTo>
                    <a:pt x="520" y="161"/>
                  </a:moveTo>
                  <a:cubicBezTo>
                    <a:pt x="520" y="161"/>
                    <a:pt x="516" y="165"/>
                    <a:pt x="515" y="165"/>
                  </a:cubicBezTo>
                  <a:cubicBezTo>
                    <a:pt x="514" y="165"/>
                    <a:pt x="513" y="164"/>
                    <a:pt x="513" y="164"/>
                  </a:cubicBezTo>
                  <a:cubicBezTo>
                    <a:pt x="509" y="167"/>
                    <a:pt x="509" y="167"/>
                    <a:pt x="509" y="167"/>
                  </a:cubicBezTo>
                  <a:cubicBezTo>
                    <a:pt x="506" y="163"/>
                    <a:pt x="506" y="163"/>
                    <a:pt x="506" y="163"/>
                  </a:cubicBezTo>
                  <a:cubicBezTo>
                    <a:pt x="503" y="160"/>
                    <a:pt x="503" y="160"/>
                    <a:pt x="503" y="160"/>
                  </a:cubicBezTo>
                  <a:cubicBezTo>
                    <a:pt x="506" y="156"/>
                    <a:pt x="506" y="156"/>
                    <a:pt x="506" y="156"/>
                  </a:cubicBezTo>
                  <a:cubicBezTo>
                    <a:pt x="508" y="152"/>
                    <a:pt x="508" y="152"/>
                    <a:pt x="508" y="152"/>
                  </a:cubicBezTo>
                  <a:cubicBezTo>
                    <a:pt x="508" y="152"/>
                    <a:pt x="507" y="148"/>
                    <a:pt x="504" y="145"/>
                  </a:cubicBezTo>
                  <a:cubicBezTo>
                    <a:pt x="501" y="144"/>
                    <a:pt x="494" y="147"/>
                    <a:pt x="494" y="147"/>
                  </a:cubicBezTo>
                  <a:cubicBezTo>
                    <a:pt x="494" y="147"/>
                    <a:pt x="489" y="140"/>
                    <a:pt x="488" y="139"/>
                  </a:cubicBezTo>
                  <a:cubicBezTo>
                    <a:pt x="486" y="137"/>
                    <a:pt x="481" y="138"/>
                    <a:pt x="481" y="138"/>
                  </a:cubicBezTo>
                  <a:cubicBezTo>
                    <a:pt x="481" y="138"/>
                    <a:pt x="477" y="134"/>
                    <a:pt x="472" y="134"/>
                  </a:cubicBezTo>
                  <a:cubicBezTo>
                    <a:pt x="466" y="134"/>
                    <a:pt x="472" y="141"/>
                    <a:pt x="467" y="143"/>
                  </a:cubicBezTo>
                  <a:cubicBezTo>
                    <a:pt x="462" y="147"/>
                    <a:pt x="456" y="138"/>
                    <a:pt x="456" y="138"/>
                  </a:cubicBezTo>
                  <a:cubicBezTo>
                    <a:pt x="456" y="138"/>
                    <a:pt x="455" y="142"/>
                    <a:pt x="452" y="142"/>
                  </a:cubicBezTo>
                  <a:cubicBezTo>
                    <a:pt x="451" y="142"/>
                    <a:pt x="451" y="139"/>
                    <a:pt x="448" y="137"/>
                  </a:cubicBezTo>
                  <a:cubicBezTo>
                    <a:pt x="446" y="135"/>
                    <a:pt x="435" y="139"/>
                    <a:pt x="435" y="139"/>
                  </a:cubicBezTo>
                  <a:cubicBezTo>
                    <a:pt x="425" y="127"/>
                    <a:pt x="425" y="127"/>
                    <a:pt x="425" y="127"/>
                  </a:cubicBezTo>
                  <a:cubicBezTo>
                    <a:pt x="417" y="128"/>
                    <a:pt x="417" y="128"/>
                    <a:pt x="417" y="128"/>
                  </a:cubicBezTo>
                  <a:cubicBezTo>
                    <a:pt x="416" y="127"/>
                    <a:pt x="416" y="127"/>
                    <a:pt x="416" y="127"/>
                  </a:cubicBezTo>
                  <a:cubicBezTo>
                    <a:pt x="412" y="131"/>
                    <a:pt x="412" y="131"/>
                    <a:pt x="412" y="131"/>
                  </a:cubicBezTo>
                  <a:cubicBezTo>
                    <a:pt x="406" y="122"/>
                    <a:pt x="406" y="122"/>
                    <a:pt x="406" y="122"/>
                  </a:cubicBezTo>
                  <a:cubicBezTo>
                    <a:pt x="408" y="116"/>
                    <a:pt x="408" y="116"/>
                    <a:pt x="408" y="116"/>
                  </a:cubicBezTo>
                  <a:cubicBezTo>
                    <a:pt x="406" y="115"/>
                    <a:pt x="406" y="115"/>
                    <a:pt x="406" y="115"/>
                  </a:cubicBezTo>
                  <a:cubicBezTo>
                    <a:pt x="397" y="117"/>
                    <a:pt x="397" y="117"/>
                    <a:pt x="397" y="117"/>
                  </a:cubicBezTo>
                  <a:cubicBezTo>
                    <a:pt x="380" y="106"/>
                    <a:pt x="380" y="106"/>
                    <a:pt x="380" y="106"/>
                  </a:cubicBezTo>
                  <a:cubicBezTo>
                    <a:pt x="380" y="102"/>
                    <a:pt x="380" y="102"/>
                    <a:pt x="380" y="102"/>
                  </a:cubicBezTo>
                  <a:cubicBezTo>
                    <a:pt x="375" y="108"/>
                    <a:pt x="375" y="108"/>
                    <a:pt x="375" y="108"/>
                  </a:cubicBezTo>
                  <a:cubicBezTo>
                    <a:pt x="375" y="108"/>
                    <a:pt x="371" y="107"/>
                    <a:pt x="369" y="104"/>
                  </a:cubicBezTo>
                  <a:cubicBezTo>
                    <a:pt x="367" y="102"/>
                    <a:pt x="370" y="101"/>
                    <a:pt x="374" y="100"/>
                  </a:cubicBezTo>
                  <a:cubicBezTo>
                    <a:pt x="377" y="100"/>
                    <a:pt x="376" y="91"/>
                    <a:pt x="376" y="91"/>
                  </a:cubicBezTo>
                  <a:cubicBezTo>
                    <a:pt x="370" y="89"/>
                    <a:pt x="370" y="89"/>
                    <a:pt x="370" y="89"/>
                  </a:cubicBezTo>
                  <a:cubicBezTo>
                    <a:pt x="370" y="89"/>
                    <a:pt x="367" y="91"/>
                    <a:pt x="365" y="90"/>
                  </a:cubicBezTo>
                  <a:cubicBezTo>
                    <a:pt x="363" y="89"/>
                    <a:pt x="364" y="86"/>
                    <a:pt x="364" y="86"/>
                  </a:cubicBezTo>
                  <a:cubicBezTo>
                    <a:pt x="360" y="86"/>
                    <a:pt x="360" y="86"/>
                    <a:pt x="360" y="86"/>
                  </a:cubicBezTo>
                  <a:cubicBezTo>
                    <a:pt x="360" y="86"/>
                    <a:pt x="357" y="81"/>
                    <a:pt x="358" y="81"/>
                  </a:cubicBezTo>
                  <a:cubicBezTo>
                    <a:pt x="335" y="84"/>
                    <a:pt x="335" y="84"/>
                    <a:pt x="335" y="84"/>
                  </a:cubicBezTo>
                  <a:cubicBezTo>
                    <a:pt x="335" y="84"/>
                    <a:pt x="314" y="70"/>
                    <a:pt x="306" y="70"/>
                  </a:cubicBezTo>
                  <a:cubicBezTo>
                    <a:pt x="300" y="71"/>
                    <a:pt x="297" y="75"/>
                    <a:pt x="297" y="75"/>
                  </a:cubicBezTo>
                  <a:cubicBezTo>
                    <a:pt x="286" y="66"/>
                    <a:pt x="286" y="66"/>
                    <a:pt x="286" y="66"/>
                  </a:cubicBezTo>
                  <a:cubicBezTo>
                    <a:pt x="280" y="66"/>
                    <a:pt x="280" y="66"/>
                    <a:pt x="280" y="66"/>
                  </a:cubicBezTo>
                  <a:cubicBezTo>
                    <a:pt x="281" y="62"/>
                    <a:pt x="281" y="62"/>
                    <a:pt x="281" y="62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62" y="62"/>
                    <a:pt x="262" y="62"/>
                    <a:pt x="262" y="62"/>
                  </a:cubicBezTo>
                  <a:cubicBezTo>
                    <a:pt x="265" y="59"/>
                    <a:pt x="265" y="59"/>
                    <a:pt x="265" y="59"/>
                  </a:cubicBezTo>
                  <a:cubicBezTo>
                    <a:pt x="262" y="57"/>
                    <a:pt x="262" y="57"/>
                    <a:pt x="262" y="57"/>
                  </a:cubicBezTo>
                  <a:cubicBezTo>
                    <a:pt x="231" y="59"/>
                    <a:pt x="231" y="59"/>
                    <a:pt x="231" y="59"/>
                  </a:cubicBezTo>
                  <a:cubicBezTo>
                    <a:pt x="197" y="42"/>
                    <a:pt x="197" y="42"/>
                    <a:pt x="197" y="42"/>
                  </a:cubicBezTo>
                  <a:cubicBezTo>
                    <a:pt x="178" y="37"/>
                    <a:pt x="178" y="37"/>
                    <a:pt x="178" y="37"/>
                  </a:cubicBezTo>
                  <a:cubicBezTo>
                    <a:pt x="178" y="37"/>
                    <a:pt x="177" y="29"/>
                    <a:pt x="171" y="28"/>
                  </a:cubicBezTo>
                  <a:cubicBezTo>
                    <a:pt x="166" y="27"/>
                    <a:pt x="161" y="31"/>
                    <a:pt x="161" y="31"/>
                  </a:cubicBezTo>
                  <a:cubicBezTo>
                    <a:pt x="152" y="26"/>
                    <a:pt x="152" y="26"/>
                    <a:pt x="152" y="26"/>
                  </a:cubicBezTo>
                  <a:cubicBezTo>
                    <a:pt x="136" y="27"/>
                    <a:pt x="136" y="27"/>
                    <a:pt x="136" y="27"/>
                  </a:cubicBezTo>
                  <a:cubicBezTo>
                    <a:pt x="115" y="21"/>
                    <a:pt x="115" y="21"/>
                    <a:pt x="115" y="21"/>
                  </a:cubicBezTo>
                  <a:cubicBezTo>
                    <a:pt x="111" y="26"/>
                    <a:pt x="111" y="26"/>
                    <a:pt x="111" y="26"/>
                  </a:cubicBezTo>
                  <a:cubicBezTo>
                    <a:pt x="112" y="22"/>
                    <a:pt x="112" y="22"/>
                    <a:pt x="112" y="22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8"/>
                    <a:pt x="99" y="8"/>
                    <a:pt x="96" y="7"/>
                  </a:cubicBezTo>
                  <a:cubicBezTo>
                    <a:pt x="92" y="6"/>
                    <a:pt x="89" y="10"/>
                    <a:pt x="89" y="10"/>
                  </a:cubicBezTo>
                  <a:cubicBezTo>
                    <a:pt x="88" y="5"/>
                    <a:pt x="88" y="5"/>
                    <a:pt x="88" y="5"/>
                  </a:cubicBezTo>
                  <a:cubicBezTo>
                    <a:pt x="83" y="2"/>
                    <a:pt x="83" y="2"/>
                    <a:pt x="83" y="2"/>
                  </a:cubicBezTo>
                  <a:cubicBezTo>
                    <a:pt x="75" y="5"/>
                    <a:pt x="75" y="5"/>
                    <a:pt x="75" y="5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69" y="1"/>
                    <a:pt x="69" y="1"/>
                    <a:pt x="69" y="1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5"/>
                    <a:pt x="63" y="5"/>
                    <a:pt x="57" y="8"/>
                  </a:cubicBezTo>
                  <a:cubicBezTo>
                    <a:pt x="53" y="11"/>
                    <a:pt x="55" y="14"/>
                    <a:pt x="55" y="14"/>
                  </a:cubicBezTo>
                  <a:cubicBezTo>
                    <a:pt x="54" y="17"/>
                    <a:pt x="54" y="17"/>
                    <a:pt x="54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48"/>
                    <a:pt x="5" y="48"/>
                    <a:pt x="5" y="48"/>
                  </a:cubicBezTo>
                  <a:cubicBezTo>
                    <a:pt x="16" y="45"/>
                    <a:pt x="16" y="45"/>
                    <a:pt x="16" y="45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6" y="63"/>
                    <a:pt x="6" y="63"/>
                    <a:pt x="6" y="63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3" y="63"/>
                    <a:pt x="13" y="63"/>
                    <a:pt x="13" y="63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11" y="75"/>
                    <a:pt x="11" y="75"/>
                    <a:pt x="11" y="75"/>
                  </a:cubicBezTo>
                  <a:cubicBezTo>
                    <a:pt x="19" y="75"/>
                    <a:pt x="19" y="75"/>
                    <a:pt x="19" y="75"/>
                  </a:cubicBezTo>
                  <a:cubicBezTo>
                    <a:pt x="15" y="78"/>
                    <a:pt x="15" y="78"/>
                    <a:pt x="15" y="78"/>
                  </a:cubicBezTo>
                  <a:cubicBezTo>
                    <a:pt x="7" y="78"/>
                    <a:pt x="7" y="78"/>
                    <a:pt x="7" y="78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17" y="82"/>
                    <a:pt x="17" y="82"/>
                    <a:pt x="17" y="82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11" y="87"/>
                    <a:pt x="11" y="87"/>
                    <a:pt x="11" y="87"/>
                  </a:cubicBezTo>
                  <a:cubicBezTo>
                    <a:pt x="5" y="92"/>
                    <a:pt x="5" y="92"/>
                    <a:pt x="5" y="92"/>
                  </a:cubicBezTo>
                  <a:cubicBezTo>
                    <a:pt x="2" y="107"/>
                    <a:pt x="2" y="107"/>
                    <a:pt x="2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11" y="103"/>
                    <a:pt x="11" y="103"/>
                    <a:pt x="11" y="103"/>
                  </a:cubicBezTo>
                  <a:cubicBezTo>
                    <a:pt x="16" y="98"/>
                    <a:pt x="16" y="98"/>
                    <a:pt x="16" y="98"/>
                  </a:cubicBezTo>
                  <a:cubicBezTo>
                    <a:pt x="30" y="101"/>
                    <a:pt x="30" y="101"/>
                    <a:pt x="30" y="101"/>
                  </a:cubicBezTo>
                  <a:cubicBezTo>
                    <a:pt x="39" y="97"/>
                    <a:pt x="39" y="97"/>
                    <a:pt x="39" y="97"/>
                  </a:cubicBezTo>
                  <a:cubicBezTo>
                    <a:pt x="37" y="103"/>
                    <a:pt x="37" y="103"/>
                    <a:pt x="37" y="103"/>
                  </a:cubicBezTo>
                  <a:cubicBezTo>
                    <a:pt x="41" y="104"/>
                    <a:pt x="41" y="104"/>
                    <a:pt x="41" y="104"/>
                  </a:cubicBezTo>
                  <a:cubicBezTo>
                    <a:pt x="41" y="107"/>
                    <a:pt x="41" y="107"/>
                    <a:pt x="41" y="107"/>
                  </a:cubicBezTo>
                  <a:cubicBezTo>
                    <a:pt x="41" y="107"/>
                    <a:pt x="26" y="113"/>
                    <a:pt x="34" y="120"/>
                  </a:cubicBezTo>
                  <a:cubicBezTo>
                    <a:pt x="42" y="127"/>
                    <a:pt x="46" y="118"/>
                    <a:pt x="46" y="118"/>
                  </a:cubicBezTo>
                  <a:cubicBezTo>
                    <a:pt x="49" y="122"/>
                    <a:pt x="49" y="122"/>
                    <a:pt x="49" y="122"/>
                  </a:cubicBezTo>
                  <a:cubicBezTo>
                    <a:pt x="56" y="120"/>
                    <a:pt x="56" y="120"/>
                    <a:pt x="56" y="120"/>
                  </a:cubicBezTo>
                  <a:cubicBezTo>
                    <a:pt x="63" y="126"/>
                    <a:pt x="63" y="126"/>
                    <a:pt x="63" y="126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72" y="131"/>
                    <a:pt x="78" y="128"/>
                  </a:cubicBezTo>
                  <a:cubicBezTo>
                    <a:pt x="84" y="127"/>
                    <a:pt x="82" y="121"/>
                    <a:pt x="85" y="121"/>
                  </a:cubicBezTo>
                  <a:cubicBezTo>
                    <a:pt x="89" y="121"/>
                    <a:pt x="90" y="125"/>
                    <a:pt x="90" y="125"/>
                  </a:cubicBezTo>
                  <a:cubicBezTo>
                    <a:pt x="100" y="128"/>
                    <a:pt x="100" y="128"/>
                    <a:pt x="100" y="128"/>
                  </a:cubicBezTo>
                  <a:cubicBezTo>
                    <a:pt x="104" y="125"/>
                    <a:pt x="104" y="125"/>
                    <a:pt x="104" y="125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13" y="129"/>
                    <a:pt x="113" y="129"/>
                    <a:pt x="113" y="129"/>
                  </a:cubicBezTo>
                  <a:cubicBezTo>
                    <a:pt x="111" y="141"/>
                    <a:pt x="111" y="141"/>
                    <a:pt x="111" y="141"/>
                  </a:cubicBezTo>
                  <a:cubicBezTo>
                    <a:pt x="111" y="141"/>
                    <a:pt x="108" y="150"/>
                    <a:pt x="112" y="150"/>
                  </a:cubicBezTo>
                  <a:cubicBezTo>
                    <a:pt x="116" y="150"/>
                    <a:pt x="124" y="150"/>
                    <a:pt x="124" y="154"/>
                  </a:cubicBezTo>
                  <a:cubicBezTo>
                    <a:pt x="123" y="159"/>
                    <a:pt x="116" y="168"/>
                    <a:pt x="116" y="168"/>
                  </a:cubicBezTo>
                  <a:cubicBezTo>
                    <a:pt x="116" y="168"/>
                    <a:pt x="106" y="175"/>
                    <a:pt x="104" y="175"/>
                  </a:cubicBezTo>
                  <a:cubicBezTo>
                    <a:pt x="98" y="175"/>
                    <a:pt x="98" y="175"/>
                    <a:pt x="98" y="175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83" y="185"/>
                    <a:pt x="83" y="185"/>
                    <a:pt x="83" y="185"/>
                  </a:cubicBezTo>
                  <a:cubicBezTo>
                    <a:pt x="86" y="197"/>
                    <a:pt x="86" y="197"/>
                    <a:pt x="86" y="197"/>
                  </a:cubicBezTo>
                  <a:cubicBezTo>
                    <a:pt x="78" y="222"/>
                    <a:pt x="78" y="222"/>
                    <a:pt x="78" y="222"/>
                  </a:cubicBezTo>
                  <a:cubicBezTo>
                    <a:pt x="80" y="230"/>
                    <a:pt x="80" y="230"/>
                    <a:pt x="80" y="230"/>
                  </a:cubicBezTo>
                  <a:cubicBezTo>
                    <a:pt x="74" y="235"/>
                    <a:pt x="74" y="235"/>
                    <a:pt x="74" y="235"/>
                  </a:cubicBezTo>
                  <a:cubicBezTo>
                    <a:pt x="74" y="235"/>
                    <a:pt x="67" y="234"/>
                    <a:pt x="67" y="239"/>
                  </a:cubicBezTo>
                  <a:cubicBezTo>
                    <a:pt x="67" y="244"/>
                    <a:pt x="71" y="251"/>
                    <a:pt x="71" y="251"/>
                  </a:cubicBezTo>
                  <a:cubicBezTo>
                    <a:pt x="66" y="262"/>
                    <a:pt x="66" y="262"/>
                    <a:pt x="66" y="262"/>
                  </a:cubicBezTo>
                  <a:cubicBezTo>
                    <a:pt x="63" y="262"/>
                    <a:pt x="63" y="262"/>
                    <a:pt x="63" y="262"/>
                  </a:cubicBezTo>
                  <a:cubicBezTo>
                    <a:pt x="59" y="270"/>
                    <a:pt x="59" y="270"/>
                    <a:pt x="59" y="270"/>
                  </a:cubicBezTo>
                  <a:cubicBezTo>
                    <a:pt x="32" y="265"/>
                    <a:pt x="32" y="265"/>
                    <a:pt x="32" y="265"/>
                  </a:cubicBezTo>
                  <a:cubicBezTo>
                    <a:pt x="38" y="280"/>
                    <a:pt x="38" y="280"/>
                    <a:pt x="38" y="280"/>
                  </a:cubicBezTo>
                  <a:cubicBezTo>
                    <a:pt x="38" y="280"/>
                    <a:pt x="42" y="278"/>
                    <a:pt x="42" y="280"/>
                  </a:cubicBezTo>
                  <a:cubicBezTo>
                    <a:pt x="42" y="283"/>
                    <a:pt x="39" y="287"/>
                    <a:pt x="39" y="287"/>
                  </a:cubicBezTo>
                  <a:cubicBezTo>
                    <a:pt x="46" y="306"/>
                    <a:pt x="46" y="306"/>
                    <a:pt x="46" y="306"/>
                  </a:cubicBezTo>
                  <a:cubicBezTo>
                    <a:pt x="46" y="306"/>
                    <a:pt x="56" y="304"/>
                    <a:pt x="54" y="310"/>
                  </a:cubicBezTo>
                  <a:cubicBezTo>
                    <a:pt x="52" y="316"/>
                    <a:pt x="44" y="325"/>
                    <a:pt x="44" y="325"/>
                  </a:cubicBezTo>
                  <a:cubicBezTo>
                    <a:pt x="34" y="328"/>
                    <a:pt x="34" y="328"/>
                    <a:pt x="34" y="328"/>
                  </a:cubicBezTo>
                  <a:cubicBezTo>
                    <a:pt x="25" y="345"/>
                    <a:pt x="25" y="345"/>
                    <a:pt x="25" y="345"/>
                  </a:cubicBezTo>
                  <a:cubicBezTo>
                    <a:pt x="34" y="364"/>
                    <a:pt x="34" y="364"/>
                    <a:pt x="34" y="364"/>
                  </a:cubicBezTo>
                  <a:cubicBezTo>
                    <a:pt x="43" y="364"/>
                    <a:pt x="43" y="364"/>
                    <a:pt x="43" y="364"/>
                  </a:cubicBezTo>
                  <a:cubicBezTo>
                    <a:pt x="41" y="368"/>
                    <a:pt x="41" y="368"/>
                    <a:pt x="41" y="368"/>
                  </a:cubicBezTo>
                  <a:cubicBezTo>
                    <a:pt x="38" y="375"/>
                    <a:pt x="38" y="375"/>
                    <a:pt x="38" y="375"/>
                  </a:cubicBezTo>
                  <a:cubicBezTo>
                    <a:pt x="23" y="376"/>
                    <a:pt x="23" y="376"/>
                    <a:pt x="23" y="376"/>
                  </a:cubicBezTo>
                  <a:cubicBezTo>
                    <a:pt x="21" y="384"/>
                    <a:pt x="21" y="384"/>
                    <a:pt x="21" y="384"/>
                  </a:cubicBezTo>
                  <a:cubicBezTo>
                    <a:pt x="21" y="384"/>
                    <a:pt x="14" y="386"/>
                    <a:pt x="10" y="392"/>
                  </a:cubicBezTo>
                  <a:cubicBezTo>
                    <a:pt x="6" y="397"/>
                    <a:pt x="4" y="401"/>
                    <a:pt x="4" y="401"/>
                  </a:cubicBezTo>
                  <a:cubicBezTo>
                    <a:pt x="6" y="408"/>
                    <a:pt x="6" y="408"/>
                    <a:pt x="6" y="408"/>
                  </a:cubicBezTo>
                  <a:cubicBezTo>
                    <a:pt x="6" y="425"/>
                    <a:pt x="6" y="425"/>
                    <a:pt x="6" y="425"/>
                  </a:cubicBezTo>
                  <a:cubicBezTo>
                    <a:pt x="23" y="428"/>
                    <a:pt x="23" y="428"/>
                    <a:pt x="23" y="428"/>
                  </a:cubicBezTo>
                  <a:cubicBezTo>
                    <a:pt x="26" y="432"/>
                    <a:pt x="26" y="432"/>
                    <a:pt x="26" y="432"/>
                  </a:cubicBezTo>
                  <a:cubicBezTo>
                    <a:pt x="29" y="428"/>
                    <a:pt x="29" y="428"/>
                    <a:pt x="29" y="428"/>
                  </a:cubicBezTo>
                  <a:cubicBezTo>
                    <a:pt x="36" y="425"/>
                    <a:pt x="36" y="425"/>
                    <a:pt x="36" y="425"/>
                  </a:cubicBezTo>
                  <a:cubicBezTo>
                    <a:pt x="33" y="429"/>
                    <a:pt x="33" y="429"/>
                    <a:pt x="33" y="429"/>
                  </a:cubicBezTo>
                  <a:cubicBezTo>
                    <a:pt x="32" y="433"/>
                    <a:pt x="32" y="433"/>
                    <a:pt x="32" y="433"/>
                  </a:cubicBezTo>
                  <a:cubicBezTo>
                    <a:pt x="32" y="433"/>
                    <a:pt x="38" y="439"/>
                    <a:pt x="43" y="443"/>
                  </a:cubicBezTo>
                  <a:cubicBezTo>
                    <a:pt x="50" y="449"/>
                    <a:pt x="54" y="462"/>
                    <a:pt x="54" y="462"/>
                  </a:cubicBezTo>
                  <a:cubicBezTo>
                    <a:pt x="55" y="458"/>
                    <a:pt x="55" y="458"/>
                    <a:pt x="55" y="458"/>
                  </a:cubicBezTo>
                  <a:cubicBezTo>
                    <a:pt x="55" y="458"/>
                    <a:pt x="57" y="463"/>
                    <a:pt x="55" y="465"/>
                  </a:cubicBezTo>
                  <a:cubicBezTo>
                    <a:pt x="53" y="466"/>
                    <a:pt x="50" y="466"/>
                    <a:pt x="50" y="466"/>
                  </a:cubicBezTo>
                  <a:cubicBezTo>
                    <a:pt x="51" y="473"/>
                    <a:pt x="51" y="473"/>
                    <a:pt x="51" y="473"/>
                  </a:cubicBezTo>
                  <a:cubicBezTo>
                    <a:pt x="55" y="473"/>
                    <a:pt x="55" y="473"/>
                    <a:pt x="55" y="473"/>
                  </a:cubicBezTo>
                  <a:cubicBezTo>
                    <a:pt x="55" y="478"/>
                    <a:pt x="55" y="478"/>
                    <a:pt x="55" y="478"/>
                  </a:cubicBezTo>
                  <a:cubicBezTo>
                    <a:pt x="58" y="478"/>
                    <a:pt x="58" y="478"/>
                    <a:pt x="58" y="478"/>
                  </a:cubicBezTo>
                  <a:cubicBezTo>
                    <a:pt x="60" y="483"/>
                    <a:pt x="60" y="483"/>
                    <a:pt x="60" y="483"/>
                  </a:cubicBezTo>
                  <a:cubicBezTo>
                    <a:pt x="58" y="485"/>
                    <a:pt x="58" y="485"/>
                    <a:pt x="58" y="485"/>
                  </a:cubicBezTo>
                  <a:cubicBezTo>
                    <a:pt x="56" y="481"/>
                    <a:pt x="56" y="481"/>
                    <a:pt x="56" y="481"/>
                  </a:cubicBezTo>
                  <a:cubicBezTo>
                    <a:pt x="54" y="481"/>
                    <a:pt x="54" y="481"/>
                    <a:pt x="54" y="481"/>
                  </a:cubicBezTo>
                  <a:cubicBezTo>
                    <a:pt x="63" y="505"/>
                    <a:pt x="63" y="505"/>
                    <a:pt x="63" y="505"/>
                  </a:cubicBezTo>
                  <a:cubicBezTo>
                    <a:pt x="72" y="507"/>
                    <a:pt x="72" y="507"/>
                    <a:pt x="72" y="507"/>
                  </a:cubicBezTo>
                  <a:cubicBezTo>
                    <a:pt x="75" y="515"/>
                    <a:pt x="75" y="515"/>
                    <a:pt x="75" y="515"/>
                  </a:cubicBezTo>
                  <a:cubicBezTo>
                    <a:pt x="83" y="519"/>
                    <a:pt x="83" y="519"/>
                    <a:pt x="83" y="519"/>
                  </a:cubicBezTo>
                  <a:cubicBezTo>
                    <a:pt x="84" y="522"/>
                    <a:pt x="84" y="522"/>
                    <a:pt x="84" y="522"/>
                  </a:cubicBezTo>
                  <a:cubicBezTo>
                    <a:pt x="89" y="519"/>
                    <a:pt x="89" y="519"/>
                    <a:pt x="89" y="519"/>
                  </a:cubicBezTo>
                  <a:cubicBezTo>
                    <a:pt x="95" y="520"/>
                    <a:pt x="95" y="520"/>
                    <a:pt x="95" y="520"/>
                  </a:cubicBezTo>
                  <a:cubicBezTo>
                    <a:pt x="95" y="520"/>
                    <a:pt x="95" y="516"/>
                    <a:pt x="96" y="515"/>
                  </a:cubicBezTo>
                  <a:cubicBezTo>
                    <a:pt x="98" y="513"/>
                    <a:pt x="101" y="517"/>
                    <a:pt x="101" y="517"/>
                  </a:cubicBezTo>
                  <a:cubicBezTo>
                    <a:pt x="113" y="502"/>
                    <a:pt x="113" y="502"/>
                    <a:pt x="113" y="502"/>
                  </a:cubicBezTo>
                  <a:cubicBezTo>
                    <a:pt x="129" y="499"/>
                    <a:pt x="129" y="499"/>
                    <a:pt x="129" y="499"/>
                  </a:cubicBezTo>
                  <a:cubicBezTo>
                    <a:pt x="129" y="499"/>
                    <a:pt x="133" y="502"/>
                    <a:pt x="141" y="498"/>
                  </a:cubicBezTo>
                  <a:cubicBezTo>
                    <a:pt x="150" y="494"/>
                    <a:pt x="154" y="490"/>
                    <a:pt x="154" y="490"/>
                  </a:cubicBezTo>
                  <a:cubicBezTo>
                    <a:pt x="165" y="491"/>
                    <a:pt x="165" y="491"/>
                    <a:pt x="165" y="491"/>
                  </a:cubicBezTo>
                  <a:cubicBezTo>
                    <a:pt x="191" y="493"/>
                    <a:pt x="191" y="493"/>
                    <a:pt x="191" y="493"/>
                  </a:cubicBezTo>
                  <a:cubicBezTo>
                    <a:pt x="206" y="499"/>
                    <a:pt x="206" y="499"/>
                    <a:pt x="206" y="499"/>
                  </a:cubicBezTo>
                  <a:cubicBezTo>
                    <a:pt x="217" y="498"/>
                    <a:pt x="217" y="498"/>
                    <a:pt x="217" y="498"/>
                  </a:cubicBezTo>
                  <a:cubicBezTo>
                    <a:pt x="243" y="505"/>
                    <a:pt x="243" y="505"/>
                    <a:pt x="243" y="505"/>
                  </a:cubicBezTo>
                  <a:cubicBezTo>
                    <a:pt x="249" y="505"/>
                    <a:pt x="249" y="505"/>
                    <a:pt x="249" y="505"/>
                  </a:cubicBezTo>
                  <a:cubicBezTo>
                    <a:pt x="249" y="505"/>
                    <a:pt x="252" y="497"/>
                    <a:pt x="262" y="498"/>
                  </a:cubicBezTo>
                  <a:cubicBezTo>
                    <a:pt x="272" y="499"/>
                    <a:pt x="273" y="509"/>
                    <a:pt x="273" y="509"/>
                  </a:cubicBezTo>
                  <a:cubicBezTo>
                    <a:pt x="284" y="500"/>
                    <a:pt x="284" y="500"/>
                    <a:pt x="284" y="500"/>
                  </a:cubicBezTo>
                  <a:cubicBezTo>
                    <a:pt x="291" y="497"/>
                    <a:pt x="291" y="497"/>
                    <a:pt x="291" y="497"/>
                  </a:cubicBezTo>
                  <a:cubicBezTo>
                    <a:pt x="297" y="480"/>
                    <a:pt x="297" y="480"/>
                    <a:pt x="297" y="480"/>
                  </a:cubicBezTo>
                  <a:cubicBezTo>
                    <a:pt x="312" y="469"/>
                    <a:pt x="312" y="469"/>
                    <a:pt x="312" y="469"/>
                  </a:cubicBezTo>
                  <a:cubicBezTo>
                    <a:pt x="316" y="469"/>
                    <a:pt x="316" y="469"/>
                    <a:pt x="316" y="469"/>
                  </a:cubicBezTo>
                  <a:cubicBezTo>
                    <a:pt x="316" y="469"/>
                    <a:pt x="319" y="462"/>
                    <a:pt x="324" y="462"/>
                  </a:cubicBezTo>
                  <a:cubicBezTo>
                    <a:pt x="329" y="460"/>
                    <a:pt x="334" y="466"/>
                    <a:pt x="334" y="466"/>
                  </a:cubicBezTo>
                  <a:cubicBezTo>
                    <a:pt x="334" y="466"/>
                    <a:pt x="340" y="463"/>
                    <a:pt x="341" y="463"/>
                  </a:cubicBezTo>
                  <a:cubicBezTo>
                    <a:pt x="343" y="463"/>
                    <a:pt x="345" y="465"/>
                    <a:pt x="345" y="465"/>
                  </a:cubicBezTo>
                  <a:cubicBezTo>
                    <a:pt x="360" y="463"/>
                    <a:pt x="360" y="463"/>
                    <a:pt x="360" y="463"/>
                  </a:cubicBezTo>
                  <a:cubicBezTo>
                    <a:pt x="359" y="455"/>
                    <a:pt x="359" y="455"/>
                    <a:pt x="359" y="455"/>
                  </a:cubicBezTo>
                  <a:cubicBezTo>
                    <a:pt x="355" y="459"/>
                    <a:pt x="355" y="459"/>
                    <a:pt x="355" y="459"/>
                  </a:cubicBezTo>
                  <a:cubicBezTo>
                    <a:pt x="351" y="454"/>
                    <a:pt x="351" y="454"/>
                    <a:pt x="351" y="454"/>
                  </a:cubicBezTo>
                  <a:cubicBezTo>
                    <a:pt x="358" y="440"/>
                    <a:pt x="358" y="440"/>
                    <a:pt x="358" y="440"/>
                  </a:cubicBezTo>
                  <a:cubicBezTo>
                    <a:pt x="363" y="439"/>
                    <a:pt x="363" y="439"/>
                    <a:pt x="363" y="439"/>
                  </a:cubicBezTo>
                  <a:cubicBezTo>
                    <a:pt x="363" y="439"/>
                    <a:pt x="365" y="432"/>
                    <a:pt x="367" y="428"/>
                  </a:cubicBezTo>
                  <a:cubicBezTo>
                    <a:pt x="369" y="425"/>
                    <a:pt x="373" y="426"/>
                    <a:pt x="373" y="426"/>
                  </a:cubicBezTo>
                  <a:cubicBezTo>
                    <a:pt x="375" y="418"/>
                    <a:pt x="375" y="418"/>
                    <a:pt x="375" y="418"/>
                  </a:cubicBezTo>
                  <a:cubicBezTo>
                    <a:pt x="379" y="419"/>
                    <a:pt x="379" y="419"/>
                    <a:pt x="379" y="419"/>
                  </a:cubicBezTo>
                  <a:cubicBezTo>
                    <a:pt x="389" y="408"/>
                    <a:pt x="389" y="408"/>
                    <a:pt x="389" y="408"/>
                  </a:cubicBezTo>
                  <a:cubicBezTo>
                    <a:pt x="404" y="403"/>
                    <a:pt x="404" y="403"/>
                    <a:pt x="404" y="403"/>
                  </a:cubicBezTo>
                  <a:cubicBezTo>
                    <a:pt x="413" y="395"/>
                    <a:pt x="413" y="395"/>
                    <a:pt x="413" y="395"/>
                  </a:cubicBezTo>
                  <a:cubicBezTo>
                    <a:pt x="413" y="389"/>
                    <a:pt x="413" y="389"/>
                    <a:pt x="413" y="389"/>
                  </a:cubicBezTo>
                  <a:cubicBezTo>
                    <a:pt x="413" y="389"/>
                    <a:pt x="407" y="389"/>
                    <a:pt x="402" y="385"/>
                  </a:cubicBezTo>
                  <a:cubicBezTo>
                    <a:pt x="398" y="381"/>
                    <a:pt x="392" y="347"/>
                    <a:pt x="392" y="347"/>
                  </a:cubicBezTo>
                  <a:cubicBezTo>
                    <a:pt x="415" y="317"/>
                    <a:pt x="415" y="317"/>
                    <a:pt x="415" y="317"/>
                  </a:cubicBezTo>
                  <a:cubicBezTo>
                    <a:pt x="416" y="309"/>
                    <a:pt x="416" y="309"/>
                    <a:pt x="416" y="309"/>
                  </a:cubicBezTo>
                  <a:cubicBezTo>
                    <a:pt x="420" y="310"/>
                    <a:pt x="420" y="310"/>
                    <a:pt x="420" y="310"/>
                  </a:cubicBezTo>
                  <a:cubicBezTo>
                    <a:pt x="436" y="293"/>
                    <a:pt x="436" y="293"/>
                    <a:pt x="436" y="293"/>
                  </a:cubicBezTo>
                  <a:cubicBezTo>
                    <a:pt x="436" y="293"/>
                    <a:pt x="444" y="281"/>
                    <a:pt x="447" y="279"/>
                  </a:cubicBezTo>
                  <a:cubicBezTo>
                    <a:pt x="450" y="276"/>
                    <a:pt x="453" y="277"/>
                    <a:pt x="453" y="277"/>
                  </a:cubicBezTo>
                  <a:cubicBezTo>
                    <a:pt x="452" y="279"/>
                    <a:pt x="452" y="279"/>
                    <a:pt x="452" y="279"/>
                  </a:cubicBezTo>
                  <a:cubicBezTo>
                    <a:pt x="449" y="279"/>
                    <a:pt x="449" y="279"/>
                    <a:pt x="449" y="279"/>
                  </a:cubicBezTo>
                  <a:cubicBezTo>
                    <a:pt x="449" y="281"/>
                    <a:pt x="449" y="281"/>
                    <a:pt x="449" y="281"/>
                  </a:cubicBezTo>
                  <a:cubicBezTo>
                    <a:pt x="452" y="282"/>
                    <a:pt x="452" y="282"/>
                    <a:pt x="452" y="282"/>
                  </a:cubicBezTo>
                  <a:cubicBezTo>
                    <a:pt x="457" y="277"/>
                    <a:pt x="457" y="277"/>
                    <a:pt x="457" y="277"/>
                  </a:cubicBezTo>
                  <a:cubicBezTo>
                    <a:pt x="457" y="277"/>
                    <a:pt x="462" y="276"/>
                    <a:pt x="464" y="274"/>
                  </a:cubicBezTo>
                  <a:cubicBezTo>
                    <a:pt x="465" y="273"/>
                    <a:pt x="457" y="266"/>
                    <a:pt x="457" y="266"/>
                  </a:cubicBezTo>
                  <a:cubicBezTo>
                    <a:pt x="472" y="251"/>
                    <a:pt x="472" y="251"/>
                    <a:pt x="472" y="251"/>
                  </a:cubicBezTo>
                  <a:cubicBezTo>
                    <a:pt x="481" y="251"/>
                    <a:pt x="481" y="251"/>
                    <a:pt x="481" y="251"/>
                  </a:cubicBezTo>
                  <a:cubicBezTo>
                    <a:pt x="484" y="248"/>
                    <a:pt x="484" y="248"/>
                    <a:pt x="484" y="248"/>
                  </a:cubicBezTo>
                  <a:cubicBezTo>
                    <a:pt x="484" y="248"/>
                    <a:pt x="499" y="245"/>
                    <a:pt x="506" y="245"/>
                  </a:cubicBezTo>
                  <a:cubicBezTo>
                    <a:pt x="511" y="245"/>
                    <a:pt x="524" y="245"/>
                    <a:pt x="530" y="242"/>
                  </a:cubicBezTo>
                  <a:cubicBezTo>
                    <a:pt x="537" y="238"/>
                    <a:pt x="533" y="236"/>
                    <a:pt x="541" y="232"/>
                  </a:cubicBezTo>
                  <a:cubicBezTo>
                    <a:pt x="549" y="227"/>
                    <a:pt x="575" y="221"/>
                    <a:pt x="581" y="216"/>
                  </a:cubicBezTo>
                  <a:cubicBezTo>
                    <a:pt x="588" y="211"/>
                    <a:pt x="590" y="202"/>
                    <a:pt x="589" y="199"/>
                  </a:cubicBezTo>
                  <a:cubicBezTo>
                    <a:pt x="589" y="196"/>
                    <a:pt x="586" y="192"/>
                    <a:pt x="587" y="189"/>
                  </a:cubicBezTo>
                  <a:cubicBezTo>
                    <a:pt x="588" y="186"/>
                    <a:pt x="592" y="189"/>
                    <a:pt x="594" y="187"/>
                  </a:cubicBezTo>
                  <a:cubicBezTo>
                    <a:pt x="597" y="186"/>
                    <a:pt x="597" y="182"/>
                    <a:pt x="597" y="182"/>
                  </a:cubicBezTo>
                  <a:cubicBezTo>
                    <a:pt x="591" y="179"/>
                    <a:pt x="591" y="179"/>
                    <a:pt x="591" y="179"/>
                  </a:cubicBezTo>
                  <a:cubicBezTo>
                    <a:pt x="590" y="174"/>
                    <a:pt x="590" y="174"/>
                    <a:pt x="590" y="174"/>
                  </a:cubicBezTo>
                  <a:cubicBezTo>
                    <a:pt x="583" y="174"/>
                    <a:pt x="583" y="174"/>
                    <a:pt x="583" y="174"/>
                  </a:cubicBezTo>
                  <a:cubicBezTo>
                    <a:pt x="583" y="174"/>
                    <a:pt x="582" y="171"/>
                    <a:pt x="576" y="169"/>
                  </a:cubicBezTo>
                  <a:cubicBezTo>
                    <a:pt x="568" y="168"/>
                    <a:pt x="565" y="178"/>
                    <a:pt x="563" y="178"/>
                  </a:cubicBezTo>
                  <a:cubicBezTo>
                    <a:pt x="558" y="178"/>
                    <a:pt x="558" y="178"/>
                    <a:pt x="558" y="178"/>
                  </a:cubicBezTo>
                  <a:cubicBezTo>
                    <a:pt x="558" y="178"/>
                    <a:pt x="555" y="175"/>
                    <a:pt x="551" y="171"/>
                  </a:cubicBezTo>
                  <a:cubicBezTo>
                    <a:pt x="547" y="167"/>
                    <a:pt x="540" y="174"/>
                    <a:pt x="535" y="174"/>
                  </a:cubicBezTo>
                  <a:cubicBezTo>
                    <a:pt x="531" y="174"/>
                    <a:pt x="530" y="170"/>
                    <a:pt x="530" y="170"/>
                  </a:cubicBezTo>
                  <a:cubicBezTo>
                    <a:pt x="530" y="170"/>
                    <a:pt x="532" y="164"/>
                    <a:pt x="532" y="163"/>
                  </a:cubicBezTo>
                  <a:cubicBezTo>
                    <a:pt x="532" y="161"/>
                    <a:pt x="526" y="166"/>
                    <a:pt x="526" y="166"/>
                  </a:cubicBezTo>
                  <a:cubicBezTo>
                    <a:pt x="519" y="161"/>
                    <a:pt x="519" y="161"/>
                    <a:pt x="519" y="161"/>
                  </a:cubicBezTo>
                  <a:lnTo>
                    <a:pt x="520" y="161"/>
                  </a:lnTo>
                  <a:close/>
                  <a:moveTo>
                    <a:pt x="622" y="329"/>
                  </a:moveTo>
                  <a:cubicBezTo>
                    <a:pt x="616" y="328"/>
                    <a:pt x="607" y="333"/>
                    <a:pt x="607" y="333"/>
                  </a:cubicBezTo>
                  <a:cubicBezTo>
                    <a:pt x="608" y="339"/>
                    <a:pt x="608" y="339"/>
                    <a:pt x="608" y="339"/>
                  </a:cubicBezTo>
                  <a:cubicBezTo>
                    <a:pt x="608" y="339"/>
                    <a:pt x="613" y="339"/>
                    <a:pt x="617" y="340"/>
                  </a:cubicBezTo>
                  <a:cubicBezTo>
                    <a:pt x="621" y="340"/>
                    <a:pt x="624" y="345"/>
                    <a:pt x="624" y="345"/>
                  </a:cubicBezTo>
                  <a:cubicBezTo>
                    <a:pt x="630" y="347"/>
                    <a:pt x="630" y="347"/>
                    <a:pt x="630" y="347"/>
                  </a:cubicBezTo>
                  <a:cubicBezTo>
                    <a:pt x="631" y="341"/>
                    <a:pt x="631" y="341"/>
                    <a:pt x="631" y="341"/>
                  </a:cubicBezTo>
                  <a:cubicBezTo>
                    <a:pt x="631" y="341"/>
                    <a:pt x="627" y="331"/>
                    <a:pt x="622" y="329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47" name="Italy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3257948" y="4014714"/>
              <a:ext cx="1663131" cy="1912112"/>
            </a:xfrm>
            <a:custGeom>
              <a:avLst/>
              <a:gdLst/>
              <a:ahLst/>
              <a:cxnLst>
                <a:cxn ang="0">
                  <a:pos x="173" y="282"/>
                </a:cxn>
                <a:cxn ang="0">
                  <a:pos x="150" y="269"/>
                </a:cxn>
                <a:cxn ang="0">
                  <a:pos x="126" y="392"/>
                </a:cxn>
                <a:cxn ang="0">
                  <a:pos x="63" y="407"/>
                </a:cxn>
                <a:cxn ang="0">
                  <a:pos x="70" y="460"/>
                </a:cxn>
                <a:cxn ang="0">
                  <a:pos x="73" y="519"/>
                </a:cxn>
                <a:cxn ang="0">
                  <a:pos x="104" y="525"/>
                </a:cxn>
                <a:cxn ang="0">
                  <a:pos x="140" y="458"/>
                </a:cxn>
                <a:cxn ang="0">
                  <a:pos x="70" y="394"/>
                </a:cxn>
                <a:cxn ang="0">
                  <a:pos x="271" y="599"/>
                </a:cxn>
                <a:cxn ang="0">
                  <a:pos x="263" y="595"/>
                </a:cxn>
                <a:cxn ang="0">
                  <a:pos x="549" y="402"/>
                </a:cxn>
                <a:cxn ang="0">
                  <a:pos x="489" y="378"/>
                </a:cxn>
                <a:cxn ang="0">
                  <a:pos x="432" y="333"/>
                </a:cxn>
                <a:cxn ang="0">
                  <a:pos x="363" y="300"/>
                </a:cxn>
                <a:cxn ang="0">
                  <a:pos x="327" y="230"/>
                </a:cxn>
                <a:cxn ang="0">
                  <a:pos x="278" y="141"/>
                </a:cxn>
                <a:cxn ang="0">
                  <a:pos x="286" y="106"/>
                </a:cxn>
                <a:cxn ang="0">
                  <a:pos x="329" y="91"/>
                </a:cxn>
                <a:cxn ang="0">
                  <a:pos x="319" y="59"/>
                </a:cxn>
                <a:cxn ang="0">
                  <a:pos x="290" y="34"/>
                </a:cxn>
                <a:cxn ang="0">
                  <a:pos x="262" y="2"/>
                </a:cxn>
                <a:cxn ang="0">
                  <a:pos x="206" y="26"/>
                </a:cxn>
                <a:cxn ang="0">
                  <a:pos x="172" y="38"/>
                </a:cxn>
                <a:cxn ang="0">
                  <a:pos x="163" y="60"/>
                </a:cxn>
                <a:cxn ang="0">
                  <a:pos x="128" y="41"/>
                </a:cxn>
                <a:cxn ang="0">
                  <a:pos x="115" y="79"/>
                </a:cxn>
                <a:cxn ang="0">
                  <a:pos x="93" y="60"/>
                </a:cxn>
                <a:cxn ang="0">
                  <a:pos x="72" y="54"/>
                </a:cxn>
                <a:cxn ang="0">
                  <a:pos x="33" y="75"/>
                </a:cxn>
                <a:cxn ang="0">
                  <a:pos x="10" y="126"/>
                </a:cxn>
                <a:cxn ang="0">
                  <a:pos x="14" y="178"/>
                </a:cxn>
                <a:cxn ang="0">
                  <a:pos x="76" y="195"/>
                </a:cxn>
                <a:cxn ang="0">
                  <a:pos x="168" y="211"/>
                </a:cxn>
                <a:cxn ang="0">
                  <a:pos x="201" y="286"/>
                </a:cxn>
                <a:cxn ang="0">
                  <a:pos x="246" y="333"/>
                </a:cxn>
                <a:cxn ang="0">
                  <a:pos x="303" y="375"/>
                </a:cxn>
                <a:cxn ang="0">
                  <a:pos x="359" y="410"/>
                </a:cxn>
                <a:cxn ang="0">
                  <a:pos x="375" y="423"/>
                </a:cxn>
                <a:cxn ang="0">
                  <a:pos x="404" y="437"/>
                </a:cxn>
                <a:cxn ang="0">
                  <a:pos x="449" y="464"/>
                </a:cxn>
                <a:cxn ang="0">
                  <a:pos x="457" y="544"/>
                </a:cxn>
                <a:cxn ang="0">
                  <a:pos x="475" y="588"/>
                </a:cxn>
                <a:cxn ang="0">
                  <a:pos x="522" y="501"/>
                </a:cxn>
                <a:cxn ang="0">
                  <a:pos x="492" y="456"/>
                </a:cxn>
                <a:cxn ang="0">
                  <a:pos x="523" y="425"/>
                </a:cxn>
                <a:cxn ang="0">
                  <a:pos x="589" y="436"/>
                </a:cxn>
                <a:cxn ang="0">
                  <a:pos x="280" y="207"/>
                </a:cxn>
                <a:cxn ang="0">
                  <a:pos x="421" y="580"/>
                </a:cxn>
                <a:cxn ang="0">
                  <a:pos x="384" y="589"/>
                </a:cxn>
                <a:cxn ang="0">
                  <a:pos x="327" y="579"/>
                </a:cxn>
                <a:cxn ang="0">
                  <a:pos x="294" y="583"/>
                </a:cxn>
                <a:cxn ang="0">
                  <a:pos x="295" y="622"/>
                </a:cxn>
                <a:cxn ang="0">
                  <a:pos x="384" y="656"/>
                </a:cxn>
                <a:cxn ang="0">
                  <a:pos x="427" y="662"/>
                </a:cxn>
                <a:cxn ang="0">
                  <a:pos x="427" y="634"/>
                </a:cxn>
                <a:cxn ang="0">
                  <a:pos x="446" y="568"/>
                </a:cxn>
              </a:cxnLst>
              <a:rect l="0" t="0" r="r" b="b"/>
              <a:pathLst>
                <a:path w="589" h="678">
                  <a:moveTo>
                    <a:pt x="173" y="282"/>
                  </a:moveTo>
                  <a:cubicBezTo>
                    <a:pt x="161" y="283"/>
                    <a:pt x="161" y="283"/>
                    <a:pt x="161" y="283"/>
                  </a:cubicBezTo>
                  <a:cubicBezTo>
                    <a:pt x="162" y="289"/>
                    <a:pt x="162" y="289"/>
                    <a:pt x="162" y="289"/>
                  </a:cubicBezTo>
                  <a:cubicBezTo>
                    <a:pt x="172" y="285"/>
                    <a:pt x="172" y="285"/>
                    <a:pt x="172" y="285"/>
                  </a:cubicBezTo>
                  <a:cubicBezTo>
                    <a:pt x="178" y="288"/>
                    <a:pt x="178" y="288"/>
                    <a:pt x="178" y="288"/>
                  </a:cubicBezTo>
                  <a:cubicBezTo>
                    <a:pt x="179" y="281"/>
                    <a:pt x="179" y="281"/>
                    <a:pt x="179" y="281"/>
                  </a:cubicBezTo>
                  <a:cubicBezTo>
                    <a:pt x="177" y="279"/>
                    <a:pt x="177" y="279"/>
                    <a:pt x="177" y="279"/>
                  </a:cubicBezTo>
                  <a:lnTo>
                    <a:pt x="173" y="282"/>
                  </a:lnTo>
                  <a:close/>
                  <a:moveTo>
                    <a:pt x="201" y="310"/>
                  </a:moveTo>
                  <a:cubicBezTo>
                    <a:pt x="196" y="311"/>
                    <a:pt x="200" y="315"/>
                    <a:pt x="200" y="315"/>
                  </a:cubicBezTo>
                  <a:cubicBezTo>
                    <a:pt x="203" y="315"/>
                    <a:pt x="205" y="310"/>
                    <a:pt x="201" y="310"/>
                  </a:cubicBezTo>
                  <a:close/>
                  <a:moveTo>
                    <a:pt x="158" y="294"/>
                  </a:moveTo>
                  <a:cubicBezTo>
                    <a:pt x="154" y="297"/>
                    <a:pt x="159" y="300"/>
                    <a:pt x="159" y="300"/>
                  </a:cubicBezTo>
                  <a:cubicBezTo>
                    <a:pt x="164" y="299"/>
                    <a:pt x="163" y="291"/>
                    <a:pt x="158" y="294"/>
                  </a:cubicBezTo>
                  <a:close/>
                  <a:moveTo>
                    <a:pt x="151" y="265"/>
                  </a:moveTo>
                  <a:cubicBezTo>
                    <a:pt x="147" y="265"/>
                    <a:pt x="150" y="269"/>
                    <a:pt x="150" y="269"/>
                  </a:cubicBezTo>
                  <a:cubicBezTo>
                    <a:pt x="154" y="268"/>
                    <a:pt x="154" y="264"/>
                    <a:pt x="151" y="265"/>
                  </a:cubicBezTo>
                  <a:close/>
                  <a:moveTo>
                    <a:pt x="142" y="408"/>
                  </a:moveTo>
                  <a:cubicBezTo>
                    <a:pt x="136" y="402"/>
                    <a:pt x="136" y="402"/>
                    <a:pt x="136" y="402"/>
                  </a:cubicBezTo>
                  <a:cubicBezTo>
                    <a:pt x="138" y="396"/>
                    <a:pt x="138" y="396"/>
                    <a:pt x="138" y="396"/>
                  </a:cubicBezTo>
                  <a:cubicBezTo>
                    <a:pt x="134" y="395"/>
                    <a:pt x="134" y="395"/>
                    <a:pt x="134" y="395"/>
                  </a:cubicBezTo>
                  <a:cubicBezTo>
                    <a:pt x="134" y="392"/>
                    <a:pt x="134" y="392"/>
                    <a:pt x="134" y="392"/>
                  </a:cubicBezTo>
                  <a:cubicBezTo>
                    <a:pt x="132" y="389"/>
                    <a:pt x="132" y="389"/>
                    <a:pt x="132" y="389"/>
                  </a:cubicBezTo>
                  <a:cubicBezTo>
                    <a:pt x="126" y="392"/>
                    <a:pt x="126" y="392"/>
                    <a:pt x="126" y="392"/>
                  </a:cubicBezTo>
                  <a:cubicBezTo>
                    <a:pt x="126" y="392"/>
                    <a:pt x="125" y="389"/>
                    <a:pt x="121" y="386"/>
                  </a:cubicBezTo>
                  <a:cubicBezTo>
                    <a:pt x="118" y="383"/>
                    <a:pt x="113" y="382"/>
                    <a:pt x="113" y="382"/>
                  </a:cubicBezTo>
                  <a:cubicBezTo>
                    <a:pt x="113" y="390"/>
                    <a:pt x="113" y="390"/>
                    <a:pt x="113" y="390"/>
                  </a:cubicBezTo>
                  <a:cubicBezTo>
                    <a:pt x="106" y="389"/>
                    <a:pt x="106" y="389"/>
                    <a:pt x="106" y="389"/>
                  </a:cubicBezTo>
                  <a:cubicBezTo>
                    <a:pt x="106" y="389"/>
                    <a:pt x="91" y="407"/>
                    <a:pt x="80" y="408"/>
                  </a:cubicBezTo>
                  <a:cubicBezTo>
                    <a:pt x="67" y="410"/>
                    <a:pt x="65" y="400"/>
                    <a:pt x="65" y="400"/>
                  </a:cubicBezTo>
                  <a:cubicBezTo>
                    <a:pt x="59" y="401"/>
                    <a:pt x="59" y="401"/>
                    <a:pt x="59" y="401"/>
                  </a:cubicBezTo>
                  <a:cubicBezTo>
                    <a:pt x="63" y="407"/>
                    <a:pt x="63" y="407"/>
                    <a:pt x="63" y="407"/>
                  </a:cubicBezTo>
                  <a:cubicBezTo>
                    <a:pt x="60" y="415"/>
                    <a:pt x="60" y="415"/>
                    <a:pt x="60" y="415"/>
                  </a:cubicBezTo>
                  <a:cubicBezTo>
                    <a:pt x="60" y="415"/>
                    <a:pt x="58" y="421"/>
                    <a:pt x="59" y="425"/>
                  </a:cubicBezTo>
                  <a:cubicBezTo>
                    <a:pt x="61" y="429"/>
                    <a:pt x="67" y="426"/>
                    <a:pt x="67" y="426"/>
                  </a:cubicBezTo>
                  <a:cubicBezTo>
                    <a:pt x="73" y="431"/>
                    <a:pt x="73" y="431"/>
                    <a:pt x="73" y="431"/>
                  </a:cubicBezTo>
                  <a:cubicBezTo>
                    <a:pt x="72" y="440"/>
                    <a:pt x="72" y="440"/>
                    <a:pt x="72" y="440"/>
                  </a:cubicBezTo>
                  <a:cubicBezTo>
                    <a:pt x="76" y="443"/>
                    <a:pt x="76" y="443"/>
                    <a:pt x="76" y="443"/>
                  </a:cubicBezTo>
                  <a:cubicBezTo>
                    <a:pt x="75" y="458"/>
                    <a:pt x="75" y="458"/>
                    <a:pt x="75" y="458"/>
                  </a:cubicBezTo>
                  <a:cubicBezTo>
                    <a:pt x="70" y="460"/>
                    <a:pt x="70" y="460"/>
                    <a:pt x="70" y="460"/>
                  </a:cubicBezTo>
                  <a:cubicBezTo>
                    <a:pt x="73" y="472"/>
                    <a:pt x="73" y="472"/>
                    <a:pt x="73" y="472"/>
                  </a:cubicBezTo>
                  <a:cubicBezTo>
                    <a:pt x="73" y="472"/>
                    <a:pt x="77" y="471"/>
                    <a:pt x="80" y="473"/>
                  </a:cubicBezTo>
                  <a:cubicBezTo>
                    <a:pt x="82" y="475"/>
                    <a:pt x="77" y="483"/>
                    <a:pt x="77" y="483"/>
                  </a:cubicBezTo>
                  <a:cubicBezTo>
                    <a:pt x="74" y="478"/>
                    <a:pt x="74" y="478"/>
                    <a:pt x="74" y="478"/>
                  </a:cubicBezTo>
                  <a:cubicBezTo>
                    <a:pt x="69" y="504"/>
                    <a:pt x="69" y="504"/>
                    <a:pt x="69" y="504"/>
                  </a:cubicBezTo>
                  <a:cubicBezTo>
                    <a:pt x="73" y="509"/>
                    <a:pt x="73" y="509"/>
                    <a:pt x="73" y="509"/>
                  </a:cubicBezTo>
                  <a:cubicBezTo>
                    <a:pt x="69" y="515"/>
                    <a:pt x="69" y="515"/>
                    <a:pt x="69" y="515"/>
                  </a:cubicBezTo>
                  <a:cubicBezTo>
                    <a:pt x="69" y="515"/>
                    <a:pt x="73" y="518"/>
                    <a:pt x="73" y="519"/>
                  </a:cubicBezTo>
                  <a:cubicBezTo>
                    <a:pt x="73" y="521"/>
                    <a:pt x="68" y="520"/>
                    <a:pt x="68" y="520"/>
                  </a:cubicBezTo>
                  <a:cubicBezTo>
                    <a:pt x="66" y="523"/>
                    <a:pt x="66" y="523"/>
                    <a:pt x="66" y="523"/>
                  </a:cubicBezTo>
                  <a:cubicBezTo>
                    <a:pt x="71" y="531"/>
                    <a:pt x="71" y="531"/>
                    <a:pt x="71" y="531"/>
                  </a:cubicBezTo>
                  <a:cubicBezTo>
                    <a:pt x="71" y="531"/>
                    <a:pt x="74" y="525"/>
                    <a:pt x="76" y="525"/>
                  </a:cubicBezTo>
                  <a:cubicBezTo>
                    <a:pt x="79" y="525"/>
                    <a:pt x="81" y="536"/>
                    <a:pt x="81" y="536"/>
                  </a:cubicBezTo>
                  <a:cubicBezTo>
                    <a:pt x="81" y="536"/>
                    <a:pt x="85" y="534"/>
                    <a:pt x="87" y="534"/>
                  </a:cubicBezTo>
                  <a:cubicBezTo>
                    <a:pt x="89" y="534"/>
                    <a:pt x="93" y="535"/>
                    <a:pt x="93" y="535"/>
                  </a:cubicBezTo>
                  <a:cubicBezTo>
                    <a:pt x="104" y="525"/>
                    <a:pt x="104" y="525"/>
                    <a:pt x="104" y="525"/>
                  </a:cubicBezTo>
                  <a:cubicBezTo>
                    <a:pt x="103" y="521"/>
                    <a:pt x="103" y="521"/>
                    <a:pt x="103" y="521"/>
                  </a:cubicBezTo>
                  <a:cubicBezTo>
                    <a:pt x="103" y="521"/>
                    <a:pt x="105" y="517"/>
                    <a:pt x="113" y="516"/>
                  </a:cubicBezTo>
                  <a:cubicBezTo>
                    <a:pt x="119" y="516"/>
                    <a:pt x="123" y="520"/>
                    <a:pt x="123" y="520"/>
                  </a:cubicBezTo>
                  <a:cubicBezTo>
                    <a:pt x="131" y="523"/>
                    <a:pt x="131" y="523"/>
                    <a:pt x="131" y="523"/>
                  </a:cubicBezTo>
                  <a:cubicBezTo>
                    <a:pt x="134" y="511"/>
                    <a:pt x="134" y="511"/>
                    <a:pt x="134" y="511"/>
                  </a:cubicBezTo>
                  <a:cubicBezTo>
                    <a:pt x="137" y="508"/>
                    <a:pt x="137" y="508"/>
                    <a:pt x="137" y="508"/>
                  </a:cubicBezTo>
                  <a:cubicBezTo>
                    <a:pt x="134" y="501"/>
                    <a:pt x="134" y="501"/>
                    <a:pt x="134" y="501"/>
                  </a:cubicBezTo>
                  <a:cubicBezTo>
                    <a:pt x="140" y="458"/>
                    <a:pt x="140" y="458"/>
                    <a:pt x="140" y="458"/>
                  </a:cubicBezTo>
                  <a:cubicBezTo>
                    <a:pt x="140" y="458"/>
                    <a:pt x="136" y="452"/>
                    <a:pt x="137" y="446"/>
                  </a:cubicBezTo>
                  <a:cubicBezTo>
                    <a:pt x="137" y="440"/>
                    <a:pt x="148" y="430"/>
                    <a:pt x="148" y="430"/>
                  </a:cubicBezTo>
                  <a:cubicBezTo>
                    <a:pt x="138" y="412"/>
                    <a:pt x="138" y="412"/>
                    <a:pt x="138" y="412"/>
                  </a:cubicBezTo>
                  <a:lnTo>
                    <a:pt x="142" y="408"/>
                  </a:lnTo>
                  <a:close/>
                  <a:moveTo>
                    <a:pt x="63" y="515"/>
                  </a:moveTo>
                  <a:cubicBezTo>
                    <a:pt x="55" y="516"/>
                    <a:pt x="63" y="520"/>
                    <a:pt x="63" y="520"/>
                  </a:cubicBezTo>
                  <a:cubicBezTo>
                    <a:pt x="70" y="520"/>
                    <a:pt x="71" y="514"/>
                    <a:pt x="63" y="515"/>
                  </a:cubicBezTo>
                  <a:close/>
                  <a:moveTo>
                    <a:pt x="70" y="394"/>
                  </a:moveTo>
                  <a:cubicBezTo>
                    <a:pt x="75" y="390"/>
                    <a:pt x="71" y="383"/>
                    <a:pt x="68" y="390"/>
                  </a:cubicBezTo>
                  <a:cubicBezTo>
                    <a:pt x="65" y="396"/>
                    <a:pt x="70" y="394"/>
                    <a:pt x="70" y="394"/>
                  </a:cubicBezTo>
                  <a:close/>
                  <a:moveTo>
                    <a:pt x="261" y="671"/>
                  </a:moveTo>
                  <a:cubicBezTo>
                    <a:pt x="255" y="666"/>
                    <a:pt x="256" y="671"/>
                    <a:pt x="256" y="671"/>
                  </a:cubicBezTo>
                  <a:cubicBezTo>
                    <a:pt x="256" y="675"/>
                    <a:pt x="256" y="675"/>
                    <a:pt x="256" y="675"/>
                  </a:cubicBezTo>
                  <a:cubicBezTo>
                    <a:pt x="264" y="678"/>
                    <a:pt x="266" y="675"/>
                    <a:pt x="261" y="671"/>
                  </a:cubicBezTo>
                  <a:close/>
                  <a:moveTo>
                    <a:pt x="277" y="598"/>
                  </a:moveTo>
                  <a:cubicBezTo>
                    <a:pt x="271" y="597"/>
                    <a:pt x="271" y="599"/>
                    <a:pt x="271" y="599"/>
                  </a:cubicBezTo>
                  <a:cubicBezTo>
                    <a:pt x="274" y="600"/>
                    <a:pt x="274" y="600"/>
                    <a:pt x="274" y="600"/>
                  </a:cubicBezTo>
                  <a:cubicBezTo>
                    <a:pt x="277" y="601"/>
                    <a:pt x="281" y="598"/>
                    <a:pt x="277" y="598"/>
                  </a:cubicBezTo>
                  <a:close/>
                  <a:moveTo>
                    <a:pt x="413" y="564"/>
                  </a:moveTo>
                  <a:cubicBezTo>
                    <a:pt x="415" y="564"/>
                    <a:pt x="418" y="562"/>
                    <a:pt x="413" y="562"/>
                  </a:cubicBezTo>
                  <a:cubicBezTo>
                    <a:pt x="409" y="562"/>
                    <a:pt x="413" y="564"/>
                    <a:pt x="413" y="564"/>
                  </a:cubicBezTo>
                  <a:close/>
                  <a:moveTo>
                    <a:pt x="263" y="595"/>
                  </a:moveTo>
                  <a:cubicBezTo>
                    <a:pt x="261" y="595"/>
                    <a:pt x="261" y="598"/>
                    <a:pt x="261" y="598"/>
                  </a:cubicBezTo>
                  <a:cubicBezTo>
                    <a:pt x="264" y="599"/>
                    <a:pt x="265" y="596"/>
                    <a:pt x="263" y="595"/>
                  </a:cubicBezTo>
                  <a:close/>
                  <a:moveTo>
                    <a:pt x="589" y="436"/>
                  </a:moveTo>
                  <a:cubicBezTo>
                    <a:pt x="585" y="435"/>
                    <a:pt x="585" y="435"/>
                    <a:pt x="585" y="435"/>
                  </a:cubicBezTo>
                  <a:cubicBezTo>
                    <a:pt x="581" y="427"/>
                    <a:pt x="581" y="427"/>
                    <a:pt x="581" y="427"/>
                  </a:cubicBezTo>
                  <a:cubicBezTo>
                    <a:pt x="573" y="416"/>
                    <a:pt x="573" y="416"/>
                    <a:pt x="573" y="416"/>
                  </a:cubicBezTo>
                  <a:cubicBezTo>
                    <a:pt x="567" y="417"/>
                    <a:pt x="567" y="417"/>
                    <a:pt x="567" y="417"/>
                  </a:cubicBezTo>
                  <a:cubicBezTo>
                    <a:pt x="560" y="410"/>
                    <a:pt x="560" y="410"/>
                    <a:pt x="560" y="410"/>
                  </a:cubicBezTo>
                  <a:cubicBezTo>
                    <a:pt x="560" y="410"/>
                    <a:pt x="562" y="407"/>
                    <a:pt x="558" y="405"/>
                  </a:cubicBezTo>
                  <a:cubicBezTo>
                    <a:pt x="552" y="402"/>
                    <a:pt x="549" y="402"/>
                    <a:pt x="549" y="402"/>
                  </a:cubicBezTo>
                  <a:cubicBezTo>
                    <a:pt x="543" y="398"/>
                    <a:pt x="543" y="398"/>
                    <a:pt x="543" y="398"/>
                  </a:cubicBezTo>
                  <a:cubicBezTo>
                    <a:pt x="540" y="399"/>
                    <a:pt x="540" y="399"/>
                    <a:pt x="540" y="399"/>
                  </a:cubicBezTo>
                  <a:cubicBezTo>
                    <a:pt x="528" y="394"/>
                    <a:pt x="528" y="394"/>
                    <a:pt x="528" y="394"/>
                  </a:cubicBezTo>
                  <a:cubicBezTo>
                    <a:pt x="525" y="390"/>
                    <a:pt x="525" y="390"/>
                    <a:pt x="525" y="390"/>
                  </a:cubicBezTo>
                  <a:cubicBezTo>
                    <a:pt x="516" y="386"/>
                    <a:pt x="516" y="386"/>
                    <a:pt x="516" y="386"/>
                  </a:cubicBezTo>
                  <a:cubicBezTo>
                    <a:pt x="513" y="383"/>
                    <a:pt x="513" y="383"/>
                    <a:pt x="513" y="383"/>
                  </a:cubicBezTo>
                  <a:cubicBezTo>
                    <a:pt x="492" y="377"/>
                    <a:pt x="492" y="377"/>
                    <a:pt x="492" y="377"/>
                  </a:cubicBezTo>
                  <a:cubicBezTo>
                    <a:pt x="489" y="378"/>
                    <a:pt x="489" y="378"/>
                    <a:pt x="489" y="378"/>
                  </a:cubicBezTo>
                  <a:cubicBezTo>
                    <a:pt x="472" y="369"/>
                    <a:pt x="472" y="369"/>
                    <a:pt x="472" y="369"/>
                  </a:cubicBezTo>
                  <a:cubicBezTo>
                    <a:pt x="467" y="369"/>
                    <a:pt x="467" y="369"/>
                    <a:pt x="467" y="369"/>
                  </a:cubicBezTo>
                  <a:cubicBezTo>
                    <a:pt x="467" y="369"/>
                    <a:pt x="450" y="361"/>
                    <a:pt x="448" y="357"/>
                  </a:cubicBezTo>
                  <a:cubicBezTo>
                    <a:pt x="447" y="352"/>
                    <a:pt x="451" y="349"/>
                    <a:pt x="454" y="347"/>
                  </a:cubicBezTo>
                  <a:cubicBezTo>
                    <a:pt x="458" y="345"/>
                    <a:pt x="462" y="341"/>
                    <a:pt x="462" y="341"/>
                  </a:cubicBezTo>
                  <a:cubicBezTo>
                    <a:pt x="461" y="334"/>
                    <a:pt x="461" y="334"/>
                    <a:pt x="461" y="334"/>
                  </a:cubicBezTo>
                  <a:cubicBezTo>
                    <a:pt x="461" y="334"/>
                    <a:pt x="457" y="330"/>
                    <a:pt x="452" y="330"/>
                  </a:cubicBezTo>
                  <a:cubicBezTo>
                    <a:pt x="448" y="329"/>
                    <a:pt x="437" y="332"/>
                    <a:pt x="432" y="333"/>
                  </a:cubicBezTo>
                  <a:cubicBezTo>
                    <a:pt x="407" y="333"/>
                    <a:pt x="407" y="333"/>
                    <a:pt x="407" y="333"/>
                  </a:cubicBezTo>
                  <a:cubicBezTo>
                    <a:pt x="405" y="331"/>
                    <a:pt x="405" y="331"/>
                    <a:pt x="405" y="331"/>
                  </a:cubicBezTo>
                  <a:cubicBezTo>
                    <a:pt x="390" y="323"/>
                    <a:pt x="390" y="323"/>
                    <a:pt x="390" y="323"/>
                  </a:cubicBezTo>
                  <a:cubicBezTo>
                    <a:pt x="388" y="318"/>
                    <a:pt x="388" y="318"/>
                    <a:pt x="388" y="318"/>
                  </a:cubicBezTo>
                  <a:cubicBezTo>
                    <a:pt x="380" y="316"/>
                    <a:pt x="380" y="316"/>
                    <a:pt x="380" y="316"/>
                  </a:cubicBezTo>
                  <a:cubicBezTo>
                    <a:pt x="371" y="306"/>
                    <a:pt x="371" y="306"/>
                    <a:pt x="371" y="306"/>
                  </a:cubicBezTo>
                  <a:cubicBezTo>
                    <a:pt x="366" y="304"/>
                    <a:pt x="366" y="304"/>
                    <a:pt x="366" y="304"/>
                  </a:cubicBezTo>
                  <a:cubicBezTo>
                    <a:pt x="363" y="300"/>
                    <a:pt x="363" y="300"/>
                    <a:pt x="363" y="300"/>
                  </a:cubicBezTo>
                  <a:cubicBezTo>
                    <a:pt x="356" y="296"/>
                    <a:pt x="356" y="296"/>
                    <a:pt x="356" y="296"/>
                  </a:cubicBezTo>
                  <a:cubicBezTo>
                    <a:pt x="350" y="285"/>
                    <a:pt x="350" y="285"/>
                    <a:pt x="350" y="285"/>
                  </a:cubicBezTo>
                  <a:cubicBezTo>
                    <a:pt x="350" y="278"/>
                    <a:pt x="350" y="278"/>
                    <a:pt x="350" y="278"/>
                  </a:cubicBezTo>
                  <a:cubicBezTo>
                    <a:pt x="346" y="273"/>
                    <a:pt x="346" y="273"/>
                    <a:pt x="346" y="273"/>
                  </a:cubicBezTo>
                  <a:cubicBezTo>
                    <a:pt x="346" y="273"/>
                    <a:pt x="346" y="262"/>
                    <a:pt x="343" y="257"/>
                  </a:cubicBezTo>
                  <a:cubicBezTo>
                    <a:pt x="341" y="252"/>
                    <a:pt x="332" y="235"/>
                    <a:pt x="332" y="235"/>
                  </a:cubicBezTo>
                  <a:cubicBezTo>
                    <a:pt x="333" y="233"/>
                    <a:pt x="333" y="233"/>
                    <a:pt x="333" y="233"/>
                  </a:cubicBezTo>
                  <a:cubicBezTo>
                    <a:pt x="327" y="230"/>
                    <a:pt x="327" y="230"/>
                    <a:pt x="327" y="230"/>
                  </a:cubicBezTo>
                  <a:cubicBezTo>
                    <a:pt x="318" y="227"/>
                    <a:pt x="318" y="227"/>
                    <a:pt x="318" y="227"/>
                  </a:cubicBezTo>
                  <a:cubicBezTo>
                    <a:pt x="297" y="209"/>
                    <a:pt x="297" y="209"/>
                    <a:pt x="297" y="209"/>
                  </a:cubicBezTo>
                  <a:cubicBezTo>
                    <a:pt x="287" y="206"/>
                    <a:pt x="287" y="206"/>
                    <a:pt x="287" y="206"/>
                  </a:cubicBezTo>
                  <a:cubicBezTo>
                    <a:pt x="271" y="189"/>
                    <a:pt x="271" y="189"/>
                    <a:pt x="271" y="189"/>
                  </a:cubicBezTo>
                  <a:cubicBezTo>
                    <a:pt x="268" y="164"/>
                    <a:pt x="268" y="164"/>
                    <a:pt x="268" y="164"/>
                  </a:cubicBezTo>
                  <a:cubicBezTo>
                    <a:pt x="265" y="160"/>
                    <a:pt x="265" y="160"/>
                    <a:pt x="265" y="160"/>
                  </a:cubicBezTo>
                  <a:cubicBezTo>
                    <a:pt x="270" y="148"/>
                    <a:pt x="270" y="148"/>
                    <a:pt x="270" y="148"/>
                  </a:cubicBezTo>
                  <a:cubicBezTo>
                    <a:pt x="270" y="148"/>
                    <a:pt x="277" y="146"/>
                    <a:pt x="278" y="141"/>
                  </a:cubicBezTo>
                  <a:cubicBezTo>
                    <a:pt x="279" y="136"/>
                    <a:pt x="269" y="134"/>
                    <a:pt x="269" y="134"/>
                  </a:cubicBezTo>
                  <a:cubicBezTo>
                    <a:pt x="269" y="134"/>
                    <a:pt x="269" y="129"/>
                    <a:pt x="267" y="127"/>
                  </a:cubicBezTo>
                  <a:cubicBezTo>
                    <a:pt x="266" y="124"/>
                    <a:pt x="261" y="121"/>
                    <a:pt x="261" y="121"/>
                  </a:cubicBezTo>
                  <a:cubicBezTo>
                    <a:pt x="261" y="121"/>
                    <a:pt x="265" y="118"/>
                    <a:pt x="266" y="117"/>
                  </a:cubicBezTo>
                  <a:cubicBezTo>
                    <a:pt x="268" y="116"/>
                    <a:pt x="267" y="111"/>
                    <a:pt x="267" y="111"/>
                  </a:cubicBezTo>
                  <a:cubicBezTo>
                    <a:pt x="271" y="109"/>
                    <a:pt x="271" y="109"/>
                    <a:pt x="271" y="109"/>
                  </a:cubicBezTo>
                  <a:cubicBezTo>
                    <a:pt x="271" y="111"/>
                    <a:pt x="271" y="111"/>
                    <a:pt x="271" y="111"/>
                  </a:cubicBezTo>
                  <a:cubicBezTo>
                    <a:pt x="271" y="111"/>
                    <a:pt x="281" y="109"/>
                    <a:pt x="286" y="106"/>
                  </a:cubicBezTo>
                  <a:cubicBezTo>
                    <a:pt x="293" y="102"/>
                    <a:pt x="296" y="97"/>
                    <a:pt x="296" y="97"/>
                  </a:cubicBezTo>
                  <a:cubicBezTo>
                    <a:pt x="303" y="97"/>
                    <a:pt x="303" y="97"/>
                    <a:pt x="303" y="97"/>
                  </a:cubicBezTo>
                  <a:cubicBezTo>
                    <a:pt x="306" y="94"/>
                    <a:pt x="306" y="94"/>
                    <a:pt x="306" y="94"/>
                  </a:cubicBezTo>
                  <a:cubicBezTo>
                    <a:pt x="302" y="93"/>
                    <a:pt x="302" y="93"/>
                    <a:pt x="302" y="93"/>
                  </a:cubicBezTo>
                  <a:cubicBezTo>
                    <a:pt x="305" y="89"/>
                    <a:pt x="305" y="89"/>
                    <a:pt x="305" y="89"/>
                  </a:cubicBezTo>
                  <a:cubicBezTo>
                    <a:pt x="323" y="93"/>
                    <a:pt x="323" y="93"/>
                    <a:pt x="323" y="93"/>
                  </a:cubicBezTo>
                  <a:cubicBezTo>
                    <a:pt x="322" y="90"/>
                    <a:pt x="322" y="90"/>
                    <a:pt x="322" y="90"/>
                  </a:cubicBezTo>
                  <a:cubicBezTo>
                    <a:pt x="322" y="90"/>
                    <a:pt x="326" y="90"/>
                    <a:pt x="329" y="91"/>
                  </a:cubicBezTo>
                  <a:cubicBezTo>
                    <a:pt x="332" y="91"/>
                    <a:pt x="334" y="99"/>
                    <a:pt x="334" y="99"/>
                  </a:cubicBezTo>
                  <a:cubicBezTo>
                    <a:pt x="334" y="99"/>
                    <a:pt x="339" y="96"/>
                    <a:pt x="339" y="92"/>
                  </a:cubicBezTo>
                  <a:cubicBezTo>
                    <a:pt x="339" y="86"/>
                    <a:pt x="327" y="86"/>
                    <a:pt x="327" y="86"/>
                  </a:cubicBezTo>
                  <a:cubicBezTo>
                    <a:pt x="327" y="86"/>
                    <a:pt x="331" y="75"/>
                    <a:pt x="330" y="73"/>
                  </a:cubicBezTo>
                  <a:cubicBezTo>
                    <a:pt x="329" y="70"/>
                    <a:pt x="321" y="76"/>
                    <a:pt x="321" y="76"/>
                  </a:cubicBezTo>
                  <a:cubicBezTo>
                    <a:pt x="320" y="70"/>
                    <a:pt x="320" y="70"/>
                    <a:pt x="320" y="70"/>
                  </a:cubicBezTo>
                  <a:cubicBezTo>
                    <a:pt x="320" y="70"/>
                    <a:pt x="330" y="65"/>
                    <a:pt x="330" y="61"/>
                  </a:cubicBezTo>
                  <a:cubicBezTo>
                    <a:pt x="329" y="55"/>
                    <a:pt x="319" y="59"/>
                    <a:pt x="319" y="59"/>
                  </a:cubicBezTo>
                  <a:cubicBezTo>
                    <a:pt x="316" y="53"/>
                    <a:pt x="316" y="53"/>
                    <a:pt x="316" y="53"/>
                  </a:cubicBezTo>
                  <a:cubicBezTo>
                    <a:pt x="326" y="44"/>
                    <a:pt x="326" y="44"/>
                    <a:pt x="326" y="44"/>
                  </a:cubicBezTo>
                  <a:cubicBezTo>
                    <a:pt x="331" y="44"/>
                    <a:pt x="331" y="44"/>
                    <a:pt x="331" y="44"/>
                  </a:cubicBezTo>
                  <a:cubicBezTo>
                    <a:pt x="332" y="43"/>
                    <a:pt x="331" y="39"/>
                    <a:pt x="330" y="38"/>
                  </a:cubicBezTo>
                  <a:cubicBezTo>
                    <a:pt x="315" y="35"/>
                    <a:pt x="315" y="35"/>
                    <a:pt x="315" y="35"/>
                  </a:cubicBezTo>
                  <a:cubicBezTo>
                    <a:pt x="309" y="37"/>
                    <a:pt x="309" y="37"/>
                    <a:pt x="309" y="37"/>
                  </a:cubicBezTo>
                  <a:cubicBezTo>
                    <a:pt x="306" y="34"/>
                    <a:pt x="306" y="34"/>
                    <a:pt x="306" y="34"/>
                  </a:cubicBezTo>
                  <a:cubicBezTo>
                    <a:pt x="290" y="34"/>
                    <a:pt x="290" y="34"/>
                    <a:pt x="290" y="34"/>
                  </a:cubicBezTo>
                  <a:cubicBezTo>
                    <a:pt x="288" y="31"/>
                    <a:pt x="288" y="31"/>
                    <a:pt x="288" y="31"/>
                  </a:cubicBezTo>
                  <a:cubicBezTo>
                    <a:pt x="271" y="30"/>
                    <a:pt x="271" y="30"/>
                    <a:pt x="271" y="30"/>
                  </a:cubicBezTo>
                  <a:cubicBezTo>
                    <a:pt x="268" y="22"/>
                    <a:pt x="268" y="22"/>
                    <a:pt x="268" y="22"/>
                  </a:cubicBezTo>
                  <a:cubicBezTo>
                    <a:pt x="265" y="21"/>
                    <a:pt x="265" y="21"/>
                    <a:pt x="265" y="21"/>
                  </a:cubicBezTo>
                  <a:cubicBezTo>
                    <a:pt x="265" y="21"/>
                    <a:pt x="266" y="17"/>
                    <a:pt x="264" y="16"/>
                  </a:cubicBezTo>
                  <a:cubicBezTo>
                    <a:pt x="262" y="15"/>
                    <a:pt x="260" y="17"/>
                    <a:pt x="260" y="17"/>
                  </a:cubicBezTo>
                  <a:cubicBezTo>
                    <a:pt x="257" y="8"/>
                    <a:pt x="257" y="8"/>
                    <a:pt x="257" y="8"/>
                  </a:cubicBezTo>
                  <a:cubicBezTo>
                    <a:pt x="257" y="8"/>
                    <a:pt x="264" y="4"/>
                    <a:pt x="262" y="2"/>
                  </a:cubicBezTo>
                  <a:cubicBezTo>
                    <a:pt x="260" y="0"/>
                    <a:pt x="254" y="6"/>
                    <a:pt x="254" y="6"/>
                  </a:cubicBezTo>
                  <a:cubicBezTo>
                    <a:pt x="250" y="4"/>
                    <a:pt x="250" y="4"/>
                    <a:pt x="250" y="4"/>
                  </a:cubicBezTo>
                  <a:cubicBezTo>
                    <a:pt x="241" y="13"/>
                    <a:pt x="241" y="13"/>
                    <a:pt x="241" y="13"/>
                  </a:cubicBezTo>
                  <a:cubicBezTo>
                    <a:pt x="227" y="7"/>
                    <a:pt x="227" y="7"/>
                    <a:pt x="227" y="7"/>
                  </a:cubicBezTo>
                  <a:cubicBezTo>
                    <a:pt x="224" y="12"/>
                    <a:pt x="224" y="12"/>
                    <a:pt x="224" y="12"/>
                  </a:cubicBezTo>
                  <a:cubicBezTo>
                    <a:pt x="224" y="12"/>
                    <a:pt x="222" y="11"/>
                    <a:pt x="213" y="12"/>
                  </a:cubicBezTo>
                  <a:cubicBezTo>
                    <a:pt x="204" y="13"/>
                    <a:pt x="210" y="21"/>
                    <a:pt x="210" y="21"/>
                  </a:cubicBezTo>
                  <a:cubicBezTo>
                    <a:pt x="206" y="26"/>
                    <a:pt x="206" y="26"/>
                    <a:pt x="206" y="26"/>
                  </a:cubicBezTo>
                  <a:cubicBezTo>
                    <a:pt x="194" y="23"/>
                    <a:pt x="194" y="23"/>
                    <a:pt x="194" y="23"/>
                  </a:cubicBezTo>
                  <a:cubicBezTo>
                    <a:pt x="194" y="23"/>
                    <a:pt x="194" y="19"/>
                    <a:pt x="190" y="17"/>
                  </a:cubicBezTo>
                  <a:cubicBezTo>
                    <a:pt x="187" y="16"/>
                    <a:pt x="185" y="20"/>
                    <a:pt x="185" y="20"/>
                  </a:cubicBezTo>
                  <a:cubicBezTo>
                    <a:pt x="182" y="20"/>
                    <a:pt x="182" y="20"/>
                    <a:pt x="182" y="20"/>
                  </a:cubicBezTo>
                  <a:cubicBezTo>
                    <a:pt x="179" y="34"/>
                    <a:pt x="179" y="34"/>
                    <a:pt x="179" y="34"/>
                  </a:cubicBezTo>
                  <a:cubicBezTo>
                    <a:pt x="182" y="34"/>
                    <a:pt x="182" y="34"/>
                    <a:pt x="182" y="34"/>
                  </a:cubicBezTo>
                  <a:cubicBezTo>
                    <a:pt x="182" y="41"/>
                    <a:pt x="182" y="41"/>
                    <a:pt x="182" y="41"/>
                  </a:cubicBezTo>
                  <a:cubicBezTo>
                    <a:pt x="172" y="38"/>
                    <a:pt x="172" y="38"/>
                    <a:pt x="172" y="38"/>
                  </a:cubicBezTo>
                  <a:cubicBezTo>
                    <a:pt x="171" y="32"/>
                    <a:pt x="171" y="32"/>
                    <a:pt x="171" y="32"/>
                  </a:cubicBezTo>
                  <a:cubicBezTo>
                    <a:pt x="171" y="32"/>
                    <a:pt x="169" y="31"/>
                    <a:pt x="163" y="37"/>
                  </a:cubicBezTo>
                  <a:cubicBezTo>
                    <a:pt x="157" y="43"/>
                    <a:pt x="163" y="47"/>
                    <a:pt x="163" y="47"/>
                  </a:cubicBezTo>
                  <a:cubicBezTo>
                    <a:pt x="166" y="47"/>
                    <a:pt x="166" y="47"/>
                    <a:pt x="166" y="47"/>
                  </a:cubicBezTo>
                  <a:cubicBezTo>
                    <a:pt x="168" y="48"/>
                    <a:pt x="168" y="48"/>
                    <a:pt x="168" y="48"/>
                  </a:cubicBezTo>
                  <a:cubicBezTo>
                    <a:pt x="165" y="53"/>
                    <a:pt x="165" y="53"/>
                    <a:pt x="165" y="53"/>
                  </a:cubicBezTo>
                  <a:cubicBezTo>
                    <a:pt x="165" y="60"/>
                    <a:pt x="165" y="60"/>
                    <a:pt x="165" y="60"/>
                  </a:cubicBezTo>
                  <a:cubicBezTo>
                    <a:pt x="163" y="60"/>
                    <a:pt x="163" y="60"/>
                    <a:pt x="163" y="60"/>
                  </a:cubicBezTo>
                  <a:cubicBezTo>
                    <a:pt x="162" y="58"/>
                    <a:pt x="162" y="58"/>
                    <a:pt x="162" y="58"/>
                  </a:cubicBezTo>
                  <a:cubicBezTo>
                    <a:pt x="159" y="54"/>
                    <a:pt x="159" y="54"/>
                    <a:pt x="159" y="54"/>
                  </a:cubicBezTo>
                  <a:cubicBezTo>
                    <a:pt x="157" y="50"/>
                    <a:pt x="157" y="50"/>
                    <a:pt x="157" y="50"/>
                  </a:cubicBezTo>
                  <a:cubicBezTo>
                    <a:pt x="148" y="52"/>
                    <a:pt x="148" y="52"/>
                    <a:pt x="148" y="52"/>
                  </a:cubicBezTo>
                  <a:cubicBezTo>
                    <a:pt x="148" y="52"/>
                    <a:pt x="145" y="57"/>
                    <a:pt x="139" y="54"/>
                  </a:cubicBezTo>
                  <a:cubicBezTo>
                    <a:pt x="134" y="51"/>
                    <a:pt x="135" y="41"/>
                    <a:pt x="135" y="41"/>
                  </a:cubicBezTo>
                  <a:cubicBezTo>
                    <a:pt x="132" y="43"/>
                    <a:pt x="132" y="43"/>
                    <a:pt x="132" y="43"/>
                  </a:cubicBezTo>
                  <a:cubicBezTo>
                    <a:pt x="128" y="41"/>
                    <a:pt x="128" y="41"/>
                    <a:pt x="128" y="41"/>
                  </a:cubicBezTo>
                  <a:cubicBezTo>
                    <a:pt x="125" y="46"/>
                    <a:pt x="125" y="46"/>
                    <a:pt x="125" y="46"/>
                  </a:cubicBezTo>
                  <a:cubicBezTo>
                    <a:pt x="128" y="48"/>
                    <a:pt x="128" y="48"/>
                    <a:pt x="128" y="48"/>
                  </a:cubicBezTo>
                  <a:cubicBezTo>
                    <a:pt x="128" y="48"/>
                    <a:pt x="128" y="51"/>
                    <a:pt x="125" y="57"/>
                  </a:cubicBezTo>
                  <a:cubicBezTo>
                    <a:pt x="123" y="62"/>
                    <a:pt x="117" y="66"/>
                    <a:pt x="117" y="66"/>
                  </a:cubicBezTo>
                  <a:cubicBezTo>
                    <a:pt x="116" y="69"/>
                    <a:pt x="116" y="69"/>
                    <a:pt x="116" y="69"/>
                  </a:cubicBezTo>
                  <a:cubicBezTo>
                    <a:pt x="112" y="73"/>
                    <a:pt x="112" y="73"/>
                    <a:pt x="112" y="73"/>
                  </a:cubicBezTo>
                  <a:cubicBezTo>
                    <a:pt x="113" y="77"/>
                    <a:pt x="113" y="77"/>
                    <a:pt x="113" y="77"/>
                  </a:cubicBezTo>
                  <a:cubicBezTo>
                    <a:pt x="115" y="79"/>
                    <a:pt x="115" y="79"/>
                    <a:pt x="115" y="79"/>
                  </a:cubicBezTo>
                  <a:cubicBezTo>
                    <a:pt x="114" y="84"/>
                    <a:pt x="114" y="84"/>
                    <a:pt x="114" y="84"/>
                  </a:cubicBezTo>
                  <a:cubicBezTo>
                    <a:pt x="110" y="83"/>
                    <a:pt x="110" y="83"/>
                    <a:pt x="110" y="83"/>
                  </a:cubicBezTo>
                  <a:cubicBezTo>
                    <a:pt x="106" y="74"/>
                    <a:pt x="106" y="74"/>
                    <a:pt x="106" y="74"/>
                  </a:cubicBezTo>
                  <a:cubicBezTo>
                    <a:pt x="104" y="71"/>
                    <a:pt x="104" y="71"/>
                    <a:pt x="104" y="71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104" y="66"/>
                    <a:pt x="104" y="66"/>
                    <a:pt x="104" y="66"/>
                  </a:cubicBezTo>
                  <a:cubicBezTo>
                    <a:pt x="104" y="66"/>
                    <a:pt x="99" y="67"/>
                    <a:pt x="96" y="65"/>
                  </a:cubicBezTo>
                  <a:cubicBezTo>
                    <a:pt x="92" y="63"/>
                    <a:pt x="93" y="61"/>
                    <a:pt x="93" y="60"/>
                  </a:cubicBezTo>
                  <a:cubicBezTo>
                    <a:pt x="93" y="59"/>
                    <a:pt x="89" y="58"/>
                    <a:pt x="87" y="54"/>
                  </a:cubicBezTo>
                  <a:cubicBezTo>
                    <a:pt x="85" y="51"/>
                    <a:pt x="91" y="45"/>
                    <a:pt x="91" y="45"/>
                  </a:cubicBezTo>
                  <a:cubicBezTo>
                    <a:pt x="87" y="43"/>
                    <a:pt x="87" y="43"/>
                    <a:pt x="87" y="43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76" y="52"/>
                    <a:pt x="76" y="52"/>
                    <a:pt x="76" y="52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75" y="62"/>
                    <a:pt x="72" y="65"/>
                    <a:pt x="69" y="66"/>
                  </a:cubicBezTo>
                  <a:cubicBezTo>
                    <a:pt x="67" y="67"/>
                    <a:pt x="68" y="70"/>
                    <a:pt x="67" y="71"/>
                  </a:cubicBezTo>
                  <a:cubicBezTo>
                    <a:pt x="66" y="73"/>
                    <a:pt x="63" y="73"/>
                    <a:pt x="61" y="73"/>
                  </a:cubicBezTo>
                  <a:cubicBezTo>
                    <a:pt x="60" y="73"/>
                    <a:pt x="61" y="77"/>
                    <a:pt x="57" y="77"/>
                  </a:cubicBezTo>
                  <a:cubicBezTo>
                    <a:pt x="54" y="77"/>
                    <a:pt x="47" y="71"/>
                    <a:pt x="46" y="71"/>
                  </a:cubicBezTo>
                  <a:cubicBezTo>
                    <a:pt x="43" y="71"/>
                    <a:pt x="42" y="76"/>
                    <a:pt x="39" y="76"/>
                  </a:cubicBezTo>
                  <a:cubicBezTo>
                    <a:pt x="36" y="77"/>
                    <a:pt x="35" y="76"/>
                    <a:pt x="33" y="75"/>
                  </a:cubicBezTo>
                  <a:cubicBezTo>
                    <a:pt x="32" y="75"/>
                    <a:pt x="32" y="78"/>
                    <a:pt x="27" y="79"/>
                  </a:cubicBezTo>
                  <a:cubicBezTo>
                    <a:pt x="25" y="79"/>
                    <a:pt x="23" y="78"/>
                    <a:pt x="23" y="77"/>
                  </a:cubicBezTo>
                  <a:cubicBezTo>
                    <a:pt x="21" y="80"/>
                    <a:pt x="15" y="79"/>
                    <a:pt x="11" y="84"/>
                  </a:cubicBezTo>
                  <a:cubicBezTo>
                    <a:pt x="8" y="91"/>
                    <a:pt x="19" y="92"/>
                    <a:pt x="19" y="92"/>
                  </a:cubicBezTo>
                  <a:cubicBezTo>
                    <a:pt x="19" y="104"/>
                    <a:pt x="19" y="104"/>
                    <a:pt x="19" y="104"/>
                  </a:cubicBezTo>
                  <a:cubicBezTo>
                    <a:pt x="19" y="106"/>
                    <a:pt x="21" y="104"/>
                    <a:pt x="24" y="106"/>
                  </a:cubicBezTo>
                  <a:cubicBezTo>
                    <a:pt x="26" y="108"/>
                    <a:pt x="26" y="109"/>
                    <a:pt x="24" y="116"/>
                  </a:cubicBezTo>
                  <a:cubicBezTo>
                    <a:pt x="23" y="123"/>
                    <a:pt x="10" y="126"/>
                    <a:pt x="10" y="126"/>
                  </a:cubicBezTo>
                  <a:cubicBezTo>
                    <a:pt x="6" y="125"/>
                    <a:pt x="6" y="125"/>
                    <a:pt x="6" y="125"/>
                  </a:cubicBezTo>
                  <a:cubicBezTo>
                    <a:pt x="6" y="125"/>
                    <a:pt x="1" y="126"/>
                    <a:pt x="1" y="131"/>
                  </a:cubicBezTo>
                  <a:cubicBezTo>
                    <a:pt x="0" y="138"/>
                    <a:pt x="5" y="132"/>
                    <a:pt x="5" y="132"/>
                  </a:cubicBezTo>
                  <a:cubicBezTo>
                    <a:pt x="5" y="132"/>
                    <a:pt x="5" y="133"/>
                    <a:pt x="8" y="141"/>
                  </a:cubicBezTo>
                  <a:cubicBezTo>
                    <a:pt x="10" y="147"/>
                    <a:pt x="17" y="143"/>
                    <a:pt x="17" y="143"/>
                  </a:cubicBezTo>
                  <a:cubicBezTo>
                    <a:pt x="18" y="155"/>
                    <a:pt x="18" y="155"/>
                    <a:pt x="18" y="155"/>
                  </a:cubicBezTo>
                  <a:cubicBezTo>
                    <a:pt x="18" y="155"/>
                    <a:pt x="17" y="158"/>
                    <a:pt x="14" y="159"/>
                  </a:cubicBezTo>
                  <a:cubicBezTo>
                    <a:pt x="11" y="161"/>
                    <a:pt x="8" y="170"/>
                    <a:pt x="14" y="178"/>
                  </a:cubicBezTo>
                  <a:cubicBezTo>
                    <a:pt x="18" y="187"/>
                    <a:pt x="23" y="190"/>
                    <a:pt x="30" y="192"/>
                  </a:cubicBezTo>
                  <a:cubicBezTo>
                    <a:pt x="35" y="194"/>
                    <a:pt x="43" y="190"/>
                    <a:pt x="46" y="190"/>
                  </a:cubicBezTo>
                  <a:cubicBezTo>
                    <a:pt x="47" y="190"/>
                    <a:pt x="49" y="192"/>
                    <a:pt x="47" y="200"/>
                  </a:cubicBezTo>
                  <a:cubicBezTo>
                    <a:pt x="43" y="208"/>
                    <a:pt x="36" y="209"/>
                    <a:pt x="36" y="209"/>
                  </a:cubicBezTo>
                  <a:cubicBezTo>
                    <a:pt x="40" y="218"/>
                    <a:pt x="40" y="218"/>
                    <a:pt x="40" y="218"/>
                  </a:cubicBezTo>
                  <a:cubicBezTo>
                    <a:pt x="40" y="218"/>
                    <a:pt x="51" y="218"/>
                    <a:pt x="57" y="216"/>
                  </a:cubicBezTo>
                  <a:cubicBezTo>
                    <a:pt x="63" y="213"/>
                    <a:pt x="71" y="208"/>
                    <a:pt x="71" y="208"/>
                  </a:cubicBezTo>
                  <a:cubicBezTo>
                    <a:pt x="71" y="208"/>
                    <a:pt x="73" y="200"/>
                    <a:pt x="76" y="195"/>
                  </a:cubicBezTo>
                  <a:cubicBezTo>
                    <a:pt x="79" y="191"/>
                    <a:pt x="89" y="180"/>
                    <a:pt x="97" y="177"/>
                  </a:cubicBezTo>
                  <a:cubicBezTo>
                    <a:pt x="104" y="175"/>
                    <a:pt x="116" y="180"/>
                    <a:pt x="116" y="180"/>
                  </a:cubicBezTo>
                  <a:cubicBezTo>
                    <a:pt x="118" y="184"/>
                    <a:pt x="118" y="184"/>
                    <a:pt x="118" y="184"/>
                  </a:cubicBezTo>
                  <a:cubicBezTo>
                    <a:pt x="122" y="183"/>
                    <a:pt x="122" y="183"/>
                    <a:pt x="122" y="183"/>
                  </a:cubicBezTo>
                  <a:cubicBezTo>
                    <a:pt x="133" y="189"/>
                    <a:pt x="133" y="189"/>
                    <a:pt x="133" y="189"/>
                  </a:cubicBezTo>
                  <a:cubicBezTo>
                    <a:pt x="149" y="199"/>
                    <a:pt x="149" y="199"/>
                    <a:pt x="149" y="199"/>
                  </a:cubicBezTo>
                  <a:cubicBezTo>
                    <a:pt x="152" y="197"/>
                    <a:pt x="152" y="197"/>
                    <a:pt x="152" y="197"/>
                  </a:cubicBezTo>
                  <a:cubicBezTo>
                    <a:pt x="168" y="211"/>
                    <a:pt x="168" y="211"/>
                    <a:pt x="168" y="211"/>
                  </a:cubicBezTo>
                  <a:cubicBezTo>
                    <a:pt x="168" y="217"/>
                    <a:pt x="168" y="217"/>
                    <a:pt x="168" y="217"/>
                  </a:cubicBezTo>
                  <a:cubicBezTo>
                    <a:pt x="171" y="238"/>
                    <a:pt x="171" y="238"/>
                    <a:pt x="171" y="238"/>
                  </a:cubicBezTo>
                  <a:cubicBezTo>
                    <a:pt x="171" y="238"/>
                    <a:pt x="179" y="248"/>
                    <a:pt x="182" y="257"/>
                  </a:cubicBezTo>
                  <a:cubicBezTo>
                    <a:pt x="186" y="267"/>
                    <a:pt x="179" y="271"/>
                    <a:pt x="179" y="271"/>
                  </a:cubicBezTo>
                  <a:cubicBezTo>
                    <a:pt x="182" y="275"/>
                    <a:pt x="182" y="275"/>
                    <a:pt x="182" y="275"/>
                  </a:cubicBezTo>
                  <a:cubicBezTo>
                    <a:pt x="182" y="275"/>
                    <a:pt x="188" y="273"/>
                    <a:pt x="192" y="275"/>
                  </a:cubicBezTo>
                  <a:cubicBezTo>
                    <a:pt x="198" y="278"/>
                    <a:pt x="192" y="284"/>
                    <a:pt x="192" y="284"/>
                  </a:cubicBezTo>
                  <a:cubicBezTo>
                    <a:pt x="201" y="286"/>
                    <a:pt x="201" y="286"/>
                    <a:pt x="201" y="286"/>
                  </a:cubicBezTo>
                  <a:cubicBezTo>
                    <a:pt x="212" y="298"/>
                    <a:pt x="212" y="298"/>
                    <a:pt x="212" y="298"/>
                  </a:cubicBezTo>
                  <a:cubicBezTo>
                    <a:pt x="217" y="303"/>
                    <a:pt x="217" y="303"/>
                    <a:pt x="217" y="303"/>
                  </a:cubicBezTo>
                  <a:cubicBezTo>
                    <a:pt x="217" y="303"/>
                    <a:pt x="214" y="303"/>
                    <a:pt x="211" y="306"/>
                  </a:cubicBezTo>
                  <a:cubicBezTo>
                    <a:pt x="208" y="310"/>
                    <a:pt x="215" y="312"/>
                    <a:pt x="215" y="312"/>
                  </a:cubicBezTo>
                  <a:cubicBezTo>
                    <a:pt x="216" y="306"/>
                    <a:pt x="216" y="306"/>
                    <a:pt x="216" y="306"/>
                  </a:cubicBezTo>
                  <a:cubicBezTo>
                    <a:pt x="220" y="306"/>
                    <a:pt x="220" y="306"/>
                    <a:pt x="220" y="306"/>
                  </a:cubicBezTo>
                  <a:cubicBezTo>
                    <a:pt x="220" y="306"/>
                    <a:pt x="227" y="310"/>
                    <a:pt x="233" y="314"/>
                  </a:cubicBezTo>
                  <a:cubicBezTo>
                    <a:pt x="240" y="318"/>
                    <a:pt x="246" y="333"/>
                    <a:pt x="246" y="333"/>
                  </a:cubicBezTo>
                  <a:cubicBezTo>
                    <a:pt x="250" y="332"/>
                    <a:pt x="250" y="332"/>
                    <a:pt x="250" y="332"/>
                  </a:cubicBezTo>
                  <a:cubicBezTo>
                    <a:pt x="252" y="334"/>
                    <a:pt x="252" y="334"/>
                    <a:pt x="252" y="334"/>
                  </a:cubicBezTo>
                  <a:cubicBezTo>
                    <a:pt x="252" y="334"/>
                    <a:pt x="257" y="335"/>
                    <a:pt x="263" y="341"/>
                  </a:cubicBezTo>
                  <a:cubicBezTo>
                    <a:pt x="267" y="345"/>
                    <a:pt x="266" y="351"/>
                    <a:pt x="266" y="351"/>
                  </a:cubicBezTo>
                  <a:cubicBezTo>
                    <a:pt x="266" y="351"/>
                    <a:pt x="273" y="353"/>
                    <a:pt x="277" y="356"/>
                  </a:cubicBezTo>
                  <a:cubicBezTo>
                    <a:pt x="280" y="359"/>
                    <a:pt x="286" y="369"/>
                    <a:pt x="286" y="369"/>
                  </a:cubicBezTo>
                  <a:cubicBezTo>
                    <a:pt x="290" y="369"/>
                    <a:pt x="290" y="369"/>
                    <a:pt x="290" y="369"/>
                  </a:cubicBezTo>
                  <a:cubicBezTo>
                    <a:pt x="290" y="369"/>
                    <a:pt x="300" y="373"/>
                    <a:pt x="303" y="375"/>
                  </a:cubicBezTo>
                  <a:cubicBezTo>
                    <a:pt x="305" y="376"/>
                    <a:pt x="309" y="383"/>
                    <a:pt x="309" y="383"/>
                  </a:cubicBezTo>
                  <a:cubicBezTo>
                    <a:pt x="310" y="384"/>
                    <a:pt x="310" y="384"/>
                    <a:pt x="310" y="384"/>
                  </a:cubicBezTo>
                  <a:cubicBezTo>
                    <a:pt x="310" y="384"/>
                    <a:pt x="314" y="380"/>
                    <a:pt x="319" y="378"/>
                  </a:cubicBezTo>
                  <a:cubicBezTo>
                    <a:pt x="325" y="377"/>
                    <a:pt x="335" y="383"/>
                    <a:pt x="335" y="383"/>
                  </a:cubicBezTo>
                  <a:cubicBezTo>
                    <a:pt x="335" y="383"/>
                    <a:pt x="338" y="377"/>
                    <a:pt x="346" y="384"/>
                  </a:cubicBezTo>
                  <a:cubicBezTo>
                    <a:pt x="353" y="391"/>
                    <a:pt x="354" y="398"/>
                    <a:pt x="354" y="398"/>
                  </a:cubicBezTo>
                  <a:cubicBezTo>
                    <a:pt x="354" y="398"/>
                    <a:pt x="359" y="400"/>
                    <a:pt x="360" y="402"/>
                  </a:cubicBezTo>
                  <a:cubicBezTo>
                    <a:pt x="361" y="405"/>
                    <a:pt x="359" y="410"/>
                    <a:pt x="359" y="410"/>
                  </a:cubicBezTo>
                  <a:cubicBezTo>
                    <a:pt x="361" y="411"/>
                    <a:pt x="361" y="411"/>
                    <a:pt x="361" y="411"/>
                  </a:cubicBezTo>
                  <a:cubicBezTo>
                    <a:pt x="362" y="408"/>
                    <a:pt x="362" y="408"/>
                    <a:pt x="362" y="408"/>
                  </a:cubicBezTo>
                  <a:cubicBezTo>
                    <a:pt x="367" y="410"/>
                    <a:pt x="367" y="410"/>
                    <a:pt x="367" y="410"/>
                  </a:cubicBezTo>
                  <a:cubicBezTo>
                    <a:pt x="371" y="406"/>
                    <a:pt x="371" y="406"/>
                    <a:pt x="371" y="406"/>
                  </a:cubicBezTo>
                  <a:cubicBezTo>
                    <a:pt x="378" y="413"/>
                    <a:pt x="378" y="413"/>
                    <a:pt x="378" y="413"/>
                  </a:cubicBezTo>
                  <a:cubicBezTo>
                    <a:pt x="381" y="414"/>
                    <a:pt x="381" y="414"/>
                    <a:pt x="381" y="414"/>
                  </a:cubicBezTo>
                  <a:cubicBezTo>
                    <a:pt x="372" y="422"/>
                    <a:pt x="372" y="422"/>
                    <a:pt x="372" y="422"/>
                  </a:cubicBezTo>
                  <a:cubicBezTo>
                    <a:pt x="375" y="423"/>
                    <a:pt x="375" y="423"/>
                    <a:pt x="375" y="423"/>
                  </a:cubicBezTo>
                  <a:cubicBezTo>
                    <a:pt x="381" y="420"/>
                    <a:pt x="381" y="420"/>
                    <a:pt x="381" y="420"/>
                  </a:cubicBezTo>
                  <a:cubicBezTo>
                    <a:pt x="384" y="421"/>
                    <a:pt x="384" y="421"/>
                    <a:pt x="384" y="421"/>
                  </a:cubicBezTo>
                  <a:cubicBezTo>
                    <a:pt x="388" y="419"/>
                    <a:pt x="388" y="419"/>
                    <a:pt x="388" y="419"/>
                  </a:cubicBezTo>
                  <a:cubicBezTo>
                    <a:pt x="391" y="420"/>
                    <a:pt x="391" y="420"/>
                    <a:pt x="391" y="420"/>
                  </a:cubicBezTo>
                  <a:cubicBezTo>
                    <a:pt x="395" y="416"/>
                    <a:pt x="395" y="416"/>
                    <a:pt x="395" y="416"/>
                  </a:cubicBezTo>
                  <a:cubicBezTo>
                    <a:pt x="395" y="416"/>
                    <a:pt x="400" y="420"/>
                    <a:pt x="404" y="424"/>
                  </a:cubicBezTo>
                  <a:cubicBezTo>
                    <a:pt x="408" y="428"/>
                    <a:pt x="408" y="437"/>
                    <a:pt x="408" y="437"/>
                  </a:cubicBezTo>
                  <a:cubicBezTo>
                    <a:pt x="404" y="437"/>
                    <a:pt x="404" y="437"/>
                    <a:pt x="404" y="437"/>
                  </a:cubicBezTo>
                  <a:cubicBezTo>
                    <a:pt x="404" y="444"/>
                    <a:pt x="404" y="444"/>
                    <a:pt x="404" y="444"/>
                  </a:cubicBezTo>
                  <a:cubicBezTo>
                    <a:pt x="413" y="448"/>
                    <a:pt x="413" y="448"/>
                    <a:pt x="413" y="448"/>
                  </a:cubicBezTo>
                  <a:cubicBezTo>
                    <a:pt x="413" y="448"/>
                    <a:pt x="416" y="448"/>
                    <a:pt x="419" y="449"/>
                  </a:cubicBezTo>
                  <a:cubicBezTo>
                    <a:pt x="423" y="451"/>
                    <a:pt x="425" y="456"/>
                    <a:pt x="425" y="456"/>
                  </a:cubicBezTo>
                  <a:cubicBezTo>
                    <a:pt x="429" y="459"/>
                    <a:pt x="429" y="459"/>
                    <a:pt x="429" y="459"/>
                  </a:cubicBezTo>
                  <a:cubicBezTo>
                    <a:pt x="429" y="459"/>
                    <a:pt x="435" y="452"/>
                    <a:pt x="440" y="452"/>
                  </a:cubicBezTo>
                  <a:cubicBezTo>
                    <a:pt x="444" y="451"/>
                    <a:pt x="445" y="459"/>
                    <a:pt x="445" y="459"/>
                  </a:cubicBezTo>
                  <a:cubicBezTo>
                    <a:pt x="449" y="464"/>
                    <a:pt x="449" y="464"/>
                    <a:pt x="449" y="464"/>
                  </a:cubicBezTo>
                  <a:cubicBezTo>
                    <a:pt x="449" y="464"/>
                    <a:pt x="452" y="478"/>
                    <a:pt x="456" y="484"/>
                  </a:cubicBezTo>
                  <a:cubicBezTo>
                    <a:pt x="459" y="489"/>
                    <a:pt x="462" y="490"/>
                    <a:pt x="465" y="498"/>
                  </a:cubicBezTo>
                  <a:cubicBezTo>
                    <a:pt x="468" y="505"/>
                    <a:pt x="469" y="518"/>
                    <a:pt x="469" y="518"/>
                  </a:cubicBezTo>
                  <a:cubicBezTo>
                    <a:pt x="473" y="523"/>
                    <a:pt x="473" y="523"/>
                    <a:pt x="473" y="523"/>
                  </a:cubicBezTo>
                  <a:cubicBezTo>
                    <a:pt x="473" y="523"/>
                    <a:pt x="475" y="523"/>
                    <a:pt x="476" y="527"/>
                  </a:cubicBezTo>
                  <a:cubicBezTo>
                    <a:pt x="477" y="532"/>
                    <a:pt x="473" y="537"/>
                    <a:pt x="473" y="537"/>
                  </a:cubicBezTo>
                  <a:cubicBezTo>
                    <a:pt x="465" y="537"/>
                    <a:pt x="465" y="537"/>
                    <a:pt x="465" y="537"/>
                  </a:cubicBezTo>
                  <a:cubicBezTo>
                    <a:pt x="465" y="537"/>
                    <a:pt x="458" y="542"/>
                    <a:pt x="457" y="544"/>
                  </a:cubicBezTo>
                  <a:cubicBezTo>
                    <a:pt x="454" y="548"/>
                    <a:pt x="461" y="550"/>
                    <a:pt x="462" y="552"/>
                  </a:cubicBezTo>
                  <a:cubicBezTo>
                    <a:pt x="464" y="554"/>
                    <a:pt x="461" y="555"/>
                    <a:pt x="459" y="559"/>
                  </a:cubicBezTo>
                  <a:cubicBezTo>
                    <a:pt x="456" y="564"/>
                    <a:pt x="457" y="568"/>
                    <a:pt x="457" y="568"/>
                  </a:cubicBezTo>
                  <a:cubicBezTo>
                    <a:pt x="448" y="573"/>
                    <a:pt x="448" y="573"/>
                    <a:pt x="448" y="573"/>
                  </a:cubicBezTo>
                  <a:cubicBezTo>
                    <a:pt x="450" y="579"/>
                    <a:pt x="450" y="579"/>
                    <a:pt x="450" y="579"/>
                  </a:cubicBezTo>
                  <a:cubicBezTo>
                    <a:pt x="450" y="579"/>
                    <a:pt x="449" y="586"/>
                    <a:pt x="452" y="590"/>
                  </a:cubicBezTo>
                  <a:cubicBezTo>
                    <a:pt x="457" y="595"/>
                    <a:pt x="464" y="590"/>
                    <a:pt x="464" y="590"/>
                  </a:cubicBezTo>
                  <a:cubicBezTo>
                    <a:pt x="464" y="590"/>
                    <a:pt x="470" y="590"/>
                    <a:pt x="475" y="588"/>
                  </a:cubicBezTo>
                  <a:cubicBezTo>
                    <a:pt x="479" y="587"/>
                    <a:pt x="478" y="571"/>
                    <a:pt x="482" y="567"/>
                  </a:cubicBezTo>
                  <a:cubicBezTo>
                    <a:pt x="486" y="563"/>
                    <a:pt x="494" y="558"/>
                    <a:pt x="497" y="556"/>
                  </a:cubicBezTo>
                  <a:cubicBezTo>
                    <a:pt x="500" y="553"/>
                    <a:pt x="495" y="541"/>
                    <a:pt x="495" y="535"/>
                  </a:cubicBezTo>
                  <a:cubicBezTo>
                    <a:pt x="494" y="528"/>
                    <a:pt x="508" y="523"/>
                    <a:pt x="511" y="522"/>
                  </a:cubicBezTo>
                  <a:cubicBezTo>
                    <a:pt x="515" y="521"/>
                    <a:pt x="519" y="522"/>
                    <a:pt x="523" y="521"/>
                  </a:cubicBezTo>
                  <a:cubicBezTo>
                    <a:pt x="526" y="520"/>
                    <a:pt x="526" y="514"/>
                    <a:pt x="526" y="514"/>
                  </a:cubicBezTo>
                  <a:cubicBezTo>
                    <a:pt x="521" y="507"/>
                    <a:pt x="521" y="507"/>
                    <a:pt x="521" y="507"/>
                  </a:cubicBezTo>
                  <a:cubicBezTo>
                    <a:pt x="522" y="501"/>
                    <a:pt x="522" y="501"/>
                    <a:pt x="522" y="501"/>
                  </a:cubicBezTo>
                  <a:cubicBezTo>
                    <a:pt x="519" y="498"/>
                    <a:pt x="519" y="498"/>
                    <a:pt x="519" y="498"/>
                  </a:cubicBezTo>
                  <a:cubicBezTo>
                    <a:pt x="521" y="490"/>
                    <a:pt x="521" y="490"/>
                    <a:pt x="521" y="490"/>
                  </a:cubicBezTo>
                  <a:cubicBezTo>
                    <a:pt x="512" y="483"/>
                    <a:pt x="512" y="483"/>
                    <a:pt x="512" y="483"/>
                  </a:cubicBezTo>
                  <a:cubicBezTo>
                    <a:pt x="509" y="483"/>
                    <a:pt x="509" y="483"/>
                    <a:pt x="509" y="483"/>
                  </a:cubicBezTo>
                  <a:cubicBezTo>
                    <a:pt x="502" y="475"/>
                    <a:pt x="502" y="475"/>
                    <a:pt x="502" y="475"/>
                  </a:cubicBezTo>
                  <a:cubicBezTo>
                    <a:pt x="502" y="475"/>
                    <a:pt x="496" y="477"/>
                    <a:pt x="489" y="476"/>
                  </a:cubicBezTo>
                  <a:cubicBezTo>
                    <a:pt x="482" y="475"/>
                    <a:pt x="486" y="464"/>
                    <a:pt x="486" y="464"/>
                  </a:cubicBezTo>
                  <a:cubicBezTo>
                    <a:pt x="486" y="464"/>
                    <a:pt x="491" y="458"/>
                    <a:pt x="492" y="456"/>
                  </a:cubicBezTo>
                  <a:cubicBezTo>
                    <a:pt x="494" y="453"/>
                    <a:pt x="491" y="449"/>
                    <a:pt x="491" y="449"/>
                  </a:cubicBezTo>
                  <a:cubicBezTo>
                    <a:pt x="495" y="444"/>
                    <a:pt x="495" y="444"/>
                    <a:pt x="495" y="444"/>
                  </a:cubicBezTo>
                  <a:cubicBezTo>
                    <a:pt x="498" y="436"/>
                    <a:pt x="498" y="436"/>
                    <a:pt x="498" y="436"/>
                  </a:cubicBezTo>
                  <a:cubicBezTo>
                    <a:pt x="498" y="436"/>
                    <a:pt x="503" y="424"/>
                    <a:pt x="507" y="422"/>
                  </a:cubicBezTo>
                  <a:cubicBezTo>
                    <a:pt x="509" y="420"/>
                    <a:pt x="516" y="417"/>
                    <a:pt x="516" y="417"/>
                  </a:cubicBezTo>
                  <a:cubicBezTo>
                    <a:pt x="518" y="421"/>
                    <a:pt x="518" y="421"/>
                    <a:pt x="518" y="421"/>
                  </a:cubicBezTo>
                  <a:cubicBezTo>
                    <a:pt x="523" y="422"/>
                    <a:pt x="523" y="422"/>
                    <a:pt x="523" y="422"/>
                  </a:cubicBezTo>
                  <a:cubicBezTo>
                    <a:pt x="523" y="425"/>
                    <a:pt x="523" y="425"/>
                    <a:pt x="523" y="425"/>
                  </a:cubicBezTo>
                  <a:cubicBezTo>
                    <a:pt x="523" y="425"/>
                    <a:pt x="533" y="430"/>
                    <a:pt x="538" y="430"/>
                  </a:cubicBezTo>
                  <a:cubicBezTo>
                    <a:pt x="542" y="431"/>
                    <a:pt x="545" y="428"/>
                    <a:pt x="545" y="428"/>
                  </a:cubicBezTo>
                  <a:cubicBezTo>
                    <a:pt x="545" y="428"/>
                    <a:pt x="550" y="429"/>
                    <a:pt x="556" y="432"/>
                  </a:cubicBezTo>
                  <a:cubicBezTo>
                    <a:pt x="562" y="437"/>
                    <a:pt x="562" y="446"/>
                    <a:pt x="562" y="451"/>
                  </a:cubicBezTo>
                  <a:cubicBezTo>
                    <a:pt x="563" y="455"/>
                    <a:pt x="575" y="456"/>
                    <a:pt x="575" y="456"/>
                  </a:cubicBezTo>
                  <a:cubicBezTo>
                    <a:pt x="575" y="456"/>
                    <a:pt x="580" y="460"/>
                    <a:pt x="583" y="458"/>
                  </a:cubicBezTo>
                  <a:cubicBezTo>
                    <a:pt x="587" y="456"/>
                    <a:pt x="582" y="446"/>
                    <a:pt x="582" y="446"/>
                  </a:cubicBezTo>
                  <a:lnTo>
                    <a:pt x="589" y="436"/>
                  </a:lnTo>
                  <a:close/>
                  <a:moveTo>
                    <a:pt x="280" y="207"/>
                  </a:moveTo>
                  <a:cubicBezTo>
                    <a:pt x="279" y="208"/>
                    <a:pt x="278" y="213"/>
                    <a:pt x="278" y="213"/>
                  </a:cubicBezTo>
                  <a:cubicBezTo>
                    <a:pt x="278" y="213"/>
                    <a:pt x="274" y="216"/>
                    <a:pt x="273" y="215"/>
                  </a:cubicBezTo>
                  <a:cubicBezTo>
                    <a:pt x="271" y="214"/>
                    <a:pt x="271" y="214"/>
                    <a:pt x="271" y="214"/>
                  </a:cubicBezTo>
                  <a:cubicBezTo>
                    <a:pt x="271" y="210"/>
                    <a:pt x="271" y="210"/>
                    <a:pt x="271" y="210"/>
                  </a:cubicBezTo>
                  <a:cubicBezTo>
                    <a:pt x="275" y="209"/>
                    <a:pt x="275" y="209"/>
                    <a:pt x="275" y="209"/>
                  </a:cubicBezTo>
                  <a:cubicBezTo>
                    <a:pt x="275" y="209"/>
                    <a:pt x="275" y="207"/>
                    <a:pt x="278" y="206"/>
                  </a:cubicBezTo>
                  <a:cubicBezTo>
                    <a:pt x="281" y="205"/>
                    <a:pt x="280" y="206"/>
                    <a:pt x="280" y="207"/>
                  </a:cubicBezTo>
                  <a:close/>
                  <a:moveTo>
                    <a:pt x="412" y="554"/>
                  </a:moveTo>
                  <a:cubicBezTo>
                    <a:pt x="409" y="551"/>
                    <a:pt x="409" y="556"/>
                    <a:pt x="409" y="556"/>
                  </a:cubicBezTo>
                  <a:cubicBezTo>
                    <a:pt x="412" y="559"/>
                    <a:pt x="416" y="557"/>
                    <a:pt x="412" y="554"/>
                  </a:cubicBezTo>
                  <a:close/>
                  <a:moveTo>
                    <a:pt x="446" y="568"/>
                  </a:moveTo>
                  <a:cubicBezTo>
                    <a:pt x="445" y="567"/>
                    <a:pt x="445" y="567"/>
                    <a:pt x="445" y="567"/>
                  </a:cubicBezTo>
                  <a:cubicBezTo>
                    <a:pt x="445" y="567"/>
                    <a:pt x="434" y="574"/>
                    <a:pt x="432" y="574"/>
                  </a:cubicBezTo>
                  <a:cubicBezTo>
                    <a:pt x="430" y="574"/>
                    <a:pt x="427" y="572"/>
                    <a:pt x="427" y="572"/>
                  </a:cubicBezTo>
                  <a:cubicBezTo>
                    <a:pt x="427" y="572"/>
                    <a:pt x="423" y="579"/>
                    <a:pt x="421" y="580"/>
                  </a:cubicBezTo>
                  <a:cubicBezTo>
                    <a:pt x="419" y="580"/>
                    <a:pt x="418" y="579"/>
                    <a:pt x="418" y="579"/>
                  </a:cubicBezTo>
                  <a:cubicBezTo>
                    <a:pt x="414" y="578"/>
                    <a:pt x="414" y="578"/>
                    <a:pt x="414" y="578"/>
                  </a:cubicBezTo>
                  <a:cubicBezTo>
                    <a:pt x="411" y="577"/>
                    <a:pt x="411" y="577"/>
                    <a:pt x="411" y="577"/>
                  </a:cubicBezTo>
                  <a:cubicBezTo>
                    <a:pt x="411" y="577"/>
                    <a:pt x="409" y="580"/>
                    <a:pt x="408" y="580"/>
                  </a:cubicBezTo>
                  <a:cubicBezTo>
                    <a:pt x="405" y="579"/>
                    <a:pt x="403" y="578"/>
                    <a:pt x="403" y="578"/>
                  </a:cubicBezTo>
                  <a:cubicBezTo>
                    <a:pt x="403" y="578"/>
                    <a:pt x="397" y="583"/>
                    <a:pt x="395" y="585"/>
                  </a:cubicBezTo>
                  <a:cubicBezTo>
                    <a:pt x="393" y="586"/>
                    <a:pt x="388" y="586"/>
                    <a:pt x="388" y="586"/>
                  </a:cubicBezTo>
                  <a:cubicBezTo>
                    <a:pt x="384" y="589"/>
                    <a:pt x="384" y="589"/>
                    <a:pt x="384" y="589"/>
                  </a:cubicBezTo>
                  <a:cubicBezTo>
                    <a:pt x="370" y="590"/>
                    <a:pt x="370" y="590"/>
                    <a:pt x="370" y="590"/>
                  </a:cubicBezTo>
                  <a:cubicBezTo>
                    <a:pt x="370" y="590"/>
                    <a:pt x="368" y="588"/>
                    <a:pt x="365" y="588"/>
                  </a:cubicBezTo>
                  <a:cubicBezTo>
                    <a:pt x="362" y="588"/>
                    <a:pt x="355" y="594"/>
                    <a:pt x="352" y="594"/>
                  </a:cubicBezTo>
                  <a:cubicBezTo>
                    <a:pt x="348" y="594"/>
                    <a:pt x="341" y="589"/>
                    <a:pt x="341" y="589"/>
                  </a:cubicBezTo>
                  <a:cubicBezTo>
                    <a:pt x="339" y="585"/>
                    <a:pt x="339" y="585"/>
                    <a:pt x="339" y="585"/>
                  </a:cubicBezTo>
                  <a:cubicBezTo>
                    <a:pt x="339" y="585"/>
                    <a:pt x="332" y="587"/>
                    <a:pt x="331" y="586"/>
                  </a:cubicBezTo>
                  <a:cubicBezTo>
                    <a:pt x="330" y="584"/>
                    <a:pt x="331" y="581"/>
                    <a:pt x="331" y="581"/>
                  </a:cubicBezTo>
                  <a:cubicBezTo>
                    <a:pt x="327" y="579"/>
                    <a:pt x="327" y="579"/>
                    <a:pt x="327" y="579"/>
                  </a:cubicBezTo>
                  <a:cubicBezTo>
                    <a:pt x="316" y="581"/>
                    <a:pt x="316" y="581"/>
                    <a:pt x="316" y="581"/>
                  </a:cubicBezTo>
                  <a:cubicBezTo>
                    <a:pt x="314" y="583"/>
                    <a:pt x="314" y="583"/>
                    <a:pt x="314" y="583"/>
                  </a:cubicBezTo>
                  <a:cubicBezTo>
                    <a:pt x="315" y="587"/>
                    <a:pt x="315" y="587"/>
                    <a:pt x="315" y="587"/>
                  </a:cubicBezTo>
                  <a:cubicBezTo>
                    <a:pt x="306" y="591"/>
                    <a:pt x="306" y="591"/>
                    <a:pt x="306" y="591"/>
                  </a:cubicBezTo>
                  <a:cubicBezTo>
                    <a:pt x="301" y="588"/>
                    <a:pt x="301" y="588"/>
                    <a:pt x="301" y="588"/>
                  </a:cubicBezTo>
                  <a:cubicBezTo>
                    <a:pt x="301" y="588"/>
                    <a:pt x="301" y="585"/>
                    <a:pt x="299" y="583"/>
                  </a:cubicBezTo>
                  <a:cubicBezTo>
                    <a:pt x="296" y="581"/>
                    <a:pt x="294" y="581"/>
                    <a:pt x="294" y="581"/>
                  </a:cubicBezTo>
                  <a:cubicBezTo>
                    <a:pt x="294" y="583"/>
                    <a:pt x="294" y="583"/>
                    <a:pt x="294" y="583"/>
                  </a:cubicBezTo>
                  <a:cubicBezTo>
                    <a:pt x="294" y="583"/>
                    <a:pt x="297" y="584"/>
                    <a:pt x="297" y="585"/>
                  </a:cubicBezTo>
                  <a:cubicBezTo>
                    <a:pt x="296" y="586"/>
                    <a:pt x="288" y="588"/>
                    <a:pt x="288" y="588"/>
                  </a:cubicBezTo>
                  <a:cubicBezTo>
                    <a:pt x="284" y="595"/>
                    <a:pt x="284" y="595"/>
                    <a:pt x="284" y="595"/>
                  </a:cubicBezTo>
                  <a:cubicBezTo>
                    <a:pt x="285" y="602"/>
                    <a:pt x="285" y="602"/>
                    <a:pt x="285" y="602"/>
                  </a:cubicBezTo>
                  <a:cubicBezTo>
                    <a:pt x="282" y="606"/>
                    <a:pt x="282" y="606"/>
                    <a:pt x="282" y="606"/>
                  </a:cubicBezTo>
                  <a:cubicBezTo>
                    <a:pt x="285" y="616"/>
                    <a:pt x="285" y="616"/>
                    <a:pt x="285" y="616"/>
                  </a:cubicBezTo>
                  <a:cubicBezTo>
                    <a:pt x="292" y="615"/>
                    <a:pt x="292" y="615"/>
                    <a:pt x="292" y="615"/>
                  </a:cubicBezTo>
                  <a:cubicBezTo>
                    <a:pt x="295" y="622"/>
                    <a:pt x="295" y="622"/>
                    <a:pt x="295" y="622"/>
                  </a:cubicBezTo>
                  <a:cubicBezTo>
                    <a:pt x="295" y="622"/>
                    <a:pt x="303" y="620"/>
                    <a:pt x="310" y="622"/>
                  </a:cubicBezTo>
                  <a:cubicBezTo>
                    <a:pt x="312" y="624"/>
                    <a:pt x="313" y="625"/>
                    <a:pt x="315" y="626"/>
                  </a:cubicBezTo>
                  <a:cubicBezTo>
                    <a:pt x="319" y="627"/>
                    <a:pt x="321" y="626"/>
                    <a:pt x="321" y="626"/>
                  </a:cubicBezTo>
                  <a:cubicBezTo>
                    <a:pt x="321" y="626"/>
                    <a:pt x="333" y="638"/>
                    <a:pt x="335" y="638"/>
                  </a:cubicBezTo>
                  <a:cubicBezTo>
                    <a:pt x="337" y="638"/>
                    <a:pt x="341" y="637"/>
                    <a:pt x="343" y="640"/>
                  </a:cubicBezTo>
                  <a:cubicBezTo>
                    <a:pt x="344" y="641"/>
                    <a:pt x="346" y="644"/>
                    <a:pt x="350" y="646"/>
                  </a:cubicBezTo>
                  <a:cubicBezTo>
                    <a:pt x="354" y="649"/>
                    <a:pt x="362" y="650"/>
                    <a:pt x="366" y="650"/>
                  </a:cubicBezTo>
                  <a:cubicBezTo>
                    <a:pt x="370" y="650"/>
                    <a:pt x="381" y="650"/>
                    <a:pt x="384" y="656"/>
                  </a:cubicBezTo>
                  <a:cubicBezTo>
                    <a:pt x="388" y="660"/>
                    <a:pt x="391" y="667"/>
                    <a:pt x="392" y="668"/>
                  </a:cubicBezTo>
                  <a:cubicBezTo>
                    <a:pt x="394" y="669"/>
                    <a:pt x="398" y="667"/>
                    <a:pt x="401" y="669"/>
                  </a:cubicBezTo>
                  <a:cubicBezTo>
                    <a:pt x="403" y="672"/>
                    <a:pt x="404" y="673"/>
                    <a:pt x="404" y="673"/>
                  </a:cubicBezTo>
                  <a:cubicBezTo>
                    <a:pt x="404" y="673"/>
                    <a:pt x="411" y="672"/>
                    <a:pt x="414" y="672"/>
                  </a:cubicBezTo>
                  <a:cubicBezTo>
                    <a:pt x="416" y="672"/>
                    <a:pt x="419" y="674"/>
                    <a:pt x="419" y="674"/>
                  </a:cubicBezTo>
                  <a:cubicBezTo>
                    <a:pt x="420" y="673"/>
                    <a:pt x="420" y="673"/>
                    <a:pt x="420" y="673"/>
                  </a:cubicBezTo>
                  <a:cubicBezTo>
                    <a:pt x="420" y="673"/>
                    <a:pt x="426" y="677"/>
                    <a:pt x="427" y="675"/>
                  </a:cubicBezTo>
                  <a:cubicBezTo>
                    <a:pt x="428" y="673"/>
                    <a:pt x="425" y="669"/>
                    <a:pt x="427" y="662"/>
                  </a:cubicBezTo>
                  <a:cubicBezTo>
                    <a:pt x="430" y="654"/>
                    <a:pt x="436" y="652"/>
                    <a:pt x="436" y="652"/>
                  </a:cubicBezTo>
                  <a:cubicBezTo>
                    <a:pt x="436" y="649"/>
                    <a:pt x="436" y="649"/>
                    <a:pt x="436" y="649"/>
                  </a:cubicBezTo>
                  <a:cubicBezTo>
                    <a:pt x="434" y="649"/>
                    <a:pt x="434" y="649"/>
                    <a:pt x="434" y="649"/>
                  </a:cubicBezTo>
                  <a:cubicBezTo>
                    <a:pt x="434" y="646"/>
                    <a:pt x="434" y="646"/>
                    <a:pt x="434" y="646"/>
                  </a:cubicBezTo>
                  <a:cubicBezTo>
                    <a:pt x="429" y="640"/>
                    <a:pt x="429" y="640"/>
                    <a:pt x="429" y="640"/>
                  </a:cubicBezTo>
                  <a:cubicBezTo>
                    <a:pt x="431" y="638"/>
                    <a:pt x="431" y="638"/>
                    <a:pt x="431" y="638"/>
                  </a:cubicBezTo>
                  <a:cubicBezTo>
                    <a:pt x="429" y="633"/>
                    <a:pt x="429" y="633"/>
                    <a:pt x="429" y="633"/>
                  </a:cubicBezTo>
                  <a:cubicBezTo>
                    <a:pt x="427" y="634"/>
                    <a:pt x="427" y="634"/>
                    <a:pt x="427" y="634"/>
                  </a:cubicBezTo>
                  <a:cubicBezTo>
                    <a:pt x="427" y="634"/>
                    <a:pt x="423" y="631"/>
                    <a:pt x="423" y="626"/>
                  </a:cubicBezTo>
                  <a:cubicBezTo>
                    <a:pt x="423" y="620"/>
                    <a:pt x="425" y="618"/>
                    <a:pt x="425" y="618"/>
                  </a:cubicBezTo>
                  <a:cubicBezTo>
                    <a:pt x="428" y="603"/>
                    <a:pt x="428" y="603"/>
                    <a:pt x="428" y="603"/>
                  </a:cubicBezTo>
                  <a:cubicBezTo>
                    <a:pt x="428" y="603"/>
                    <a:pt x="436" y="590"/>
                    <a:pt x="440" y="585"/>
                  </a:cubicBezTo>
                  <a:cubicBezTo>
                    <a:pt x="444" y="580"/>
                    <a:pt x="445" y="575"/>
                    <a:pt x="445" y="575"/>
                  </a:cubicBezTo>
                  <a:cubicBezTo>
                    <a:pt x="445" y="573"/>
                    <a:pt x="445" y="573"/>
                    <a:pt x="445" y="573"/>
                  </a:cubicBezTo>
                  <a:cubicBezTo>
                    <a:pt x="448" y="569"/>
                    <a:pt x="448" y="569"/>
                    <a:pt x="448" y="569"/>
                  </a:cubicBezTo>
                  <a:lnTo>
                    <a:pt x="446" y="568"/>
                  </a:lnTo>
                  <a:close/>
                  <a:moveTo>
                    <a:pt x="405" y="550"/>
                  </a:moveTo>
                  <a:cubicBezTo>
                    <a:pt x="401" y="550"/>
                    <a:pt x="404" y="553"/>
                    <a:pt x="404" y="553"/>
                  </a:cubicBezTo>
                  <a:cubicBezTo>
                    <a:pt x="407" y="554"/>
                    <a:pt x="410" y="550"/>
                    <a:pt x="405" y="550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48" name="San Marino" descr="© INSCALE GmbH, 05.05.2010&#10;http://www.presentationload.com/"/>
            <p:cNvSpPr>
              <a:spLocks/>
            </p:cNvSpPr>
            <p:nvPr/>
          </p:nvSpPr>
          <p:spPr bwMode="gray">
            <a:xfrm>
              <a:off x="4022793" y="4592416"/>
              <a:ext cx="29292" cy="30920"/>
            </a:xfrm>
            <a:custGeom>
              <a:avLst/>
              <a:gdLst/>
              <a:ahLst/>
              <a:cxnLst>
                <a:cxn ang="0">
                  <a:pos x="2" y="10"/>
                </a:cxn>
                <a:cxn ang="0">
                  <a:pos x="7" y="8"/>
                </a:cxn>
                <a:cxn ang="0">
                  <a:pos x="9" y="2"/>
                </a:cxn>
                <a:cxn ang="0">
                  <a:pos x="7" y="1"/>
                </a:cxn>
                <a:cxn ang="0">
                  <a:pos x="4" y="4"/>
                </a:cxn>
                <a:cxn ang="0">
                  <a:pos x="0" y="5"/>
                </a:cxn>
                <a:cxn ang="0">
                  <a:pos x="0" y="9"/>
                </a:cxn>
                <a:cxn ang="0">
                  <a:pos x="2" y="10"/>
                </a:cxn>
              </a:cxnLst>
              <a:rect l="0" t="0" r="r" b="b"/>
              <a:pathLst>
                <a:path w="10" h="11">
                  <a:moveTo>
                    <a:pt x="2" y="10"/>
                  </a:moveTo>
                  <a:cubicBezTo>
                    <a:pt x="3" y="11"/>
                    <a:pt x="7" y="8"/>
                    <a:pt x="7" y="8"/>
                  </a:cubicBezTo>
                  <a:cubicBezTo>
                    <a:pt x="7" y="8"/>
                    <a:pt x="8" y="3"/>
                    <a:pt x="9" y="2"/>
                  </a:cubicBezTo>
                  <a:cubicBezTo>
                    <a:pt x="9" y="1"/>
                    <a:pt x="10" y="0"/>
                    <a:pt x="7" y="1"/>
                  </a:cubicBezTo>
                  <a:cubicBezTo>
                    <a:pt x="4" y="2"/>
                    <a:pt x="4" y="4"/>
                    <a:pt x="4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9"/>
                    <a:pt x="0" y="9"/>
                    <a:pt x="0" y="9"/>
                  </a:cubicBezTo>
                  <a:lnTo>
                    <a:pt x="2" y="10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49" name="Andorra" descr="© INSCALE GmbH, 05.05.2010&#10;http://www.presentationload.com/"/>
            <p:cNvSpPr>
              <a:spLocks/>
            </p:cNvSpPr>
            <p:nvPr/>
          </p:nvSpPr>
          <p:spPr bwMode="gray">
            <a:xfrm>
              <a:off x="2506121" y="4761658"/>
              <a:ext cx="56956" cy="48820"/>
            </a:xfrm>
            <a:custGeom>
              <a:avLst/>
              <a:gdLst/>
              <a:ahLst/>
              <a:cxnLst>
                <a:cxn ang="0">
                  <a:pos x="15" y="2"/>
                </a:cxn>
                <a:cxn ang="0">
                  <a:pos x="13" y="3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3" y="6"/>
                </a:cxn>
                <a:cxn ang="0">
                  <a:pos x="0" y="10"/>
                </a:cxn>
                <a:cxn ang="0">
                  <a:pos x="3" y="13"/>
                </a:cxn>
                <a:cxn ang="0">
                  <a:pos x="6" y="17"/>
                </a:cxn>
                <a:cxn ang="0">
                  <a:pos x="10" y="14"/>
                </a:cxn>
                <a:cxn ang="0">
                  <a:pos x="12" y="15"/>
                </a:cxn>
                <a:cxn ang="0">
                  <a:pos x="17" y="11"/>
                </a:cxn>
                <a:cxn ang="0">
                  <a:pos x="20" y="5"/>
                </a:cxn>
                <a:cxn ang="0">
                  <a:pos x="15" y="2"/>
                </a:cxn>
              </a:cxnLst>
              <a:rect l="0" t="0" r="r" b="b"/>
              <a:pathLst>
                <a:path w="20" h="17">
                  <a:moveTo>
                    <a:pt x="15" y="2"/>
                  </a:moveTo>
                  <a:cubicBezTo>
                    <a:pt x="13" y="3"/>
                    <a:pt x="13" y="3"/>
                    <a:pt x="13" y="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1" y="15"/>
                    <a:pt x="12" y="15"/>
                  </a:cubicBezTo>
                  <a:cubicBezTo>
                    <a:pt x="13" y="15"/>
                    <a:pt x="17" y="11"/>
                    <a:pt x="17" y="11"/>
                  </a:cubicBezTo>
                  <a:cubicBezTo>
                    <a:pt x="20" y="5"/>
                    <a:pt x="20" y="5"/>
                    <a:pt x="20" y="5"/>
                  </a:cubicBezTo>
                  <a:lnTo>
                    <a:pt x="15" y="2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50" name="Kazakhstan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7991850" y="681942"/>
              <a:ext cx="1152150" cy="2598846"/>
            </a:xfrm>
            <a:custGeom>
              <a:avLst/>
              <a:gdLst/>
              <a:ahLst/>
              <a:cxnLst>
                <a:cxn ang="0">
                  <a:pos x="391" y="18"/>
                </a:cxn>
                <a:cxn ang="0">
                  <a:pos x="366" y="53"/>
                </a:cxn>
                <a:cxn ang="0">
                  <a:pos x="352" y="80"/>
                </a:cxn>
                <a:cxn ang="0">
                  <a:pos x="327" y="92"/>
                </a:cxn>
                <a:cxn ang="0">
                  <a:pos x="336" y="113"/>
                </a:cxn>
                <a:cxn ang="0">
                  <a:pos x="359" y="108"/>
                </a:cxn>
                <a:cxn ang="0">
                  <a:pos x="373" y="120"/>
                </a:cxn>
                <a:cxn ang="0">
                  <a:pos x="386" y="135"/>
                </a:cxn>
                <a:cxn ang="0">
                  <a:pos x="367" y="152"/>
                </a:cxn>
                <a:cxn ang="0">
                  <a:pos x="393" y="177"/>
                </a:cxn>
                <a:cxn ang="0">
                  <a:pos x="380" y="229"/>
                </a:cxn>
                <a:cxn ang="0">
                  <a:pos x="408" y="0"/>
                </a:cxn>
                <a:cxn ang="0">
                  <a:pos x="287" y="841"/>
                </a:cxn>
                <a:cxn ang="0">
                  <a:pos x="290" y="834"/>
                </a:cxn>
                <a:cxn ang="0">
                  <a:pos x="355" y="318"/>
                </a:cxn>
                <a:cxn ang="0">
                  <a:pos x="337" y="346"/>
                </a:cxn>
                <a:cxn ang="0">
                  <a:pos x="296" y="357"/>
                </a:cxn>
                <a:cxn ang="0">
                  <a:pos x="290" y="404"/>
                </a:cxn>
                <a:cxn ang="0">
                  <a:pos x="234" y="405"/>
                </a:cxn>
                <a:cxn ang="0">
                  <a:pos x="246" y="435"/>
                </a:cxn>
                <a:cxn ang="0">
                  <a:pos x="202" y="412"/>
                </a:cxn>
                <a:cxn ang="0">
                  <a:pos x="153" y="421"/>
                </a:cxn>
                <a:cxn ang="0">
                  <a:pos x="127" y="427"/>
                </a:cxn>
                <a:cxn ang="0">
                  <a:pos x="104" y="456"/>
                </a:cxn>
                <a:cxn ang="0">
                  <a:pos x="84" y="456"/>
                </a:cxn>
                <a:cxn ang="0">
                  <a:pos x="78" y="486"/>
                </a:cxn>
                <a:cxn ang="0">
                  <a:pos x="51" y="524"/>
                </a:cxn>
                <a:cxn ang="0">
                  <a:pos x="36" y="558"/>
                </a:cxn>
                <a:cxn ang="0">
                  <a:pos x="61" y="585"/>
                </a:cxn>
                <a:cxn ang="0">
                  <a:pos x="14" y="590"/>
                </a:cxn>
                <a:cxn ang="0">
                  <a:pos x="12" y="668"/>
                </a:cxn>
                <a:cxn ang="0">
                  <a:pos x="57" y="726"/>
                </a:cxn>
                <a:cxn ang="0">
                  <a:pos x="86" y="752"/>
                </a:cxn>
                <a:cxn ang="0">
                  <a:pos x="125" y="746"/>
                </a:cxn>
                <a:cxn ang="0">
                  <a:pos x="160" y="777"/>
                </a:cxn>
                <a:cxn ang="0">
                  <a:pos x="196" y="783"/>
                </a:cxn>
                <a:cxn ang="0">
                  <a:pos x="198" y="775"/>
                </a:cxn>
                <a:cxn ang="0">
                  <a:pos x="209" y="774"/>
                </a:cxn>
                <a:cxn ang="0">
                  <a:pos x="223" y="755"/>
                </a:cxn>
                <a:cxn ang="0">
                  <a:pos x="236" y="730"/>
                </a:cxn>
                <a:cxn ang="0">
                  <a:pos x="262" y="697"/>
                </a:cxn>
                <a:cxn ang="0">
                  <a:pos x="274" y="698"/>
                </a:cxn>
                <a:cxn ang="0">
                  <a:pos x="290" y="693"/>
                </a:cxn>
                <a:cxn ang="0">
                  <a:pos x="304" y="675"/>
                </a:cxn>
                <a:cxn ang="0">
                  <a:pos x="326" y="669"/>
                </a:cxn>
                <a:cxn ang="0">
                  <a:pos x="337" y="681"/>
                </a:cxn>
                <a:cxn ang="0">
                  <a:pos x="352" y="693"/>
                </a:cxn>
                <a:cxn ang="0">
                  <a:pos x="357" y="699"/>
                </a:cxn>
                <a:cxn ang="0">
                  <a:pos x="367" y="750"/>
                </a:cxn>
                <a:cxn ang="0">
                  <a:pos x="346" y="776"/>
                </a:cxn>
                <a:cxn ang="0">
                  <a:pos x="321" y="804"/>
                </a:cxn>
                <a:cxn ang="0">
                  <a:pos x="313" y="824"/>
                </a:cxn>
                <a:cxn ang="0">
                  <a:pos x="327" y="830"/>
                </a:cxn>
                <a:cxn ang="0">
                  <a:pos x="352" y="833"/>
                </a:cxn>
                <a:cxn ang="0">
                  <a:pos x="312" y="854"/>
                </a:cxn>
                <a:cxn ang="0">
                  <a:pos x="367" y="896"/>
                </a:cxn>
                <a:cxn ang="0">
                  <a:pos x="397" y="915"/>
                </a:cxn>
                <a:cxn ang="0">
                  <a:pos x="408" y="310"/>
                </a:cxn>
              </a:cxnLst>
              <a:rect l="0" t="0" r="r" b="b"/>
              <a:pathLst>
                <a:path w="408" h="921">
                  <a:moveTo>
                    <a:pt x="401" y="0"/>
                  </a:moveTo>
                  <a:cubicBezTo>
                    <a:pt x="395" y="9"/>
                    <a:pt x="395" y="9"/>
                    <a:pt x="395" y="9"/>
                  </a:cubicBezTo>
                  <a:cubicBezTo>
                    <a:pt x="395" y="9"/>
                    <a:pt x="400" y="12"/>
                    <a:pt x="398" y="15"/>
                  </a:cubicBezTo>
                  <a:cubicBezTo>
                    <a:pt x="397" y="18"/>
                    <a:pt x="391" y="18"/>
                    <a:pt x="391" y="18"/>
                  </a:cubicBezTo>
                  <a:cubicBezTo>
                    <a:pt x="385" y="30"/>
                    <a:pt x="385" y="30"/>
                    <a:pt x="385" y="30"/>
                  </a:cubicBezTo>
                  <a:cubicBezTo>
                    <a:pt x="377" y="33"/>
                    <a:pt x="377" y="33"/>
                    <a:pt x="377" y="33"/>
                  </a:cubicBezTo>
                  <a:cubicBezTo>
                    <a:pt x="381" y="40"/>
                    <a:pt x="381" y="40"/>
                    <a:pt x="381" y="40"/>
                  </a:cubicBezTo>
                  <a:cubicBezTo>
                    <a:pt x="366" y="53"/>
                    <a:pt x="366" y="53"/>
                    <a:pt x="366" y="53"/>
                  </a:cubicBezTo>
                  <a:cubicBezTo>
                    <a:pt x="366" y="53"/>
                    <a:pt x="376" y="65"/>
                    <a:pt x="371" y="67"/>
                  </a:cubicBezTo>
                  <a:cubicBezTo>
                    <a:pt x="365" y="70"/>
                    <a:pt x="362" y="61"/>
                    <a:pt x="362" y="61"/>
                  </a:cubicBezTo>
                  <a:cubicBezTo>
                    <a:pt x="354" y="73"/>
                    <a:pt x="354" y="73"/>
                    <a:pt x="354" y="73"/>
                  </a:cubicBezTo>
                  <a:cubicBezTo>
                    <a:pt x="352" y="80"/>
                    <a:pt x="352" y="80"/>
                    <a:pt x="352" y="80"/>
                  </a:cubicBezTo>
                  <a:cubicBezTo>
                    <a:pt x="343" y="78"/>
                    <a:pt x="343" y="78"/>
                    <a:pt x="343" y="78"/>
                  </a:cubicBezTo>
                  <a:cubicBezTo>
                    <a:pt x="341" y="84"/>
                    <a:pt x="341" y="84"/>
                    <a:pt x="341" y="84"/>
                  </a:cubicBezTo>
                  <a:cubicBezTo>
                    <a:pt x="328" y="84"/>
                    <a:pt x="328" y="84"/>
                    <a:pt x="328" y="84"/>
                  </a:cubicBezTo>
                  <a:cubicBezTo>
                    <a:pt x="327" y="92"/>
                    <a:pt x="327" y="92"/>
                    <a:pt x="327" y="92"/>
                  </a:cubicBezTo>
                  <a:cubicBezTo>
                    <a:pt x="331" y="94"/>
                    <a:pt x="331" y="94"/>
                    <a:pt x="331" y="94"/>
                  </a:cubicBezTo>
                  <a:cubicBezTo>
                    <a:pt x="322" y="103"/>
                    <a:pt x="322" y="103"/>
                    <a:pt x="322" y="103"/>
                  </a:cubicBezTo>
                  <a:cubicBezTo>
                    <a:pt x="334" y="101"/>
                    <a:pt x="334" y="101"/>
                    <a:pt x="334" y="101"/>
                  </a:cubicBezTo>
                  <a:cubicBezTo>
                    <a:pt x="336" y="113"/>
                    <a:pt x="336" y="113"/>
                    <a:pt x="336" y="113"/>
                  </a:cubicBezTo>
                  <a:cubicBezTo>
                    <a:pt x="333" y="119"/>
                    <a:pt x="333" y="119"/>
                    <a:pt x="333" y="119"/>
                  </a:cubicBezTo>
                  <a:cubicBezTo>
                    <a:pt x="342" y="115"/>
                    <a:pt x="342" y="115"/>
                    <a:pt x="342" y="115"/>
                  </a:cubicBezTo>
                  <a:cubicBezTo>
                    <a:pt x="348" y="116"/>
                    <a:pt x="348" y="116"/>
                    <a:pt x="348" y="116"/>
                  </a:cubicBezTo>
                  <a:cubicBezTo>
                    <a:pt x="348" y="116"/>
                    <a:pt x="354" y="104"/>
                    <a:pt x="359" y="108"/>
                  </a:cubicBezTo>
                  <a:cubicBezTo>
                    <a:pt x="364" y="111"/>
                    <a:pt x="354" y="116"/>
                    <a:pt x="354" y="116"/>
                  </a:cubicBezTo>
                  <a:cubicBezTo>
                    <a:pt x="358" y="129"/>
                    <a:pt x="358" y="129"/>
                    <a:pt x="358" y="129"/>
                  </a:cubicBezTo>
                  <a:cubicBezTo>
                    <a:pt x="374" y="124"/>
                    <a:pt x="374" y="124"/>
                    <a:pt x="374" y="124"/>
                  </a:cubicBezTo>
                  <a:cubicBezTo>
                    <a:pt x="373" y="120"/>
                    <a:pt x="373" y="120"/>
                    <a:pt x="373" y="120"/>
                  </a:cubicBezTo>
                  <a:cubicBezTo>
                    <a:pt x="373" y="120"/>
                    <a:pt x="379" y="120"/>
                    <a:pt x="382" y="119"/>
                  </a:cubicBezTo>
                  <a:cubicBezTo>
                    <a:pt x="387" y="117"/>
                    <a:pt x="389" y="111"/>
                    <a:pt x="393" y="115"/>
                  </a:cubicBezTo>
                  <a:cubicBezTo>
                    <a:pt x="398" y="119"/>
                    <a:pt x="400" y="122"/>
                    <a:pt x="396" y="124"/>
                  </a:cubicBezTo>
                  <a:cubicBezTo>
                    <a:pt x="392" y="126"/>
                    <a:pt x="386" y="135"/>
                    <a:pt x="386" y="135"/>
                  </a:cubicBezTo>
                  <a:cubicBezTo>
                    <a:pt x="377" y="136"/>
                    <a:pt x="377" y="136"/>
                    <a:pt x="377" y="136"/>
                  </a:cubicBezTo>
                  <a:cubicBezTo>
                    <a:pt x="372" y="141"/>
                    <a:pt x="372" y="141"/>
                    <a:pt x="372" y="141"/>
                  </a:cubicBezTo>
                  <a:cubicBezTo>
                    <a:pt x="361" y="149"/>
                    <a:pt x="361" y="149"/>
                    <a:pt x="361" y="149"/>
                  </a:cubicBezTo>
                  <a:cubicBezTo>
                    <a:pt x="361" y="149"/>
                    <a:pt x="367" y="151"/>
                    <a:pt x="367" y="152"/>
                  </a:cubicBezTo>
                  <a:cubicBezTo>
                    <a:pt x="367" y="154"/>
                    <a:pt x="364" y="171"/>
                    <a:pt x="364" y="171"/>
                  </a:cubicBezTo>
                  <a:cubicBezTo>
                    <a:pt x="378" y="176"/>
                    <a:pt x="378" y="176"/>
                    <a:pt x="378" y="176"/>
                  </a:cubicBezTo>
                  <a:cubicBezTo>
                    <a:pt x="383" y="174"/>
                    <a:pt x="383" y="174"/>
                    <a:pt x="383" y="174"/>
                  </a:cubicBezTo>
                  <a:cubicBezTo>
                    <a:pt x="393" y="177"/>
                    <a:pt x="393" y="177"/>
                    <a:pt x="393" y="177"/>
                  </a:cubicBezTo>
                  <a:cubicBezTo>
                    <a:pt x="391" y="199"/>
                    <a:pt x="391" y="199"/>
                    <a:pt x="391" y="199"/>
                  </a:cubicBezTo>
                  <a:cubicBezTo>
                    <a:pt x="385" y="201"/>
                    <a:pt x="385" y="201"/>
                    <a:pt x="385" y="201"/>
                  </a:cubicBezTo>
                  <a:cubicBezTo>
                    <a:pt x="377" y="224"/>
                    <a:pt x="377" y="224"/>
                    <a:pt x="377" y="224"/>
                  </a:cubicBezTo>
                  <a:cubicBezTo>
                    <a:pt x="380" y="229"/>
                    <a:pt x="380" y="229"/>
                    <a:pt x="380" y="229"/>
                  </a:cubicBezTo>
                  <a:cubicBezTo>
                    <a:pt x="380" y="229"/>
                    <a:pt x="396" y="219"/>
                    <a:pt x="398" y="222"/>
                  </a:cubicBezTo>
                  <a:cubicBezTo>
                    <a:pt x="402" y="226"/>
                    <a:pt x="398" y="230"/>
                    <a:pt x="398" y="230"/>
                  </a:cubicBezTo>
                  <a:cubicBezTo>
                    <a:pt x="408" y="229"/>
                    <a:pt x="408" y="229"/>
                    <a:pt x="408" y="229"/>
                  </a:cubicBezTo>
                  <a:cubicBezTo>
                    <a:pt x="408" y="0"/>
                    <a:pt x="408" y="0"/>
                    <a:pt x="408" y="0"/>
                  </a:cubicBezTo>
                  <a:lnTo>
                    <a:pt x="401" y="0"/>
                  </a:lnTo>
                  <a:close/>
                  <a:moveTo>
                    <a:pt x="290" y="834"/>
                  </a:moveTo>
                  <a:cubicBezTo>
                    <a:pt x="285" y="834"/>
                    <a:pt x="285" y="834"/>
                    <a:pt x="285" y="834"/>
                  </a:cubicBezTo>
                  <a:cubicBezTo>
                    <a:pt x="287" y="841"/>
                    <a:pt x="287" y="841"/>
                    <a:pt x="287" y="841"/>
                  </a:cubicBezTo>
                  <a:cubicBezTo>
                    <a:pt x="291" y="846"/>
                    <a:pt x="291" y="846"/>
                    <a:pt x="291" y="846"/>
                  </a:cubicBezTo>
                  <a:cubicBezTo>
                    <a:pt x="293" y="845"/>
                    <a:pt x="293" y="845"/>
                    <a:pt x="293" y="845"/>
                  </a:cubicBezTo>
                  <a:cubicBezTo>
                    <a:pt x="291" y="841"/>
                    <a:pt x="291" y="841"/>
                    <a:pt x="291" y="841"/>
                  </a:cubicBezTo>
                  <a:lnTo>
                    <a:pt x="290" y="834"/>
                  </a:lnTo>
                  <a:close/>
                  <a:moveTo>
                    <a:pt x="379" y="317"/>
                  </a:moveTo>
                  <a:cubicBezTo>
                    <a:pt x="370" y="312"/>
                    <a:pt x="370" y="306"/>
                    <a:pt x="364" y="306"/>
                  </a:cubicBezTo>
                  <a:cubicBezTo>
                    <a:pt x="359" y="308"/>
                    <a:pt x="354" y="309"/>
                    <a:pt x="354" y="309"/>
                  </a:cubicBezTo>
                  <a:cubicBezTo>
                    <a:pt x="354" y="309"/>
                    <a:pt x="358" y="316"/>
                    <a:pt x="355" y="318"/>
                  </a:cubicBezTo>
                  <a:cubicBezTo>
                    <a:pt x="353" y="320"/>
                    <a:pt x="336" y="327"/>
                    <a:pt x="336" y="327"/>
                  </a:cubicBezTo>
                  <a:cubicBezTo>
                    <a:pt x="345" y="336"/>
                    <a:pt x="345" y="336"/>
                    <a:pt x="345" y="336"/>
                  </a:cubicBezTo>
                  <a:cubicBezTo>
                    <a:pt x="345" y="336"/>
                    <a:pt x="338" y="336"/>
                    <a:pt x="337" y="337"/>
                  </a:cubicBezTo>
                  <a:cubicBezTo>
                    <a:pt x="336" y="340"/>
                    <a:pt x="340" y="344"/>
                    <a:pt x="337" y="346"/>
                  </a:cubicBezTo>
                  <a:cubicBezTo>
                    <a:pt x="332" y="348"/>
                    <a:pt x="318" y="343"/>
                    <a:pt x="318" y="343"/>
                  </a:cubicBezTo>
                  <a:cubicBezTo>
                    <a:pt x="306" y="352"/>
                    <a:pt x="306" y="352"/>
                    <a:pt x="306" y="352"/>
                  </a:cubicBezTo>
                  <a:cubicBezTo>
                    <a:pt x="306" y="352"/>
                    <a:pt x="311" y="360"/>
                    <a:pt x="307" y="361"/>
                  </a:cubicBezTo>
                  <a:cubicBezTo>
                    <a:pt x="303" y="361"/>
                    <a:pt x="296" y="357"/>
                    <a:pt x="296" y="357"/>
                  </a:cubicBezTo>
                  <a:cubicBezTo>
                    <a:pt x="297" y="372"/>
                    <a:pt x="297" y="372"/>
                    <a:pt x="297" y="372"/>
                  </a:cubicBezTo>
                  <a:cubicBezTo>
                    <a:pt x="292" y="374"/>
                    <a:pt x="292" y="374"/>
                    <a:pt x="292" y="374"/>
                  </a:cubicBezTo>
                  <a:cubicBezTo>
                    <a:pt x="292" y="374"/>
                    <a:pt x="298" y="380"/>
                    <a:pt x="296" y="387"/>
                  </a:cubicBezTo>
                  <a:cubicBezTo>
                    <a:pt x="294" y="392"/>
                    <a:pt x="290" y="404"/>
                    <a:pt x="290" y="404"/>
                  </a:cubicBezTo>
                  <a:cubicBezTo>
                    <a:pt x="258" y="407"/>
                    <a:pt x="258" y="407"/>
                    <a:pt x="258" y="407"/>
                  </a:cubicBezTo>
                  <a:cubicBezTo>
                    <a:pt x="258" y="407"/>
                    <a:pt x="258" y="404"/>
                    <a:pt x="255" y="403"/>
                  </a:cubicBezTo>
                  <a:cubicBezTo>
                    <a:pt x="251" y="403"/>
                    <a:pt x="248" y="405"/>
                    <a:pt x="248" y="405"/>
                  </a:cubicBezTo>
                  <a:cubicBezTo>
                    <a:pt x="248" y="405"/>
                    <a:pt x="236" y="400"/>
                    <a:pt x="234" y="405"/>
                  </a:cubicBezTo>
                  <a:cubicBezTo>
                    <a:pt x="232" y="409"/>
                    <a:pt x="232" y="412"/>
                    <a:pt x="234" y="413"/>
                  </a:cubicBezTo>
                  <a:cubicBezTo>
                    <a:pt x="238" y="413"/>
                    <a:pt x="243" y="412"/>
                    <a:pt x="245" y="418"/>
                  </a:cubicBezTo>
                  <a:cubicBezTo>
                    <a:pt x="247" y="422"/>
                    <a:pt x="255" y="422"/>
                    <a:pt x="254" y="426"/>
                  </a:cubicBezTo>
                  <a:cubicBezTo>
                    <a:pt x="252" y="430"/>
                    <a:pt x="251" y="438"/>
                    <a:pt x="246" y="435"/>
                  </a:cubicBezTo>
                  <a:cubicBezTo>
                    <a:pt x="242" y="432"/>
                    <a:pt x="239" y="426"/>
                    <a:pt x="239" y="423"/>
                  </a:cubicBezTo>
                  <a:cubicBezTo>
                    <a:pt x="239" y="419"/>
                    <a:pt x="238" y="418"/>
                    <a:pt x="232" y="418"/>
                  </a:cubicBezTo>
                  <a:cubicBezTo>
                    <a:pt x="227" y="418"/>
                    <a:pt x="221" y="419"/>
                    <a:pt x="215" y="414"/>
                  </a:cubicBezTo>
                  <a:cubicBezTo>
                    <a:pt x="210" y="410"/>
                    <a:pt x="205" y="409"/>
                    <a:pt x="202" y="412"/>
                  </a:cubicBezTo>
                  <a:cubicBezTo>
                    <a:pt x="199" y="416"/>
                    <a:pt x="198" y="418"/>
                    <a:pt x="194" y="416"/>
                  </a:cubicBezTo>
                  <a:cubicBezTo>
                    <a:pt x="189" y="415"/>
                    <a:pt x="191" y="407"/>
                    <a:pt x="182" y="408"/>
                  </a:cubicBezTo>
                  <a:cubicBezTo>
                    <a:pt x="174" y="409"/>
                    <a:pt x="161" y="421"/>
                    <a:pt x="161" y="421"/>
                  </a:cubicBezTo>
                  <a:cubicBezTo>
                    <a:pt x="153" y="421"/>
                    <a:pt x="153" y="421"/>
                    <a:pt x="153" y="421"/>
                  </a:cubicBezTo>
                  <a:cubicBezTo>
                    <a:pt x="153" y="421"/>
                    <a:pt x="157" y="427"/>
                    <a:pt x="151" y="427"/>
                  </a:cubicBezTo>
                  <a:cubicBezTo>
                    <a:pt x="145" y="428"/>
                    <a:pt x="129" y="418"/>
                    <a:pt x="129" y="418"/>
                  </a:cubicBezTo>
                  <a:cubicBezTo>
                    <a:pt x="125" y="420"/>
                    <a:pt x="125" y="420"/>
                    <a:pt x="125" y="420"/>
                  </a:cubicBezTo>
                  <a:cubicBezTo>
                    <a:pt x="127" y="427"/>
                    <a:pt x="127" y="427"/>
                    <a:pt x="127" y="427"/>
                  </a:cubicBezTo>
                  <a:cubicBezTo>
                    <a:pt x="127" y="427"/>
                    <a:pt x="118" y="427"/>
                    <a:pt x="116" y="431"/>
                  </a:cubicBezTo>
                  <a:cubicBezTo>
                    <a:pt x="114" y="436"/>
                    <a:pt x="123" y="442"/>
                    <a:pt x="119" y="444"/>
                  </a:cubicBezTo>
                  <a:cubicBezTo>
                    <a:pt x="116" y="446"/>
                    <a:pt x="111" y="445"/>
                    <a:pt x="111" y="445"/>
                  </a:cubicBezTo>
                  <a:cubicBezTo>
                    <a:pt x="111" y="445"/>
                    <a:pt x="110" y="458"/>
                    <a:pt x="104" y="456"/>
                  </a:cubicBezTo>
                  <a:cubicBezTo>
                    <a:pt x="99" y="455"/>
                    <a:pt x="105" y="445"/>
                    <a:pt x="102" y="444"/>
                  </a:cubicBezTo>
                  <a:cubicBezTo>
                    <a:pt x="99" y="443"/>
                    <a:pt x="88" y="450"/>
                    <a:pt x="88" y="450"/>
                  </a:cubicBezTo>
                  <a:cubicBezTo>
                    <a:pt x="77" y="450"/>
                    <a:pt x="77" y="450"/>
                    <a:pt x="77" y="450"/>
                  </a:cubicBezTo>
                  <a:cubicBezTo>
                    <a:pt x="84" y="456"/>
                    <a:pt x="84" y="456"/>
                    <a:pt x="84" y="456"/>
                  </a:cubicBezTo>
                  <a:cubicBezTo>
                    <a:pt x="84" y="456"/>
                    <a:pt x="79" y="459"/>
                    <a:pt x="77" y="461"/>
                  </a:cubicBezTo>
                  <a:cubicBezTo>
                    <a:pt x="75" y="463"/>
                    <a:pt x="80" y="470"/>
                    <a:pt x="80" y="472"/>
                  </a:cubicBezTo>
                  <a:cubicBezTo>
                    <a:pt x="80" y="475"/>
                    <a:pt x="70" y="477"/>
                    <a:pt x="71" y="479"/>
                  </a:cubicBezTo>
                  <a:cubicBezTo>
                    <a:pt x="72" y="483"/>
                    <a:pt x="79" y="482"/>
                    <a:pt x="78" y="486"/>
                  </a:cubicBezTo>
                  <a:cubicBezTo>
                    <a:pt x="78" y="489"/>
                    <a:pt x="65" y="497"/>
                    <a:pt x="65" y="497"/>
                  </a:cubicBezTo>
                  <a:cubicBezTo>
                    <a:pt x="59" y="508"/>
                    <a:pt x="59" y="508"/>
                    <a:pt x="59" y="508"/>
                  </a:cubicBezTo>
                  <a:cubicBezTo>
                    <a:pt x="49" y="514"/>
                    <a:pt x="49" y="514"/>
                    <a:pt x="49" y="514"/>
                  </a:cubicBezTo>
                  <a:cubicBezTo>
                    <a:pt x="51" y="524"/>
                    <a:pt x="51" y="524"/>
                    <a:pt x="51" y="524"/>
                  </a:cubicBezTo>
                  <a:cubicBezTo>
                    <a:pt x="51" y="524"/>
                    <a:pt x="61" y="523"/>
                    <a:pt x="59" y="527"/>
                  </a:cubicBezTo>
                  <a:cubicBezTo>
                    <a:pt x="58" y="533"/>
                    <a:pt x="51" y="538"/>
                    <a:pt x="51" y="538"/>
                  </a:cubicBezTo>
                  <a:cubicBezTo>
                    <a:pt x="51" y="538"/>
                    <a:pt x="53" y="554"/>
                    <a:pt x="47" y="555"/>
                  </a:cubicBezTo>
                  <a:cubicBezTo>
                    <a:pt x="41" y="556"/>
                    <a:pt x="36" y="558"/>
                    <a:pt x="36" y="558"/>
                  </a:cubicBezTo>
                  <a:cubicBezTo>
                    <a:pt x="35" y="562"/>
                    <a:pt x="35" y="562"/>
                    <a:pt x="35" y="562"/>
                  </a:cubicBezTo>
                  <a:cubicBezTo>
                    <a:pt x="39" y="562"/>
                    <a:pt x="39" y="562"/>
                    <a:pt x="39" y="562"/>
                  </a:cubicBezTo>
                  <a:cubicBezTo>
                    <a:pt x="39" y="562"/>
                    <a:pt x="49" y="574"/>
                    <a:pt x="53" y="578"/>
                  </a:cubicBezTo>
                  <a:cubicBezTo>
                    <a:pt x="58" y="580"/>
                    <a:pt x="61" y="585"/>
                    <a:pt x="61" y="585"/>
                  </a:cubicBezTo>
                  <a:cubicBezTo>
                    <a:pt x="61" y="585"/>
                    <a:pt x="68" y="577"/>
                    <a:pt x="67" y="586"/>
                  </a:cubicBezTo>
                  <a:cubicBezTo>
                    <a:pt x="66" y="596"/>
                    <a:pt x="60" y="610"/>
                    <a:pt x="54" y="610"/>
                  </a:cubicBezTo>
                  <a:cubicBezTo>
                    <a:pt x="48" y="610"/>
                    <a:pt x="41" y="611"/>
                    <a:pt x="37" y="604"/>
                  </a:cubicBezTo>
                  <a:cubicBezTo>
                    <a:pt x="34" y="599"/>
                    <a:pt x="22" y="590"/>
                    <a:pt x="14" y="590"/>
                  </a:cubicBezTo>
                  <a:cubicBezTo>
                    <a:pt x="4" y="590"/>
                    <a:pt x="0" y="597"/>
                    <a:pt x="1" y="604"/>
                  </a:cubicBezTo>
                  <a:cubicBezTo>
                    <a:pt x="1" y="612"/>
                    <a:pt x="10" y="613"/>
                    <a:pt x="9" y="618"/>
                  </a:cubicBezTo>
                  <a:cubicBezTo>
                    <a:pt x="0" y="633"/>
                    <a:pt x="0" y="633"/>
                    <a:pt x="0" y="633"/>
                  </a:cubicBezTo>
                  <a:cubicBezTo>
                    <a:pt x="12" y="668"/>
                    <a:pt x="12" y="668"/>
                    <a:pt x="12" y="668"/>
                  </a:cubicBezTo>
                  <a:cubicBezTo>
                    <a:pt x="12" y="668"/>
                    <a:pt x="22" y="666"/>
                    <a:pt x="25" y="675"/>
                  </a:cubicBezTo>
                  <a:cubicBezTo>
                    <a:pt x="28" y="683"/>
                    <a:pt x="22" y="693"/>
                    <a:pt x="22" y="693"/>
                  </a:cubicBezTo>
                  <a:cubicBezTo>
                    <a:pt x="28" y="732"/>
                    <a:pt x="28" y="732"/>
                    <a:pt x="28" y="732"/>
                  </a:cubicBezTo>
                  <a:cubicBezTo>
                    <a:pt x="57" y="726"/>
                    <a:pt x="57" y="726"/>
                    <a:pt x="57" y="726"/>
                  </a:cubicBezTo>
                  <a:cubicBezTo>
                    <a:pt x="57" y="726"/>
                    <a:pt x="57" y="730"/>
                    <a:pt x="60" y="732"/>
                  </a:cubicBezTo>
                  <a:cubicBezTo>
                    <a:pt x="62" y="735"/>
                    <a:pt x="67" y="737"/>
                    <a:pt x="65" y="740"/>
                  </a:cubicBezTo>
                  <a:cubicBezTo>
                    <a:pt x="64" y="742"/>
                    <a:pt x="63" y="749"/>
                    <a:pt x="68" y="750"/>
                  </a:cubicBezTo>
                  <a:cubicBezTo>
                    <a:pt x="74" y="752"/>
                    <a:pt x="86" y="752"/>
                    <a:pt x="86" y="752"/>
                  </a:cubicBezTo>
                  <a:cubicBezTo>
                    <a:pt x="82" y="744"/>
                    <a:pt x="82" y="744"/>
                    <a:pt x="82" y="744"/>
                  </a:cubicBezTo>
                  <a:cubicBezTo>
                    <a:pt x="82" y="744"/>
                    <a:pt x="87" y="745"/>
                    <a:pt x="94" y="743"/>
                  </a:cubicBezTo>
                  <a:cubicBezTo>
                    <a:pt x="101" y="741"/>
                    <a:pt x="98" y="729"/>
                    <a:pt x="108" y="732"/>
                  </a:cubicBezTo>
                  <a:cubicBezTo>
                    <a:pt x="117" y="735"/>
                    <a:pt x="118" y="746"/>
                    <a:pt x="125" y="746"/>
                  </a:cubicBezTo>
                  <a:cubicBezTo>
                    <a:pt x="132" y="746"/>
                    <a:pt x="133" y="742"/>
                    <a:pt x="139" y="744"/>
                  </a:cubicBezTo>
                  <a:cubicBezTo>
                    <a:pt x="144" y="747"/>
                    <a:pt x="149" y="758"/>
                    <a:pt x="157" y="760"/>
                  </a:cubicBezTo>
                  <a:cubicBezTo>
                    <a:pt x="164" y="762"/>
                    <a:pt x="183" y="769"/>
                    <a:pt x="178" y="774"/>
                  </a:cubicBezTo>
                  <a:cubicBezTo>
                    <a:pt x="174" y="778"/>
                    <a:pt x="164" y="772"/>
                    <a:pt x="160" y="777"/>
                  </a:cubicBezTo>
                  <a:cubicBezTo>
                    <a:pt x="156" y="784"/>
                    <a:pt x="157" y="790"/>
                    <a:pt x="166" y="791"/>
                  </a:cubicBezTo>
                  <a:cubicBezTo>
                    <a:pt x="177" y="792"/>
                    <a:pt x="200" y="788"/>
                    <a:pt x="200" y="788"/>
                  </a:cubicBezTo>
                  <a:cubicBezTo>
                    <a:pt x="199" y="784"/>
                    <a:pt x="199" y="784"/>
                    <a:pt x="199" y="784"/>
                  </a:cubicBezTo>
                  <a:cubicBezTo>
                    <a:pt x="196" y="783"/>
                    <a:pt x="196" y="783"/>
                    <a:pt x="196" y="783"/>
                  </a:cubicBezTo>
                  <a:cubicBezTo>
                    <a:pt x="202" y="781"/>
                    <a:pt x="202" y="781"/>
                    <a:pt x="202" y="781"/>
                  </a:cubicBezTo>
                  <a:cubicBezTo>
                    <a:pt x="202" y="778"/>
                    <a:pt x="202" y="778"/>
                    <a:pt x="202" y="778"/>
                  </a:cubicBezTo>
                  <a:cubicBezTo>
                    <a:pt x="198" y="779"/>
                    <a:pt x="198" y="779"/>
                    <a:pt x="198" y="779"/>
                  </a:cubicBezTo>
                  <a:cubicBezTo>
                    <a:pt x="198" y="775"/>
                    <a:pt x="198" y="775"/>
                    <a:pt x="198" y="775"/>
                  </a:cubicBezTo>
                  <a:cubicBezTo>
                    <a:pt x="195" y="772"/>
                    <a:pt x="195" y="772"/>
                    <a:pt x="195" y="772"/>
                  </a:cubicBezTo>
                  <a:cubicBezTo>
                    <a:pt x="202" y="774"/>
                    <a:pt x="202" y="774"/>
                    <a:pt x="202" y="774"/>
                  </a:cubicBezTo>
                  <a:cubicBezTo>
                    <a:pt x="205" y="769"/>
                    <a:pt x="205" y="769"/>
                    <a:pt x="205" y="769"/>
                  </a:cubicBezTo>
                  <a:cubicBezTo>
                    <a:pt x="209" y="774"/>
                    <a:pt x="209" y="774"/>
                    <a:pt x="209" y="774"/>
                  </a:cubicBezTo>
                  <a:cubicBezTo>
                    <a:pt x="209" y="768"/>
                    <a:pt x="209" y="768"/>
                    <a:pt x="209" y="768"/>
                  </a:cubicBezTo>
                  <a:cubicBezTo>
                    <a:pt x="209" y="768"/>
                    <a:pt x="212" y="770"/>
                    <a:pt x="215" y="765"/>
                  </a:cubicBezTo>
                  <a:cubicBezTo>
                    <a:pt x="219" y="760"/>
                    <a:pt x="218" y="755"/>
                    <a:pt x="218" y="755"/>
                  </a:cubicBezTo>
                  <a:cubicBezTo>
                    <a:pt x="218" y="755"/>
                    <a:pt x="222" y="758"/>
                    <a:pt x="223" y="755"/>
                  </a:cubicBezTo>
                  <a:cubicBezTo>
                    <a:pt x="225" y="753"/>
                    <a:pt x="224" y="746"/>
                    <a:pt x="224" y="746"/>
                  </a:cubicBezTo>
                  <a:cubicBezTo>
                    <a:pt x="228" y="744"/>
                    <a:pt x="228" y="744"/>
                    <a:pt x="228" y="744"/>
                  </a:cubicBezTo>
                  <a:cubicBezTo>
                    <a:pt x="228" y="730"/>
                    <a:pt x="228" y="730"/>
                    <a:pt x="228" y="730"/>
                  </a:cubicBezTo>
                  <a:cubicBezTo>
                    <a:pt x="236" y="730"/>
                    <a:pt x="236" y="730"/>
                    <a:pt x="236" y="730"/>
                  </a:cubicBezTo>
                  <a:cubicBezTo>
                    <a:pt x="235" y="723"/>
                    <a:pt x="235" y="723"/>
                    <a:pt x="235" y="723"/>
                  </a:cubicBezTo>
                  <a:cubicBezTo>
                    <a:pt x="243" y="722"/>
                    <a:pt x="243" y="722"/>
                    <a:pt x="243" y="722"/>
                  </a:cubicBezTo>
                  <a:cubicBezTo>
                    <a:pt x="243" y="722"/>
                    <a:pt x="239" y="712"/>
                    <a:pt x="247" y="704"/>
                  </a:cubicBezTo>
                  <a:cubicBezTo>
                    <a:pt x="256" y="695"/>
                    <a:pt x="262" y="697"/>
                    <a:pt x="262" y="697"/>
                  </a:cubicBezTo>
                  <a:cubicBezTo>
                    <a:pt x="266" y="695"/>
                    <a:pt x="266" y="695"/>
                    <a:pt x="266" y="695"/>
                  </a:cubicBezTo>
                  <a:cubicBezTo>
                    <a:pt x="268" y="697"/>
                    <a:pt x="268" y="697"/>
                    <a:pt x="268" y="697"/>
                  </a:cubicBezTo>
                  <a:cubicBezTo>
                    <a:pt x="270" y="693"/>
                    <a:pt x="270" y="693"/>
                    <a:pt x="270" y="693"/>
                  </a:cubicBezTo>
                  <a:cubicBezTo>
                    <a:pt x="274" y="698"/>
                    <a:pt x="274" y="698"/>
                    <a:pt x="274" y="698"/>
                  </a:cubicBezTo>
                  <a:cubicBezTo>
                    <a:pt x="281" y="697"/>
                    <a:pt x="281" y="697"/>
                    <a:pt x="281" y="697"/>
                  </a:cubicBezTo>
                  <a:cubicBezTo>
                    <a:pt x="283" y="692"/>
                    <a:pt x="283" y="692"/>
                    <a:pt x="283" y="692"/>
                  </a:cubicBezTo>
                  <a:cubicBezTo>
                    <a:pt x="285" y="698"/>
                    <a:pt x="285" y="698"/>
                    <a:pt x="285" y="698"/>
                  </a:cubicBezTo>
                  <a:cubicBezTo>
                    <a:pt x="290" y="693"/>
                    <a:pt x="290" y="693"/>
                    <a:pt x="290" y="693"/>
                  </a:cubicBezTo>
                  <a:cubicBezTo>
                    <a:pt x="290" y="693"/>
                    <a:pt x="293" y="698"/>
                    <a:pt x="296" y="697"/>
                  </a:cubicBezTo>
                  <a:cubicBezTo>
                    <a:pt x="299" y="696"/>
                    <a:pt x="298" y="689"/>
                    <a:pt x="298" y="689"/>
                  </a:cubicBezTo>
                  <a:cubicBezTo>
                    <a:pt x="304" y="686"/>
                    <a:pt x="304" y="686"/>
                    <a:pt x="304" y="686"/>
                  </a:cubicBezTo>
                  <a:cubicBezTo>
                    <a:pt x="304" y="686"/>
                    <a:pt x="301" y="677"/>
                    <a:pt x="304" y="675"/>
                  </a:cubicBezTo>
                  <a:cubicBezTo>
                    <a:pt x="307" y="673"/>
                    <a:pt x="309" y="678"/>
                    <a:pt x="309" y="678"/>
                  </a:cubicBezTo>
                  <a:cubicBezTo>
                    <a:pt x="318" y="673"/>
                    <a:pt x="318" y="673"/>
                    <a:pt x="318" y="673"/>
                  </a:cubicBezTo>
                  <a:cubicBezTo>
                    <a:pt x="318" y="673"/>
                    <a:pt x="318" y="667"/>
                    <a:pt x="322" y="667"/>
                  </a:cubicBezTo>
                  <a:cubicBezTo>
                    <a:pt x="326" y="667"/>
                    <a:pt x="326" y="669"/>
                    <a:pt x="326" y="669"/>
                  </a:cubicBezTo>
                  <a:cubicBezTo>
                    <a:pt x="332" y="668"/>
                    <a:pt x="332" y="668"/>
                    <a:pt x="332" y="668"/>
                  </a:cubicBezTo>
                  <a:cubicBezTo>
                    <a:pt x="332" y="668"/>
                    <a:pt x="333" y="674"/>
                    <a:pt x="337" y="675"/>
                  </a:cubicBezTo>
                  <a:cubicBezTo>
                    <a:pt x="340" y="675"/>
                    <a:pt x="345" y="672"/>
                    <a:pt x="345" y="675"/>
                  </a:cubicBezTo>
                  <a:cubicBezTo>
                    <a:pt x="345" y="679"/>
                    <a:pt x="337" y="681"/>
                    <a:pt x="337" y="681"/>
                  </a:cubicBezTo>
                  <a:cubicBezTo>
                    <a:pt x="338" y="686"/>
                    <a:pt x="338" y="686"/>
                    <a:pt x="338" y="686"/>
                  </a:cubicBezTo>
                  <a:cubicBezTo>
                    <a:pt x="341" y="684"/>
                    <a:pt x="341" y="684"/>
                    <a:pt x="341" y="684"/>
                  </a:cubicBezTo>
                  <a:cubicBezTo>
                    <a:pt x="342" y="691"/>
                    <a:pt x="342" y="691"/>
                    <a:pt x="342" y="691"/>
                  </a:cubicBezTo>
                  <a:cubicBezTo>
                    <a:pt x="352" y="693"/>
                    <a:pt x="352" y="693"/>
                    <a:pt x="352" y="693"/>
                  </a:cubicBezTo>
                  <a:cubicBezTo>
                    <a:pt x="352" y="696"/>
                    <a:pt x="352" y="696"/>
                    <a:pt x="352" y="696"/>
                  </a:cubicBezTo>
                  <a:cubicBezTo>
                    <a:pt x="346" y="696"/>
                    <a:pt x="346" y="696"/>
                    <a:pt x="346" y="696"/>
                  </a:cubicBezTo>
                  <a:cubicBezTo>
                    <a:pt x="348" y="703"/>
                    <a:pt x="348" y="703"/>
                    <a:pt x="348" y="703"/>
                  </a:cubicBezTo>
                  <a:cubicBezTo>
                    <a:pt x="357" y="699"/>
                    <a:pt x="357" y="699"/>
                    <a:pt x="357" y="699"/>
                  </a:cubicBezTo>
                  <a:cubicBezTo>
                    <a:pt x="357" y="699"/>
                    <a:pt x="357" y="706"/>
                    <a:pt x="359" y="708"/>
                  </a:cubicBezTo>
                  <a:cubicBezTo>
                    <a:pt x="361" y="710"/>
                    <a:pt x="364" y="715"/>
                    <a:pt x="363" y="722"/>
                  </a:cubicBezTo>
                  <a:cubicBezTo>
                    <a:pt x="363" y="728"/>
                    <a:pt x="361" y="731"/>
                    <a:pt x="361" y="738"/>
                  </a:cubicBezTo>
                  <a:cubicBezTo>
                    <a:pt x="361" y="743"/>
                    <a:pt x="367" y="750"/>
                    <a:pt x="367" y="750"/>
                  </a:cubicBezTo>
                  <a:cubicBezTo>
                    <a:pt x="391" y="746"/>
                    <a:pt x="391" y="746"/>
                    <a:pt x="391" y="746"/>
                  </a:cubicBezTo>
                  <a:cubicBezTo>
                    <a:pt x="391" y="746"/>
                    <a:pt x="388" y="757"/>
                    <a:pt x="381" y="758"/>
                  </a:cubicBezTo>
                  <a:cubicBezTo>
                    <a:pt x="374" y="760"/>
                    <a:pt x="366" y="759"/>
                    <a:pt x="362" y="762"/>
                  </a:cubicBezTo>
                  <a:cubicBezTo>
                    <a:pt x="358" y="766"/>
                    <a:pt x="350" y="774"/>
                    <a:pt x="346" y="776"/>
                  </a:cubicBezTo>
                  <a:cubicBezTo>
                    <a:pt x="342" y="778"/>
                    <a:pt x="331" y="779"/>
                    <a:pt x="331" y="779"/>
                  </a:cubicBezTo>
                  <a:cubicBezTo>
                    <a:pt x="330" y="789"/>
                    <a:pt x="330" y="789"/>
                    <a:pt x="330" y="789"/>
                  </a:cubicBezTo>
                  <a:cubicBezTo>
                    <a:pt x="323" y="791"/>
                    <a:pt x="323" y="791"/>
                    <a:pt x="323" y="791"/>
                  </a:cubicBezTo>
                  <a:cubicBezTo>
                    <a:pt x="323" y="791"/>
                    <a:pt x="321" y="800"/>
                    <a:pt x="321" y="804"/>
                  </a:cubicBezTo>
                  <a:cubicBezTo>
                    <a:pt x="321" y="808"/>
                    <a:pt x="326" y="813"/>
                    <a:pt x="326" y="813"/>
                  </a:cubicBezTo>
                  <a:cubicBezTo>
                    <a:pt x="326" y="813"/>
                    <a:pt x="323" y="813"/>
                    <a:pt x="321" y="815"/>
                  </a:cubicBezTo>
                  <a:cubicBezTo>
                    <a:pt x="318" y="817"/>
                    <a:pt x="317" y="821"/>
                    <a:pt x="317" y="821"/>
                  </a:cubicBezTo>
                  <a:cubicBezTo>
                    <a:pt x="313" y="824"/>
                    <a:pt x="313" y="824"/>
                    <a:pt x="313" y="824"/>
                  </a:cubicBezTo>
                  <a:cubicBezTo>
                    <a:pt x="314" y="828"/>
                    <a:pt x="314" y="828"/>
                    <a:pt x="314" y="828"/>
                  </a:cubicBezTo>
                  <a:cubicBezTo>
                    <a:pt x="322" y="826"/>
                    <a:pt x="322" y="826"/>
                    <a:pt x="322" y="826"/>
                  </a:cubicBezTo>
                  <a:cubicBezTo>
                    <a:pt x="321" y="832"/>
                    <a:pt x="321" y="832"/>
                    <a:pt x="321" y="832"/>
                  </a:cubicBezTo>
                  <a:cubicBezTo>
                    <a:pt x="327" y="830"/>
                    <a:pt x="327" y="830"/>
                    <a:pt x="327" y="830"/>
                  </a:cubicBezTo>
                  <a:cubicBezTo>
                    <a:pt x="328" y="832"/>
                    <a:pt x="328" y="832"/>
                    <a:pt x="328" y="832"/>
                  </a:cubicBezTo>
                  <a:cubicBezTo>
                    <a:pt x="337" y="832"/>
                    <a:pt x="337" y="832"/>
                    <a:pt x="337" y="832"/>
                  </a:cubicBezTo>
                  <a:cubicBezTo>
                    <a:pt x="337" y="832"/>
                    <a:pt x="339" y="836"/>
                    <a:pt x="342" y="836"/>
                  </a:cubicBezTo>
                  <a:cubicBezTo>
                    <a:pt x="346" y="835"/>
                    <a:pt x="349" y="830"/>
                    <a:pt x="352" y="833"/>
                  </a:cubicBezTo>
                  <a:cubicBezTo>
                    <a:pt x="355" y="837"/>
                    <a:pt x="345" y="840"/>
                    <a:pt x="345" y="840"/>
                  </a:cubicBezTo>
                  <a:cubicBezTo>
                    <a:pt x="345" y="840"/>
                    <a:pt x="344" y="850"/>
                    <a:pt x="340" y="849"/>
                  </a:cubicBezTo>
                  <a:cubicBezTo>
                    <a:pt x="336" y="848"/>
                    <a:pt x="323" y="847"/>
                    <a:pt x="323" y="847"/>
                  </a:cubicBezTo>
                  <a:cubicBezTo>
                    <a:pt x="323" y="847"/>
                    <a:pt x="316" y="853"/>
                    <a:pt x="312" y="854"/>
                  </a:cubicBezTo>
                  <a:cubicBezTo>
                    <a:pt x="309" y="855"/>
                    <a:pt x="297" y="856"/>
                    <a:pt x="301" y="869"/>
                  </a:cubicBezTo>
                  <a:cubicBezTo>
                    <a:pt x="306" y="881"/>
                    <a:pt x="314" y="879"/>
                    <a:pt x="321" y="876"/>
                  </a:cubicBezTo>
                  <a:cubicBezTo>
                    <a:pt x="328" y="873"/>
                    <a:pt x="336" y="869"/>
                    <a:pt x="341" y="876"/>
                  </a:cubicBezTo>
                  <a:cubicBezTo>
                    <a:pt x="346" y="881"/>
                    <a:pt x="363" y="897"/>
                    <a:pt x="367" y="896"/>
                  </a:cubicBezTo>
                  <a:cubicBezTo>
                    <a:pt x="373" y="896"/>
                    <a:pt x="378" y="894"/>
                    <a:pt x="385" y="903"/>
                  </a:cubicBezTo>
                  <a:cubicBezTo>
                    <a:pt x="391" y="912"/>
                    <a:pt x="390" y="921"/>
                    <a:pt x="390" y="921"/>
                  </a:cubicBezTo>
                  <a:cubicBezTo>
                    <a:pt x="393" y="921"/>
                    <a:pt x="393" y="921"/>
                    <a:pt x="393" y="921"/>
                  </a:cubicBezTo>
                  <a:cubicBezTo>
                    <a:pt x="397" y="915"/>
                    <a:pt x="397" y="915"/>
                    <a:pt x="397" y="915"/>
                  </a:cubicBezTo>
                  <a:cubicBezTo>
                    <a:pt x="402" y="915"/>
                    <a:pt x="402" y="915"/>
                    <a:pt x="402" y="915"/>
                  </a:cubicBezTo>
                  <a:cubicBezTo>
                    <a:pt x="402" y="915"/>
                    <a:pt x="402" y="911"/>
                    <a:pt x="406" y="910"/>
                  </a:cubicBezTo>
                  <a:cubicBezTo>
                    <a:pt x="408" y="910"/>
                    <a:pt x="408" y="910"/>
                    <a:pt x="408" y="910"/>
                  </a:cubicBezTo>
                  <a:cubicBezTo>
                    <a:pt x="408" y="310"/>
                    <a:pt x="408" y="310"/>
                    <a:pt x="408" y="310"/>
                  </a:cubicBezTo>
                  <a:cubicBezTo>
                    <a:pt x="399" y="314"/>
                    <a:pt x="387" y="321"/>
                    <a:pt x="379" y="317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51" name="Russia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4816930" y="681942"/>
              <a:ext cx="4327067" cy="3259542"/>
            </a:xfrm>
            <a:custGeom>
              <a:avLst/>
              <a:gdLst/>
              <a:ahLst/>
              <a:cxnLst>
                <a:cxn ang="0">
                  <a:pos x="1488" y="171"/>
                </a:cxn>
                <a:cxn ang="0">
                  <a:pos x="1498" y="124"/>
                </a:cxn>
                <a:cxn ang="0">
                  <a:pos x="1455" y="94"/>
                </a:cxn>
                <a:cxn ang="0">
                  <a:pos x="1505" y="40"/>
                </a:cxn>
                <a:cxn ang="0">
                  <a:pos x="236" y="29"/>
                </a:cxn>
                <a:cxn ang="0">
                  <a:pos x="258" y="176"/>
                </a:cxn>
                <a:cxn ang="0">
                  <a:pos x="231" y="243"/>
                </a:cxn>
                <a:cxn ang="0">
                  <a:pos x="269" y="266"/>
                </a:cxn>
                <a:cxn ang="0">
                  <a:pos x="245" y="302"/>
                </a:cxn>
                <a:cxn ang="0">
                  <a:pos x="232" y="359"/>
                </a:cxn>
                <a:cxn ang="0">
                  <a:pos x="242" y="440"/>
                </a:cxn>
                <a:cxn ang="0">
                  <a:pos x="272" y="483"/>
                </a:cxn>
                <a:cxn ang="0">
                  <a:pos x="291" y="527"/>
                </a:cxn>
                <a:cxn ang="0">
                  <a:pos x="402" y="538"/>
                </a:cxn>
                <a:cxn ang="0">
                  <a:pos x="466" y="641"/>
                </a:cxn>
                <a:cxn ang="0">
                  <a:pos x="461" y="682"/>
                </a:cxn>
                <a:cxn ang="0">
                  <a:pos x="526" y="719"/>
                </a:cxn>
                <a:cxn ang="0">
                  <a:pos x="592" y="744"/>
                </a:cxn>
                <a:cxn ang="0">
                  <a:pos x="648" y="767"/>
                </a:cxn>
                <a:cxn ang="0">
                  <a:pos x="721" y="786"/>
                </a:cxn>
                <a:cxn ang="0">
                  <a:pos x="782" y="778"/>
                </a:cxn>
                <a:cxn ang="0">
                  <a:pos x="845" y="778"/>
                </a:cxn>
                <a:cxn ang="0">
                  <a:pos x="885" y="828"/>
                </a:cxn>
                <a:cxn ang="0">
                  <a:pos x="861" y="913"/>
                </a:cxn>
                <a:cxn ang="0">
                  <a:pos x="893" y="940"/>
                </a:cxn>
                <a:cxn ang="0">
                  <a:pos x="843" y="992"/>
                </a:cxn>
                <a:cxn ang="0">
                  <a:pos x="862" y="1057"/>
                </a:cxn>
                <a:cxn ang="0">
                  <a:pos x="851" y="1097"/>
                </a:cxn>
                <a:cxn ang="0">
                  <a:pos x="926" y="1125"/>
                </a:cxn>
                <a:cxn ang="0">
                  <a:pos x="1024" y="1154"/>
                </a:cxn>
                <a:cxn ang="0">
                  <a:pos x="1143" y="1118"/>
                </a:cxn>
                <a:cxn ang="0">
                  <a:pos x="1259" y="1103"/>
                </a:cxn>
                <a:cxn ang="0">
                  <a:pos x="1367" y="1105"/>
                </a:cxn>
                <a:cxn ang="0">
                  <a:pos x="1445" y="1060"/>
                </a:cxn>
                <a:cxn ang="0">
                  <a:pos x="1341" y="977"/>
                </a:cxn>
                <a:cxn ang="0">
                  <a:pos x="1308" y="960"/>
                </a:cxn>
                <a:cxn ang="0">
                  <a:pos x="1286" y="870"/>
                </a:cxn>
                <a:cxn ang="0">
                  <a:pos x="1322" y="838"/>
                </a:cxn>
                <a:cxn ang="0">
                  <a:pos x="1331" y="813"/>
                </a:cxn>
                <a:cxn ang="0">
                  <a:pos x="1249" y="746"/>
                </a:cxn>
                <a:cxn ang="0">
                  <a:pos x="1146" y="693"/>
                </a:cxn>
                <a:cxn ang="0">
                  <a:pos x="1185" y="585"/>
                </a:cxn>
                <a:cxn ang="0">
                  <a:pos x="1183" y="508"/>
                </a:cxn>
                <a:cxn ang="0">
                  <a:pos x="1228" y="456"/>
                </a:cxn>
                <a:cxn ang="0">
                  <a:pos x="1306" y="408"/>
                </a:cxn>
                <a:cxn ang="0">
                  <a:pos x="1358" y="405"/>
                </a:cxn>
                <a:cxn ang="0">
                  <a:pos x="1430" y="352"/>
                </a:cxn>
                <a:cxn ang="0">
                  <a:pos x="1532" y="310"/>
                </a:cxn>
                <a:cxn ang="0">
                  <a:pos x="324" y="264"/>
                </a:cxn>
                <a:cxn ang="0">
                  <a:pos x="286" y="156"/>
                </a:cxn>
                <a:cxn ang="0">
                  <a:pos x="321" y="175"/>
                </a:cxn>
                <a:cxn ang="0">
                  <a:pos x="425" y="131"/>
                </a:cxn>
                <a:cxn ang="0">
                  <a:pos x="375" y="84"/>
                </a:cxn>
                <a:cxn ang="0">
                  <a:pos x="402" y="87"/>
                </a:cxn>
                <a:cxn ang="0">
                  <a:pos x="376" y="52"/>
                </a:cxn>
                <a:cxn ang="0">
                  <a:pos x="464" y="146"/>
                </a:cxn>
                <a:cxn ang="0">
                  <a:pos x="51" y="628"/>
                </a:cxn>
                <a:cxn ang="0">
                  <a:pos x="41" y="627"/>
                </a:cxn>
                <a:cxn ang="0">
                  <a:pos x="3" y="676"/>
                </a:cxn>
                <a:cxn ang="0">
                  <a:pos x="3" y="687"/>
                </a:cxn>
              </a:cxnLst>
              <a:rect l="0" t="0" r="r" b="b"/>
              <a:pathLst>
                <a:path w="1532" h="1155">
                  <a:moveTo>
                    <a:pt x="1522" y="230"/>
                  </a:moveTo>
                  <a:cubicBezTo>
                    <a:pt x="1522" y="230"/>
                    <a:pt x="1526" y="226"/>
                    <a:pt x="1522" y="222"/>
                  </a:cubicBezTo>
                  <a:cubicBezTo>
                    <a:pt x="1520" y="219"/>
                    <a:pt x="1504" y="229"/>
                    <a:pt x="1504" y="229"/>
                  </a:cubicBezTo>
                  <a:cubicBezTo>
                    <a:pt x="1501" y="224"/>
                    <a:pt x="1501" y="224"/>
                    <a:pt x="1501" y="224"/>
                  </a:cubicBezTo>
                  <a:cubicBezTo>
                    <a:pt x="1509" y="201"/>
                    <a:pt x="1509" y="201"/>
                    <a:pt x="1509" y="201"/>
                  </a:cubicBezTo>
                  <a:cubicBezTo>
                    <a:pt x="1515" y="199"/>
                    <a:pt x="1515" y="199"/>
                    <a:pt x="1515" y="199"/>
                  </a:cubicBezTo>
                  <a:cubicBezTo>
                    <a:pt x="1517" y="177"/>
                    <a:pt x="1517" y="177"/>
                    <a:pt x="1517" y="177"/>
                  </a:cubicBezTo>
                  <a:cubicBezTo>
                    <a:pt x="1507" y="174"/>
                    <a:pt x="1507" y="174"/>
                    <a:pt x="1507" y="174"/>
                  </a:cubicBezTo>
                  <a:cubicBezTo>
                    <a:pt x="1502" y="176"/>
                    <a:pt x="1502" y="176"/>
                    <a:pt x="1502" y="176"/>
                  </a:cubicBezTo>
                  <a:cubicBezTo>
                    <a:pt x="1488" y="171"/>
                    <a:pt x="1488" y="171"/>
                    <a:pt x="1488" y="171"/>
                  </a:cubicBezTo>
                  <a:cubicBezTo>
                    <a:pt x="1488" y="171"/>
                    <a:pt x="1491" y="154"/>
                    <a:pt x="1491" y="152"/>
                  </a:cubicBezTo>
                  <a:cubicBezTo>
                    <a:pt x="1491" y="151"/>
                    <a:pt x="1485" y="149"/>
                    <a:pt x="1485" y="149"/>
                  </a:cubicBezTo>
                  <a:cubicBezTo>
                    <a:pt x="1496" y="141"/>
                    <a:pt x="1496" y="141"/>
                    <a:pt x="1496" y="141"/>
                  </a:cubicBezTo>
                  <a:cubicBezTo>
                    <a:pt x="1501" y="136"/>
                    <a:pt x="1501" y="136"/>
                    <a:pt x="1501" y="136"/>
                  </a:cubicBezTo>
                  <a:cubicBezTo>
                    <a:pt x="1510" y="135"/>
                    <a:pt x="1510" y="135"/>
                    <a:pt x="1510" y="135"/>
                  </a:cubicBezTo>
                  <a:cubicBezTo>
                    <a:pt x="1510" y="135"/>
                    <a:pt x="1516" y="126"/>
                    <a:pt x="1520" y="124"/>
                  </a:cubicBezTo>
                  <a:cubicBezTo>
                    <a:pt x="1524" y="122"/>
                    <a:pt x="1522" y="119"/>
                    <a:pt x="1517" y="115"/>
                  </a:cubicBezTo>
                  <a:cubicBezTo>
                    <a:pt x="1513" y="111"/>
                    <a:pt x="1511" y="117"/>
                    <a:pt x="1506" y="119"/>
                  </a:cubicBezTo>
                  <a:cubicBezTo>
                    <a:pt x="1503" y="120"/>
                    <a:pt x="1497" y="120"/>
                    <a:pt x="1497" y="120"/>
                  </a:cubicBezTo>
                  <a:cubicBezTo>
                    <a:pt x="1498" y="124"/>
                    <a:pt x="1498" y="124"/>
                    <a:pt x="1498" y="124"/>
                  </a:cubicBezTo>
                  <a:cubicBezTo>
                    <a:pt x="1482" y="129"/>
                    <a:pt x="1482" y="129"/>
                    <a:pt x="1482" y="129"/>
                  </a:cubicBezTo>
                  <a:cubicBezTo>
                    <a:pt x="1478" y="116"/>
                    <a:pt x="1478" y="116"/>
                    <a:pt x="1478" y="116"/>
                  </a:cubicBezTo>
                  <a:cubicBezTo>
                    <a:pt x="1478" y="116"/>
                    <a:pt x="1488" y="111"/>
                    <a:pt x="1483" y="108"/>
                  </a:cubicBezTo>
                  <a:cubicBezTo>
                    <a:pt x="1478" y="104"/>
                    <a:pt x="1472" y="116"/>
                    <a:pt x="1472" y="116"/>
                  </a:cubicBezTo>
                  <a:cubicBezTo>
                    <a:pt x="1466" y="115"/>
                    <a:pt x="1466" y="115"/>
                    <a:pt x="1466" y="115"/>
                  </a:cubicBezTo>
                  <a:cubicBezTo>
                    <a:pt x="1457" y="119"/>
                    <a:pt x="1457" y="119"/>
                    <a:pt x="1457" y="119"/>
                  </a:cubicBezTo>
                  <a:cubicBezTo>
                    <a:pt x="1460" y="113"/>
                    <a:pt x="1460" y="113"/>
                    <a:pt x="1460" y="113"/>
                  </a:cubicBezTo>
                  <a:cubicBezTo>
                    <a:pt x="1458" y="101"/>
                    <a:pt x="1458" y="101"/>
                    <a:pt x="1458" y="101"/>
                  </a:cubicBezTo>
                  <a:cubicBezTo>
                    <a:pt x="1446" y="103"/>
                    <a:pt x="1446" y="103"/>
                    <a:pt x="1446" y="103"/>
                  </a:cubicBezTo>
                  <a:cubicBezTo>
                    <a:pt x="1455" y="94"/>
                    <a:pt x="1455" y="94"/>
                    <a:pt x="1455" y="94"/>
                  </a:cubicBezTo>
                  <a:cubicBezTo>
                    <a:pt x="1451" y="92"/>
                    <a:pt x="1451" y="92"/>
                    <a:pt x="1451" y="92"/>
                  </a:cubicBezTo>
                  <a:cubicBezTo>
                    <a:pt x="1452" y="84"/>
                    <a:pt x="1452" y="84"/>
                    <a:pt x="1452" y="84"/>
                  </a:cubicBezTo>
                  <a:cubicBezTo>
                    <a:pt x="1465" y="84"/>
                    <a:pt x="1465" y="84"/>
                    <a:pt x="1465" y="84"/>
                  </a:cubicBezTo>
                  <a:cubicBezTo>
                    <a:pt x="1467" y="78"/>
                    <a:pt x="1467" y="78"/>
                    <a:pt x="1467" y="78"/>
                  </a:cubicBezTo>
                  <a:cubicBezTo>
                    <a:pt x="1476" y="80"/>
                    <a:pt x="1476" y="80"/>
                    <a:pt x="1476" y="80"/>
                  </a:cubicBezTo>
                  <a:cubicBezTo>
                    <a:pt x="1478" y="73"/>
                    <a:pt x="1478" y="73"/>
                    <a:pt x="1478" y="73"/>
                  </a:cubicBezTo>
                  <a:cubicBezTo>
                    <a:pt x="1486" y="61"/>
                    <a:pt x="1486" y="61"/>
                    <a:pt x="1486" y="61"/>
                  </a:cubicBezTo>
                  <a:cubicBezTo>
                    <a:pt x="1486" y="61"/>
                    <a:pt x="1489" y="70"/>
                    <a:pt x="1495" y="67"/>
                  </a:cubicBezTo>
                  <a:cubicBezTo>
                    <a:pt x="1500" y="65"/>
                    <a:pt x="1490" y="53"/>
                    <a:pt x="1490" y="53"/>
                  </a:cubicBezTo>
                  <a:cubicBezTo>
                    <a:pt x="1505" y="40"/>
                    <a:pt x="1505" y="40"/>
                    <a:pt x="1505" y="40"/>
                  </a:cubicBezTo>
                  <a:cubicBezTo>
                    <a:pt x="1501" y="33"/>
                    <a:pt x="1501" y="33"/>
                    <a:pt x="1501" y="33"/>
                  </a:cubicBezTo>
                  <a:cubicBezTo>
                    <a:pt x="1509" y="30"/>
                    <a:pt x="1509" y="30"/>
                    <a:pt x="1509" y="30"/>
                  </a:cubicBezTo>
                  <a:cubicBezTo>
                    <a:pt x="1515" y="18"/>
                    <a:pt x="1515" y="18"/>
                    <a:pt x="1515" y="18"/>
                  </a:cubicBezTo>
                  <a:cubicBezTo>
                    <a:pt x="1515" y="18"/>
                    <a:pt x="1521" y="18"/>
                    <a:pt x="1522" y="15"/>
                  </a:cubicBezTo>
                  <a:cubicBezTo>
                    <a:pt x="1524" y="12"/>
                    <a:pt x="1519" y="9"/>
                    <a:pt x="1519" y="9"/>
                  </a:cubicBezTo>
                  <a:cubicBezTo>
                    <a:pt x="1525" y="0"/>
                    <a:pt x="1525" y="0"/>
                    <a:pt x="1525" y="0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36" y="1"/>
                    <a:pt x="236" y="1"/>
                    <a:pt x="236" y="1"/>
                  </a:cubicBezTo>
                  <a:cubicBezTo>
                    <a:pt x="240" y="10"/>
                    <a:pt x="235" y="25"/>
                    <a:pt x="235" y="25"/>
                  </a:cubicBezTo>
                  <a:cubicBezTo>
                    <a:pt x="236" y="29"/>
                    <a:pt x="236" y="29"/>
                    <a:pt x="236" y="29"/>
                  </a:cubicBezTo>
                  <a:cubicBezTo>
                    <a:pt x="227" y="35"/>
                    <a:pt x="227" y="35"/>
                    <a:pt x="227" y="35"/>
                  </a:cubicBezTo>
                  <a:cubicBezTo>
                    <a:pt x="248" y="49"/>
                    <a:pt x="248" y="49"/>
                    <a:pt x="248" y="49"/>
                  </a:cubicBezTo>
                  <a:cubicBezTo>
                    <a:pt x="259" y="51"/>
                    <a:pt x="259" y="51"/>
                    <a:pt x="259" y="51"/>
                  </a:cubicBezTo>
                  <a:cubicBezTo>
                    <a:pt x="275" y="59"/>
                    <a:pt x="275" y="59"/>
                    <a:pt x="275" y="59"/>
                  </a:cubicBezTo>
                  <a:cubicBezTo>
                    <a:pt x="278" y="67"/>
                    <a:pt x="278" y="67"/>
                    <a:pt x="278" y="67"/>
                  </a:cubicBezTo>
                  <a:cubicBezTo>
                    <a:pt x="278" y="67"/>
                    <a:pt x="290" y="67"/>
                    <a:pt x="291" y="73"/>
                  </a:cubicBezTo>
                  <a:cubicBezTo>
                    <a:pt x="291" y="79"/>
                    <a:pt x="289" y="103"/>
                    <a:pt x="287" y="107"/>
                  </a:cubicBezTo>
                  <a:cubicBezTo>
                    <a:pt x="284" y="115"/>
                    <a:pt x="284" y="115"/>
                    <a:pt x="284" y="115"/>
                  </a:cubicBezTo>
                  <a:cubicBezTo>
                    <a:pt x="284" y="115"/>
                    <a:pt x="275" y="128"/>
                    <a:pt x="272" y="140"/>
                  </a:cubicBezTo>
                  <a:cubicBezTo>
                    <a:pt x="269" y="151"/>
                    <a:pt x="261" y="171"/>
                    <a:pt x="258" y="176"/>
                  </a:cubicBezTo>
                  <a:cubicBezTo>
                    <a:pt x="255" y="182"/>
                    <a:pt x="250" y="195"/>
                    <a:pt x="250" y="195"/>
                  </a:cubicBezTo>
                  <a:cubicBezTo>
                    <a:pt x="237" y="209"/>
                    <a:pt x="237" y="209"/>
                    <a:pt x="237" y="209"/>
                  </a:cubicBezTo>
                  <a:cubicBezTo>
                    <a:pt x="236" y="218"/>
                    <a:pt x="236" y="218"/>
                    <a:pt x="236" y="218"/>
                  </a:cubicBezTo>
                  <a:cubicBezTo>
                    <a:pt x="232" y="221"/>
                    <a:pt x="232" y="221"/>
                    <a:pt x="232" y="221"/>
                  </a:cubicBezTo>
                  <a:cubicBezTo>
                    <a:pt x="221" y="236"/>
                    <a:pt x="221" y="236"/>
                    <a:pt x="221" y="236"/>
                  </a:cubicBezTo>
                  <a:cubicBezTo>
                    <a:pt x="213" y="252"/>
                    <a:pt x="213" y="252"/>
                    <a:pt x="213" y="252"/>
                  </a:cubicBezTo>
                  <a:cubicBezTo>
                    <a:pt x="213" y="253"/>
                    <a:pt x="213" y="253"/>
                    <a:pt x="213" y="253"/>
                  </a:cubicBezTo>
                  <a:cubicBezTo>
                    <a:pt x="216" y="254"/>
                    <a:pt x="216" y="254"/>
                    <a:pt x="216" y="254"/>
                  </a:cubicBezTo>
                  <a:cubicBezTo>
                    <a:pt x="225" y="252"/>
                    <a:pt x="225" y="252"/>
                    <a:pt x="225" y="252"/>
                  </a:cubicBezTo>
                  <a:cubicBezTo>
                    <a:pt x="231" y="243"/>
                    <a:pt x="231" y="243"/>
                    <a:pt x="231" y="243"/>
                  </a:cubicBezTo>
                  <a:cubicBezTo>
                    <a:pt x="235" y="239"/>
                    <a:pt x="235" y="239"/>
                    <a:pt x="235" y="239"/>
                  </a:cubicBezTo>
                  <a:cubicBezTo>
                    <a:pt x="235" y="239"/>
                    <a:pt x="236" y="234"/>
                    <a:pt x="238" y="235"/>
                  </a:cubicBezTo>
                  <a:cubicBezTo>
                    <a:pt x="241" y="236"/>
                    <a:pt x="239" y="239"/>
                    <a:pt x="239" y="239"/>
                  </a:cubicBezTo>
                  <a:cubicBezTo>
                    <a:pt x="242" y="253"/>
                    <a:pt x="242" y="253"/>
                    <a:pt x="242" y="253"/>
                  </a:cubicBezTo>
                  <a:cubicBezTo>
                    <a:pt x="235" y="248"/>
                    <a:pt x="235" y="248"/>
                    <a:pt x="235" y="248"/>
                  </a:cubicBezTo>
                  <a:cubicBezTo>
                    <a:pt x="234" y="249"/>
                    <a:pt x="234" y="249"/>
                    <a:pt x="234" y="249"/>
                  </a:cubicBezTo>
                  <a:cubicBezTo>
                    <a:pt x="241" y="257"/>
                    <a:pt x="241" y="257"/>
                    <a:pt x="241" y="257"/>
                  </a:cubicBezTo>
                  <a:cubicBezTo>
                    <a:pt x="246" y="259"/>
                    <a:pt x="246" y="259"/>
                    <a:pt x="246" y="259"/>
                  </a:cubicBezTo>
                  <a:cubicBezTo>
                    <a:pt x="256" y="267"/>
                    <a:pt x="256" y="267"/>
                    <a:pt x="256" y="267"/>
                  </a:cubicBezTo>
                  <a:cubicBezTo>
                    <a:pt x="256" y="267"/>
                    <a:pt x="260" y="269"/>
                    <a:pt x="269" y="266"/>
                  </a:cubicBezTo>
                  <a:cubicBezTo>
                    <a:pt x="276" y="262"/>
                    <a:pt x="281" y="257"/>
                    <a:pt x="286" y="261"/>
                  </a:cubicBezTo>
                  <a:cubicBezTo>
                    <a:pt x="291" y="265"/>
                    <a:pt x="292" y="269"/>
                    <a:pt x="292" y="269"/>
                  </a:cubicBezTo>
                  <a:cubicBezTo>
                    <a:pt x="301" y="270"/>
                    <a:pt x="301" y="270"/>
                    <a:pt x="301" y="270"/>
                  </a:cubicBezTo>
                  <a:cubicBezTo>
                    <a:pt x="299" y="278"/>
                    <a:pt x="299" y="278"/>
                    <a:pt x="299" y="278"/>
                  </a:cubicBezTo>
                  <a:cubicBezTo>
                    <a:pt x="267" y="275"/>
                    <a:pt x="267" y="275"/>
                    <a:pt x="267" y="275"/>
                  </a:cubicBezTo>
                  <a:cubicBezTo>
                    <a:pt x="261" y="281"/>
                    <a:pt x="261" y="281"/>
                    <a:pt x="261" y="281"/>
                  </a:cubicBezTo>
                  <a:cubicBezTo>
                    <a:pt x="261" y="281"/>
                    <a:pt x="270" y="287"/>
                    <a:pt x="262" y="290"/>
                  </a:cubicBezTo>
                  <a:cubicBezTo>
                    <a:pt x="255" y="294"/>
                    <a:pt x="249" y="290"/>
                    <a:pt x="249" y="290"/>
                  </a:cubicBezTo>
                  <a:cubicBezTo>
                    <a:pt x="243" y="294"/>
                    <a:pt x="243" y="294"/>
                    <a:pt x="243" y="294"/>
                  </a:cubicBezTo>
                  <a:cubicBezTo>
                    <a:pt x="243" y="294"/>
                    <a:pt x="251" y="300"/>
                    <a:pt x="245" y="302"/>
                  </a:cubicBezTo>
                  <a:cubicBezTo>
                    <a:pt x="240" y="303"/>
                    <a:pt x="236" y="296"/>
                    <a:pt x="236" y="296"/>
                  </a:cubicBezTo>
                  <a:cubicBezTo>
                    <a:pt x="234" y="299"/>
                    <a:pt x="234" y="299"/>
                    <a:pt x="234" y="299"/>
                  </a:cubicBezTo>
                  <a:cubicBezTo>
                    <a:pt x="234" y="304"/>
                    <a:pt x="234" y="304"/>
                    <a:pt x="234" y="304"/>
                  </a:cubicBezTo>
                  <a:cubicBezTo>
                    <a:pt x="239" y="310"/>
                    <a:pt x="239" y="310"/>
                    <a:pt x="239" y="310"/>
                  </a:cubicBezTo>
                  <a:cubicBezTo>
                    <a:pt x="238" y="317"/>
                    <a:pt x="238" y="317"/>
                    <a:pt x="238" y="317"/>
                  </a:cubicBezTo>
                  <a:cubicBezTo>
                    <a:pt x="244" y="322"/>
                    <a:pt x="244" y="322"/>
                    <a:pt x="244" y="322"/>
                  </a:cubicBezTo>
                  <a:cubicBezTo>
                    <a:pt x="244" y="322"/>
                    <a:pt x="238" y="326"/>
                    <a:pt x="238" y="328"/>
                  </a:cubicBezTo>
                  <a:cubicBezTo>
                    <a:pt x="238" y="329"/>
                    <a:pt x="240" y="331"/>
                    <a:pt x="240" y="331"/>
                  </a:cubicBezTo>
                  <a:cubicBezTo>
                    <a:pt x="237" y="347"/>
                    <a:pt x="237" y="347"/>
                    <a:pt x="237" y="347"/>
                  </a:cubicBezTo>
                  <a:cubicBezTo>
                    <a:pt x="237" y="347"/>
                    <a:pt x="233" y="357"/>
                    <a:pt x="232" y="359"/>
                  </a:cubicBezTo>
                  <a:cubicBezTo>
                    <a:pt x="229" y="361"/>
                    <a:pt x="226" y="364"/>
                    <a:pt x="226" y="364"/>
                  </a:cubicBezTo>
                  <a:cubicBezTo>
                    <a:pt x="226" y="364"/>
                    <a:pt x="232" y="376"/>
                    <a:pt x="235" y="382"/>
                  </a:cubicBezTo>
                  <a:cubicBezTo>
                    <a:pt x="238" y="389"/>
                    <a:pt x="239" y="399"/>
                    <a:pt x="239" y="399"/>
                  </a:cubicBezTo>
                  <a:cubicBezTo>
                    <a:pt x="239" y="399"/>
                    <a:pt x="244" y="403"/>
                    <a:pt x="244" y="406"/>
                  </a:cubicBezTo>
                  <a:cubicBezTo>
                    <a:pt x="245" y="410"/>
                    <a:pt x="245" y="413"/>
                    <a:pt x="245" y="413"/>
                  </a:cubicBezTo>
                  <a:cubicBezTo>
                    <a:pt x="245" y="413"/>
                    <a:pt x="255" y="419"/>
                    <a:pt x="255" y="421"/>
                  </a:cubicBezTo>
                  <a:cubicBezTo>
                    <a:pt x="254" y="423"/>
                    <a:pt x="245" y="425"/>
                    <a:pt x="245" y="425"/>
                  </a:cubicBezTo>
                  <a:cubicBezTo>
                    <a:pt x="245" y="425"/>
                    <a:pt x="248" y="429"/>
                    <a:pt x="248" y="431"/>
                  </a:cubicBezTo>
                  <a:cubicBezTo>
                    <a:pt x="246" y="434"/>
                    <a:pt x="243" y="434"/>
                    <a:pt x="243" y="434"/>
                  </a:cubicBezTo>
                  <a:cubicBezTo>
                    <a:pt x="242" y="440"/>
                    <a:pt x="242" y="440"/>
                    <a:pt x="242" y="440"/>
                  </a:cubicBezTo>
                  <a:cubicBezTo>
                    <a:pt x="243" y="444"/>
                    <a:pt x="243" y="444"/>
                    <a:pt x="243" y="444"/>
                  </a:cubicBezTo>
                  <a:cubicBezTo>
                    <a:pt x="246" y="443"/>
                    <a:pt x="250" y="443"/>
                    <a:pt x="250" y="443"/>
                  </a:cubicBezTo>
                  <a:cubicBezTo>
                    <a:pt x="252" y="450"/>
                    <a:pt x="252" y="450"/>
                    <a:pt x="252" y="450"/>
                  </a:cubicBezTo>
                  <a:cubicBezTo>
                    <a:pt x="252" y="450"/>
                    <a:pt x="259" y="451"/>
                    <a:pt x="261" y="452"/>
                  </a:cubicBezTo>
                  <a:cubicBezTo>
                    <a:pt x="264" y="453"/>
                    <a:pt x="267" y="456"/>
                    <a:pt x="267" y="456"/>
                  </a:cubicBezTo>
                  <a:cubicBezTo>
                    <a:pt x="267" y="467"/>
                    <a:pt x="267" y="467"/>
                    <a:pt x="267" y="467"/>
                  </a:cubicBezTo>
                  <a:cubicBezTo>
                    <a:pt x="264" y="471"/>
                    <a:pt x="264" y="471"/>
                    <a:pt x="264" y="471"/>
                  </a:cubicBezTo>
                  <a:cubicBezTo>
                    <a:pt x="266" y="475"/>
                    <a:pt x="266" y="475"/>
                    <a:pt x="266" y="475"/>
                  </a:cubicBezTo>
                  <a:cubicBezTo>
                    <a:pt x="264" y="486"/>
                    <a:pt x="264" y="486"/>
                    <a:pt x="264" y="486"/>
                  </a:cubicBezTo>
                  <a:cubicBezTo>
                    <a:pt x="264" y="486"/>
                    <a:pt x="269" y="483"/>
                    <a:pt x="272" y="483"/>
                  </a:cubicBezTo>
                  <a:cubicBezTo>
                    <a:pt x="274" y="483"/>
                    <a:pt x="276" y="486"/>
                    <a:pt x="276" y="486"/>
                  </a:cubicBezTo>
                  <a:cubicBezTo>
                    <a:pt x="274" y="491"/>
                    <a:pt x="274" y="491"/>
                    <a:pt x="274" y="491"/>
                  </a:cubicBezTo>
                  <a:cubicBezTo>
                    <a:pt x="282" y="493"/>
                    <a:pt x="282" y="493"/>
                    <a:pt x="282" y="493"/>
                  </a:cubicBezTo>
                  <a:cubicBezTo>
                    <a:pt x="283" y="498"/>
                    <a:pt x="283" y="498"/>
                    <a:pt x="283" y="498"/>
                  </a:cubicBezTo>
                  <a:cubicBezTo>
                    <a:pt x="286" y="499"/>
                    <a:pt x="286" y="499"/>
                    <a:pt x="286" y="499"/>
                  </a:cubicBezTo>
                  <a:cubicBezTo>
                    <a:pt x="289" y="508"/>
                    <a:pt x="289" y="508"/>
                    <a:pt x="289" y="508"/>
                  </a:cubicBezTo>
                  <a:cubicBezTo>
                    <a:pt x="291" y="514"/>
                    <a:pt x="291" y="514"/>
                    <a:pt x="291" y="514"/>
                  </a:cubicBezTo>
                  <a:cubicBezTo>
                    <a:pt x="293" y="515"/>
                    <a:pt x="293" y="515"/>
                    <a:pt x="293" y="515"/>
                  </a:cubicBezTo>
                  <a:cubicBezTo>
                    <a:pt x="293" y="515"/>
                    <a:pt x="294" y="522"/>
                    <a:pt x="292" y="526"/>
                  </a:cubicBezTo>
                  <a:cubicBezTo>
                    <a:pt x="291" y="526"/>
                    <a:pt x="291" y="526"/>
                    <a:pt x="291" y="527"/>
                  </a:cubicBezTo>
                  <a:cubicBezTo>
                    <a:pt x="293" y="527"/>
                    <a:pt x="295" y="529"/>
                    <a:pt x="298" y="529"/>
                  </a:cubicBezTo>
                  <a:cubicBezTo>
                    <a:pt x="301" y="529"/>
                    <a:pt x="307" y="524"/>
                    <a:pt x="313" y="525"/>
                  </a:cubicBezTo>
                  <a:cubicBezTo>
                    <a:pt x="318" y="526"/>
                    <a:pt x="310" y="534"/>
                    <a:pt x="317" y="535"/>
                  </a:cubicBezTo>
                  <a:cubicBezTo>
                    <a:pt x="322" y="536"/>
                    <a:pt x="321" y="530"/>
                    <a:pt x="323" y="529"/>
                  </a:cubicBezTo>
                  <a:cubicBezTo>
                    <a:pt x="324" y="526"/>
                    <a:pt x="338" y="524"/>
                    <a:pt x="343" y="529"/>
                  </a:cubicBezTo>
                  <a:cubicBezTo>
                    <a:pt x="349" y="533"/>
                    <a:pt x="337" y="542"/>
                    <a:pt x="348" y="544"/>
                  </a:cubicBezTo>
                  <a:cubicBezTo>
                    <a:pt x="357" y="544"/>
                    <a:pt x="351" y="536"/>
                    <a:pt x="351" y="536"/>
                  </a:cubicBezTo>
                  <a:cubicBezTo>
                    <a:pt x="351" y="536"/>
                    <a:pt x="357" y="534"/>
                    <a:pt x="365" y="531"/>
                  </a:cubicBezTo>
                  <a:cubicBezTo>
                    <a:pt x="371" y="527"/>
                    <a:pt x="379" y="527"/>
                    <a:pt x="384" y="532"/>
                  </a:cubicBezTo>
                  <a:cubicBezTo>
                    <a:pt x="390" y="535"/>
                    <a:pt x="396" y="532"/>
                    <a:pt x="402" y="538"/>
                  </a:cubicBezTo>
                  <a:cubicBezTo>
                    <a:pt x="409" y="545"/>
                    <a:pt x="401" y="554"/>
                    <a:pt x="401" y="554"/>
                  </a:cubicBezTo>
                  <a:cubicBezTo>
                    <a:pt x="413" y="570"/>
                    <a:pt x="413" y="570"/>
                    <a:pt x="413" y="570"/>
                  </a:cubicBezTo>
                  <a:cubicBezTo>
                    <a:pt x="411" y="588"/>
                    <a:pt x="411" y="588"/>
                    <a:pt x="411" y="588"/>
                  </a:cubicBezTo>
                  <a:cubicBezTo>
                    <a:pt x="411" y="588"/>
                    <a:pt x="422" y="590"/>
                    <a:pt x="429" y="594"/>
                  </a:cubicBezTo>
                  <a:cubicBezTo>
                    <a:pt x="435" y="597"/>
                    <a:pt x="426" y="604"/>
                    <a:pt x="426" y="604"/>
                  </a:cubicBezTo>
                  <a:cubicBezTo>
                    <a:pt x="434" y="606"/>
                    <a:pt x="434" y="606"/>
                    <a:pt x="434" y="606"/>
                  </a:cubicBezTo>
                  <a:cubicBezTo>
                    <a:pt x="434" y="606"/>
                    <a:pt x="435" y="611"/>
                    <a:pt x="437" y="615"/>
                  </a:cubicBezTo>
                  <a:cubicBezTo>
                    <a:pt x="438" y="619"/>
                    <a:pt x="456" y="620"/>
                    <a:pt x="456" y="620"/>
                  </a:cubicBezTo>
                  <a:cubicBezTo>
                    <a:pt x="456" y="620"/>
                    <a:pt x="462" y="621"/>
                    <a:pt x="465" y="625"/>
                  </a:cubicBezTo>
                  <a:cubicBezTo>
                    <a:pt x="468" y="628"/>
                    <a:pt x="466" y="641"/>
                    <a:pt x="466" y="641"/>
                  </a:cubicBezTo>
                  <a:cubicBezTo>
                    <a:pt x="479" y="637"/>
                    <a:pt x="479" y="637"/>
                    <a:pt x="479" y="637"/>
                  </a:cubicBezTo>
                  <a:cubicBezTo>
                    <a:pt x="495" y="639"/>
                    <a:pt x="495" y="639"/>
                    <a:pt x="495" y="639"/>
                  </a:cubicBezTo>
                  <a:cubicBezTo>
                    <a:pt x="490" y="646"/>
                    <a:pt x="490" y="646"/>
                    <a:pt x="490" y="646"/>
                  </a:cubicBezTo>
                  <a:cubicBezTo>
                    <a:pt x="510" y="655"/>
                    <a:pt x="510" y="655"/>
                    <a:pt x="510" y="655"/>
                  </a:cubicBezTo>
                  <a:cubicBezTo>
                    <a:pt x="511" y="660"/>
                    <a:pt x="511" y="660"/>
                    <a:pt x="511" y="660"/>
                  </a:cubicBezTo>
                  <a:cubicBezTo>
                    <a:pt x="500" y="664"/>
                    <a:pt x="500" y="664"/>
                    <a:pt x="500" y="664"/>
                  </a:cubicBezTo>
                  <a:cubicBezTo>
                    <a:pt x="502" y="669"/>
                    <a:pt x="502" y="669"/>
                    <a:pt x="502" y="669"/>
                  </a:cubicBezTo>
                  <a:cubicBezTo>
                    <a:pt x="502" y="669"/>
                    <a:pt x="499" y="677"/>
                    <a:pt x="490" y="681"/>
                  </a:cubicBezTo>
                  <a:cubicBezTo>
                    <a:pt x="481" y="687"/>
                    <a:pt x="472" y="679"/>
                    <a:pt x="472" y="679"/>
                  </a:cubicBezTo>
                  <a:cubicBezTo>
                    <a:pt x="461" y="682"/>
                    <a:pt x="461" y="682"/>
                    <a:pt x="461" y="682"/>
                  </a:cubicBezTo>
                  <a:cubicBezTo>
                    <a:pt x="462" y="690"/>
                    <a:pt x="462" y="690"/>
                    <a:pt x="462" y="690"/>
                  </a:cubicBezTo>
                  <a:cubicBezTo>
                    <a:pt x="459" y="697"/>
                    <a:pt x="459" y="697"/>
                    <a:pt x="459" y="697"/>
                  </a:cubicBezTo>
                  <a:cubicBezTo>
                    <a:pt x="459" y="697"/>
                    <a:pt x="467" y="699"/>
                    <a:pt x="472" y="704"/>
                  </a:cubicBezTo>
                  <a:cubicBezTo>
                    <a:pt x="479" y="709"/>
                    <a:pt x="477" y="715"/>
                    <a:pt x="477" y="715"/>
                  </a:cubicBezTo>
                  <a:cubicBezTo>
                    <a:pt x="477" y="715"/>
                    <a:pt x="479" y="716"/>
                    <a:pt x="481" y="720"/>
                  </a:cubicBezTo>
                  <a:cubicBezTo>
                    <a:pt x="484" y="724"/>
                    <a:pt x="485" y="736"/>
                    <a:pt x="485" y="736"/>
                  </a:cubicBezTo>
                  <a:cubicBezTo>
                    <a:pt x="489" y="739"/>
                    <a:pt x="489" y="739"/>
                    <a:pt x="489" y="739"/>
                  </a:cubicBezTo>
                  <a:cubicBezTo>
                    <a:pt x="493" y="739"/>
                    <a:pt x="500" y="740"/>
                    <a:pt x="503" y="737"/>
                  </a:cubicBezTo>
                  <a:cubicBezTo>
                    <a:pt x="508" y="734"/>
                    <a:pt x="507" y="719"/>
                    <a:pt x="507" y="719"/>
                  </a:cubicBezTo>
                  <a:cubicBezTo>
                    <a:pt x="526" y="719"/>
                    <a:pt x="526" y="719"/>
                    <a:pt x="526" y="719"/>
                  </a:cubicBezTo>
                  <a:cubicBezTo>
                    <a:pt x="529" y="719"/>
                    <a:pt x="529" y="719"/>
                    <a:pt x="529" y="719"/>
                  </a:cubicBezTo>
                  <a:cubicBezTo>
                    <a:pt x="533" y="718"/>
                    <a:pt x="539" y="706"/>
                    <a:pt x="539" y="706"/>
                  </a:cubicBezTo>
                  <a:cubicBezTo>
                    <a:pt x="552" y="706"/>
                    <a:pt x="552" y="706"/>
                    <a:pt x="552" y="706"/>
                  </a:cubicBezTo>
                  <a:cubicBezTo>
                    <a:pt x="552" y="706"/>
                    <a:pt x="552" y="700"/>
                    <a:pt x="560" y="699"/>
                  </a:cubicBezTo>
                  <a:cubicBezTo>
                    <a:pt x="568" y="699"/>
                    <a:pt x="567" y="705"/>
                    <a:pt x="567" y="705"/>
                  </a:cubicBezTo>
                  <a:cubicBezTo>
                    <a:pt x="576" y="706"/>
                    <a:pt x="576" y="706"/>
                    <a:pt x="576" y="706"/>
                  </a:cubicBezTo>
                  <a:cubicBezTo>
                    <a:pt x="576" y="706"/>
                    <a:pt x="576" y="713"/>
                    <a:pt x="580" y="719"/>
                  </a:cubicBezTo>
                  <a:cubicBezTo>
                    <a:pt x="584" y="724"/>
                    <a:pt x="596" y="725"/>
                    <a:pt x="599" y="729"/>
                  </a:cubicBezTo>
                  <a:cubicBezTo>
                    <a:pt x="602" y="735"/>
                    <a:pt x="584" y="739"/>
                    <a:pt x="584" y="739"/>
                  </a:cubicBezTo>
                  <a:cubicBezTo>
                    <a:pt x="584" y="739"/>
                    <a:pt x="587" y="740"/>
                    <a:pt x="592" y="744"/>
                  </a:cubicBezTo>
                  <a:cubicBezTo>
                    <a:pt x="597" y="747"/>
                    <a:pt x="595" y="755"/>
                    <a:pt x="595" y="755"/>
                  </a:cubicBezTo>
                  <a:cubicBezTo>
                    <a:pt x="600" y="755"/>
                    <a:pt x="600" y="755"/>
                    <a:pt x="600" y="755"/>
                  </a:cubicBezTo>
                  <a:cubicBezTo>
                    <a:pt x="599" y="762"/>
                    <a:pt x="599" y="762"/>
                    <a:pt x="599" y="762"/>
                  </a:cubicBezTo>
                  <a:cubicBezTo>
                    <a:pt x="613" y="759"/>
                    <a:pt x="613" y="759"/>
                    <a:pt x="613" y="759"/>
                  </a:cubicBezTo>
                  <a:cubicBezTo>
                    <a:pt x="619" y="763"/>
                    <a:pt x="619" y="763"/>
                    <a:pt x="619" y="763"/>
                  </a:cubicBezTo>
                  <a:cubicBezTo>
                    <a:pt x="619" y="763"/>
                    <a:pt x="629" y="753"/>
                    <a:pt x="634" y="753"/>
                  </a:cubicBezTo>
                  <a:cubicBezTo>
                    <a:pt x="639" y="753"/>
                    <a:pt x="639" y="762"/>
                    <a:pt x="639" y="762"/>
                  </a:cubicBezTo>
                  <a:cubicBezTo>
                    <a:pt x="645" y="758"/>
                    <a:pt x="645" y="758"/>
                    <a:pt x="645" y="758"/>
                  </a:cubicBezTo>
                  <a:cubicBezTo>
                    <a:pt x="645" y="758"/>
                    <a:pt x="649" y="759"/>
                    <a:pt x="650" y="759"/>
                  </a:cubicBezTo>
                  <a:cubicBezTo>
                    <a:pt x="651" y="759"/>
                    <a:pt x="648" y="767"/>
                    <a:pt x="648" y="767"/>
                  </a:cubicBezTo>
                  <a:cubicBezTo>
                    <a:pt x="661" y="783"/>
                    <a:pt x="661" y="783"/>
                    <a:pt x="661" y="783"/>
                  </a:cubicBezTo>
                  <a:cubicBezTo>
                    <a:pt x="659" y="788"/>
                    <a:pt x="659" y="788"/>
                    <a:pt x="659" y="788"/>
                  </a:cubicBezTo>
                  <a:cubicBezTo>
                    <a:pt x="659" y="788"/>
                    <a:pt x="675" y="800"/>
                    <a:pt x="680" y="795"/>
                  </a:cubicBezTo>
                  <a:cubicBezTo>
                    <a:pt x="686" y="791"/>
                    <a:pt x="687" y="789"/>
                    <a:pt x="693" y="788"/>
                  </a:cubicBezTo>
                  <a:cubicBezTo>
                    <a:pt x="698" y="787"/>
                    <a:pt x="698" y="794"/>
                    <a:pt x="701" y="794"/>
                  </a:cubicBezTo>
                  <a:cubicBezTo>
                    <a:pt x="704" y="794"/>
                    <a:pt x="704" y="790"/>
                    <a:pt x="704" y="790"/>
                  </a:cubicBezTo>
                  <a:cubicBezTo>
                    <a:pt x="711" y="790"/>
                    <a:pt x="711" y="790"/>
                    <a:pt x="711" y="790"/>
                  </a:cubicBezTo>
                  <a:cubicBezTo>
                    <a:pt x="712" y="795"/>
                    <a:pt x="712" y="795"/>
                    <a:pt x="712" y="795"/>
                  </a:cubicBezTo>
                  <a:cubicBezTo>
                    <a:pt x="717" y="797"/>
                    <a:pt x="717" y="797"/>
                    <a:pt x="717" y="797"/>
                  </a:cubicBezTo>
                  <a:cubicBezTo>
                    <a:pt x="717" y="797"/>
                    <a:pt x="720" y="790"/>
                    <a:pt x="721" y="786"/>
                  </a:cubicBezTo>
                  <a:cubicBezTo>
                    <a:pt x="723" y="783"/>
                    <a:pt x="734" y="779"/>
                    <a:pt x="734" y="779"/>
                  </a:cubicBezTo>
                  <a:cubicBezTo>
                    <a:pt x="744" y="768"/>
                    <a:pt x="744" y="768"/>
                    <a:pt x="744" y="768"/>
                  </a:cubicBezTo>
                  <a:cubicBezTo>
                    <a:pt x="748" y="773"/>
                    <a:pt x="748" y="773"/>
                    <a:pt x="748" y="773"/>
                  </a:cubicBezTo>
                  <a:cubicBezTo>
                    <a:pt x="753" y="774"/>
                    <a:pt x="753" y="774"/>
                    <a:pt x="753" y="774"/>
                  </a:cubicBezTo>
                  <a:cubicBezTo>
                    <a:pt x="754" y="778"/>
                    <a:pt x="754" y="778"/>
                    <a:pt x="754" y="778"/>
                  </a:cubicBezTo>
                  <a:cubicBezTo>
                    <a:pt x="764" y="788"/>
                    <a:pt x="764" y="788"/>
                    <a:pt x="764" y="788"/>
                  </a:cubicBezTo>
                  <a:cubicBezTo>
                    <a:pt x="774" y="788"/>
                    <a:pt x="774" y="788"/>
                    <a:pt x="774" y="788"/>
                  </a:cubicBezTo>
                  <a:cubicBezTo>
                    <a:pt x="779" y="791"/>
                    <a:pt x="779" y="791"/>
                    <a:pt x="779" y="791"/>
                  </a:cubicBezTo>
                  <a:cubicBezTo>
                    <a:pt x="782" y="788"/>
                    <a:pt x="782" y="788"/>
                    <a:pt x="782" y="788"/>
                  </a:cubicBezTo>
                  <a:cubicBezTo>
                    <a:pt x="782" y="778"/>
                    <a:pt x="782" y="778"/>
                    <a:pt x="782" y="778"/>
                  </a:cubicBezTo>
                  <a:cubicBezTo>
                    <a:pt x="797" y="783"/>
                    <a:pt x="797" y="783"/>
                    <a:pt x="797" y="783"/>
                  </a:cubicBezTo>
                  <a:cubicBezTo>
                    <a:pt x="801" y="777"/>
                    <a:pt x="801" y="777"/>
                    <a:pt x="801" y="777"/>
                  </a:cubicBezTo>
                  <a:cubicBezTo>
                    <a:pt x="811" y="783"/>
                    <a:pt x="811" y="783"/>
                    <a:pt x="811" y="783"/>
                  </a:cubicBezTo>
                  <a:cubicBezTo>
                    <a:pt x="819" y="783"/>
                    <a:pt x="819" y="783"/>
                    <a:pt x="819" y="783"/>
                  </a:cubicBezTo>
                  <a:cubicBezTo>
                    <a:pt x="821" y="775"/>
                    <a:pt x="821" y="775"/>
                    <a:pt x="821" y="775"/>
                  </a:cubicBezTo>
                  <a:cubicBezTo>
                    <a:pt x="826" y="774"/>
                    <a:pt x="826" y="774"/>
                    <a:pt x="826" y="774"/>
                  </a:cubicBezTo>
                  <a:cubicBezTo>
                    <a:pt x="826" y="774"/>
                    <a:pt x="829" y="778"/>
                    <a:pt x="830" y="781"/>
                  </a:cubicBezTo>
                  <a:cubicBezTo>
                    <a:pt x="831" y="783"/>
                    <a:pt x="836" y="782"/>
                    <a:pt x="836" y="782"/>
                  </a:cubicBezTo>
                  <a:cubicBezTo>
                    <a:pt x="838" y="778"/>
                    <a:pt x="838" y="778"/>
                    <a:pt x="838" y="778"/>
                  </a:cubicBezTo>
                  <a:cubicBezTo>
                    <a:pt x="845" y="778"/>
                    <a:pt x="845" y="778"/>
                    <a:pt x="845" y="778"/>
                  </a:cubicBezTo>
                  <a:cubicBezTo>
                    <a:pt x="845" y="778"/>
                    <a:pt x="847" y="782"/>
                    <a:pt x="851" y="784"/>
                  </a:cubicBezTo>
                  <a:cubicBezTo>
                    <a:pt x="856" y="786"/>
                    <a:pt x="862" y="784"/>
                    <a:pt x="862" y="784"/>
                  </a:cubicBezTo>
                  <a:cubicBezTo>
                    <a:pt x="864" y="777"/>
                    <a:pt x="864" y="777"/>
                    <a:pt x="864" y="777"/>
                  </a:cubicBezTo>
                  <a:cubicBezTo>
                    <a:pt x="870" y="777"/>
                    <a:pt x="870" y="777"/>
                    <a:pt x="870" y="777"/>
                  </a:cubicBezTo>
                  <a:cubicBezTo>
                    <a:pt x="870" y="788"/>
                    <a:pt x="870" y="788"/>
                    <a:pt x="870" y="788"/>
                  </a:cubicBezTo>
                  <a:cubicBezTo>
                    <a:pt x="870" y="788"/>
                    <a:pt x="876" y="791"/>
                    <a:pt x="879" y="800"/>
                  </a:cubicBezTo>
                  <a:cubicBezTo>
                    <a:pt x="881" y="808"/>
                    <a:pt x="868" y="818"/>
                    <a:pt x="868" y="818"/>
                  </a:cubicBezTo>
                  <a:cubicBezTo>
                    <a:pt x="868" y="824"/>
                    <a:pt x="868" y="824"/>
                    <a:pt x="868" y="824"/>
                  </a:cubicBezTo>
                  <a:cubicBezTo>
                    <a:pt x="885" y="823"/>
                    <a:pt x="885" y="823"/>
                    <a:pt x="885" y="823"/>
                  </a:cubicBezTo>
                  <a:cubicBezTo>
                    <a:pt x="885" y="828"/>
                    <a:pt x="885" y="828"/>
                    <a:pt x="885" y="828"/>
                  </a:cubicBezTo>
                  <a:cubicBezTo>
                    <a:pt x="876" y="831"/>
                    <a:pt x="876" y="831"/>
                    <a:pt x="876" y="831"/>
                  </a:cubicBezTo>
                  <a:cubicBezTo>
                    <a:pt x="876" y="846"/>
                    <a:pt x="876" y="846"/>
                    <a:pt x="876" y="846"/>
                  </a:cubicBezTo>
                  <a:cubicBezTo>
                    <a:pt x="876" y="846"/>
                    <a:pt x="882" y="845"/>
                    <a:pt x="889" y="849"/>
                  </a:cubicBezTo>
                  <a:cubicBezTo>
                    <a:pt x="896" y="853"/>
                    <a:pt x="892" y="861"/>
                    <a:pt x="892" y="861"/>
                  </a:cubicBezTo>
                  <a:cubicBezTo>
                    <a:pt x="897" y="862"/>
                    <a:pt x="897" y="862"/>
                    <a:pt x="897" y="862"/>
                  </a:cubicBezTo>
                  <a:cubicBezTo>
                    <a:pt x="898" y="876"/>
                    <a:pt x="898" y="876"/>
                    <a:pt x="898" y="876"/>
                  </a:cubicBezTo>
                  <a:cubicBezTo>
                    <a:pt x="895" y="879"/>
                    <a:pt x="895" y="879"/>
                    <a:pt x="895" y="879"/>
                  </a:cubicBezTo>
                  <a:cubicBezTo>
                    <a:pt x="895" y="879"/>
                    <a:pt x="900" y="883"/>
                    <a:pt x="900" y="889"/>
                  </a:cubicBezTo>
                  <a:cubicBezTo>
                    <a:pt x="901" y="896"/>
                    <a:pt x="874" y="899"/>
                    <a:pt x="866" y="901"/>
                  </a:cubicBezTo>
                  <a:cubicBezTo>
                    <a:pt x="859" y="904"/>
                    <a:pt x="860" y="909"/>
                    <a:pt x="861" y="913"/>
                  </a:cubicBezTo>
                  <a:cubicBezTo>
                    <a:pt x="861" y="916"/>
                    <a:pt x="856" y="919"/>
                    <a:pt x="849" y="923"/>
                  </a:cubicBezTo>
                  <a:cubicBezTo>
                    <a:pt x="843" y="926"/>
                    <a:pt x="843" y="939"/>
                    <a:pt x="847" y="945"/>
                  </a:cubicBezTo>
                  <a:cubicBezTo>
                    <a:pt x="850" y="950"/>
                    <a:pt x="852" y="955"/>
                    <a:pt x="852" y="958"/>
                  </a:cubicBezTo>
                  <a:cubicBezTo>
                    <a:pt x="870" y="954"/>
                    <a:pt x="870" y="954"/>
                    <a:pt x="870" y="954"/>
                  </a:cubicBezTo>
                  <a:cubicBezTo>
                    <a:pt x="870" y="945"/>
                    <a:pt x="870" y="945"/>
                    <a:pt x="870" y="945"/>
                  </a:cubicBezTo>
                  <a:cubicBezTo>
                    <a:pt x="881" y="945"/>
                    <a:pt x="881" y="945"/>
                    <a:pt x="881" y="945"/>
                  </a:cubicBezTo>
                  <a:cubicBezTo>
                    <a:pt x="880" y="940"/>
                    <a:pt x="880" y="940"/>
                    <a:pt x="880" y="940"/>
                  </a:cubicBezTo>
                  <a:cubicBezTo>
                    <a:pt x="884" y="934"/>
                    <a:pt x="884" y="934"/>
                    <a:pt x="884" y="934"/>
                  </a:cubicBezTo>
                  <a:cubicBezTo>
                    <a:pt x="894" y="934"/>
                    <a:pt x="894" y="934"/>
                    <a:pt x="894" y="934"/>
                  </a:cubicBezTo>
                  <a:cubicBezTo>
                    <a:pt x="893" y="940"/>
                    <a:pt x="893" y="940"/>
                    <a:pt x="893" y="940"/>
                  </a:cubicBezTo>
                  <a:cubicBezTo>
                    <a:pt x="900" y="949"/>
                    <a:pt x="900" y="949"/>
                    <a:pt x="900" y="949"/>
                  </a:cubicBezTo>
                  <a:cubicBezTo>
                    <a:pt x="891" y="948"/>
                    <a:pt x="891" y="948"/>
                    <a:pt x="891" y="948"/>
                  </a:cubicBezTo>
                  <a:cubicBezTo>
                    <a:pt x="891" y="948"/>
                    <a:pt x="887" y="955"/>
                    <a:pt x="883" y="964"/>
                  </a:cubicBezTo>
                  <a:cubicBezTo>
                    <a:pt x="880" y="974"/>
                    <a:pt x="871" y="971"/>
                    <a:pt x="871" y="971"/>
                  </a:cubicBezTo>
                  <a:cubicBezTo>
                    <a:pt x="870" y="978"/>
                    <a:pt x="870" y="978"/>
                    <a:pt x="870" y="978"/>
                  </a:cubicBezTo>
                  <a:cubicBezTo>
                    <a:pt x="878" y="977"/>
                    <a:pt x="878" y="977"/>
                    <a:pt x="878" y="977"/>
                  </a:cubicBezTo>
                  <a:cubicBezTo>
                    <a:pt x="876" y="983"/>
                    <a:pt x="876" y="983"/>
                    <a:pt x="876" y="983"/>
                  </a:cubicBezTo>
                  <a:cubicBezTo>
                    <a:pt x="866" y="983"/>
                    <a:pt x="866" y="983"/>
                    <a:pt x="866" y="983"/>
                  </a:cubicBezTo>
                  <a:cubicBezTo>
                    <a:pt x="858" y="992"/>
                    <a:pt x="858" y="992"/>
                    <a:pt x="858" y="992"/>
                  </a:cubicBezTo>
                  <a:cubicBezTo>
                    <a:pt x="843" y="992"/>
                    <a:pt x="843" y="992"/>
                    <a:pt x="843" y="992"/>
                  </a:cubicBezTo>
                  <a:cubicBezTo>
                    <a:pt x="855" y="1009"/>
                    <a:pt x="855" y="1009"/>
                    <a:pt x="855" y="1009"/>
                  </a:cubicBezTo>
                  <a:cubicBezTo>
                    <a:pt x="855" y="1009"/>
                    <a:pt x="862" y="1005"/>
                    <a:pt x="867" y="1005"/>
                  </a:cubicBezTo>
                  <a:cubicBezTo>
                    <a:pt x="874" y="1005"/>
                    <a:pt x="876" y="1014"/>
                    <a:pt x="876" y="1014"/>
                  </a:cubicBezTo>
                  <a:cubicBezTo>
                    <a:pt x="876" y="1014"/>
                    <a:pt x="893" y="1012"/>
                    <a:pt x="894" y="1020"/>
                  </a:cubicBezTo>
                  <a:cubicBezTo>
                    <a:pt x="895" y="1026"/>
                    <a:pt x="880" y="1019"/>
                    <a:pt x="880" y="1019"/>
                  </a:cubicBezTo>
                  <a:cubicBezTo>
                    <a:pt x="877" y="1033"/>
                    <a:pt x="877" y="1033"/>
                    <a:pt x="877" y="1033"/>
                  </a:cubicBezTo>
                  <a:cubicBezTo>
                    <a:pt x="873" y="1025"/>
                    <a:pt x="873" y="1025"/>
                    <a:pt x="873" y="1025"/>
                  </a:cubicBezTo>
                  <a:cubicBezTo>
                    <a:pt x="867" y="1028"/>
                    <a:pt x="867" y="1028"/>
                    <a:pt x="867" y="1028"/>
                  </a:cubicBezTo>
                  <a:cubicBezTo>
                    <a:pt x="867" y="1028"/>
                    <a:pt x="871" y="1044"/>
                    <a:pt x="871" y="1049"/>
                  </a:cubicBezTo>
                  <a:cubicBezTo>
                    <a:pt x="871" y="1053"/>
                    <a:pt x="865" y="1053"/>
                    <a:pt x="862" y="1057"/>
                  </a:cubicBezTo>
                  <a:cubicBezTo>
                    <a:pt x="859" y="1060"/>
                    <a:pt x="868" y="1068"/>
                    <a:pt x="866" y="1073"/>
                  </a:cubicBezTo>
                  <a:cubicBezTo>
                    <a:pt x="864" y="1080"/>
                    <a:pt x="859" y="1091"/>
                    <a:pt x="852" y="1092"/>
                  </a:cubicBezTo>
                  <a:cubicBezTo>
                    <a:pt x="846" y="1092"/>
                    <a:pt x="844" y="1084"/>
                    <a:pt x="844" y="1084"/>
                  </a:cubicBezTo>
                  <a:cubicBezTo>
                    <a:pt x="830" y="1085"/>
                    <a:pt x="830" y="1085"/>
                    <a:pt x="830" y="1085"/>
                  </a:cubicBezTo>
                  <a:cubicBezTo>
                    <a:pt x="831" y="1090"/>
                    <a:pt x="831" y="1090"/>
                    <a:pt x="831" y="1090"/>
                  </a:cubicBezTo>
                  <a:cubicBezTo>
                    <a:pt x="831" y="1090"/>
                    <a:pt x="841" y="1091"/>
                    <a:pt x="842" y="1093"/>
                  </a:cubicBezTo>
                  <a:cubicBezTo>
                    <a:pt x="842" y="1096"/>
                    <a:pt x="830" y="1103"/>
                    <a:pt x="830" y="1103"/>
                  </a:cubicBezTo>
                  <a:cubicBezTo>
                    <a:pt x="833" y="1108"/>
                    <a:pt x="833" y="1108"/>
                    <a:pt x="833" y="1108"/>
                  </a:cubicBezTo>
                  <a:cubicBezTo>
                    <a:pt x="847" y="1103"/>
                    <a:pt x="847" y="1103"/>
                    <a:pt x="847" y="1103"/>
                  </a:cubicBezTo>
                  <a:cubicBezTo>
                    <a:pt x="847" y="1103"/>
                    <a:pt x="841" y="1098"/>
                    <a:pt x="851" y="1097"/>
                  </a:cubicBezTo>
                  <a:cubicBezTo>
                    <a:pt x="862" y="1097"/>
                    <a:pt x="852" y="1104"/>
                    <a:pt x="852" y="1104"/>
                  </a:cubicBezTo>
                  <a:cubicBezTo>
                    <a:pt x="865" y="1107"/>
                    <a:pt x="865" y="1107"/>
                    <a:pt x="865" y="1107"/>
                  </a:cubicBezTo>
                  <a:cubicBezTo>
                    <a:pt x="873" y="1120"/>
                    <a:pt x="873" y="1120"/>
                    <a:pt x="873" y="1120"/>
                  </a:cubicBezTo>
                  <a:cubicBezTo>
                    <a:pt x="894" y="1118"/>
                    <a:pt x="894" y="1118"/>
                    <a:pt x="894" y="1118"/>
                  </a:cubicBezTo>
                  <a:cubicBezTo>
                    <a:pt x="895" y="1112"/>
                    <a:pt x="895" y="1112"/>
                    <a:pt x="895" y="1112"/>
                  </a:cubicBezTo>
                  <a:cubicBezTo>
                    <a:pt x="903" y="1118"/>
                    <a:pt x="903" y="1118"/>
                    <a:pt x="903" y="1118"/>
                  </a:cubicBezTo>
                  <a:cubicBezTo>
                    <a:pt x="908" y="1118"/>
                    <a:pt x="908" y="1118"/>
                    <a:pt x="908" y="1118"/>
                  </a:cubicBezTo>
                  <a:cubicBezTo>
                    <a:pt x="911" y="1123"/>
                    <a:pt x="911" y="1123"/>
                    <a:pt x="911" y="1123"/>
                  </a:cubicBezTo>
                  <a:cubicBezTo>
                    <a:pt x="917" y="1122"/>
                    <a:pt x="917" y="1122"/>
                    <a:pt x="917" y="1122"/>
                  </a:cubicBezTo>
                  <a:cubicBezTo>
                    <a:pt x="926" y="1125"/>
                    <a:pt x="926" y="1125"/>
                    <a:pt x="926" y="1125"/>
                  </a:cubicBezTo>
                  <a:cubicBezTo>
                    <a:pt x="929" y="1122"/>
                    <a:pt x="929" y="1122"/>
                    <a:pt x="929" y="1122"/>
                  </a:cubicBezTo>
                  <a:cubicBezTo>
                    <a:pt x="943" y="1121"/>
                    <a:pt x="943" y="1121"/>
                    <a:pt x="943" y="1121"/>
                  </a:cubicBezTo>
                  <a:cubicBezTo>
                    <a:pt x="949" y="1128"/>
                    <a:pt x="949" y="1128"/>
                    <a:pt x="949" y="1128"/>
                  </a:cubicBezTo>
                  <a:cubicBezTo>
                    <a:pt x="949" y="1128"/>
                    <a:pt x="970" y="1130"/>
                    <a:pt x="976" y="1133"/>
                  </a:cubicBezTo>
                  <a:cubicBezTo>
                    <a:pt x="982" y="1136"/>
                    <a:pt x="998" y="1147"/>
                    <a:pt x="998" y="1147"/>
                  </a:cubicBezTo>
                  <a:cubicBezTo>
                    <a:pt x="1003" y="1146"/>
                    <a:pt x="1003" y="1146"/>
                    <a:pt x="1003" y="1146"/>
                  </a:cubicBezTo>
                  <a:cubicBezTo>
                    <a:pt x="1007" y="1150"/>
                    <a:pt x="1007" y="1150"/>
                    <a:pt x="1007" y="1150"/>
                  </a:cubicBezTo>
                  <a:cubicBezTo>
                    <a:pt x="1016" y="1151"/>
                    <a:pt x="1016" y="1151"/>
                    <a:pt x="1016" y="1151"/>
                  </a:cubicBezTo>
                  <a:cubicBezTo>
                    <a:pt x="1019" y="1155"/>
                    <a:pt x="1019" y="1155"/>
                    <a:pt x="1019" y="1155"/>
                  </a:cubicBezTo>
                  <a:cubicBezTo>
                    <a:pt x="1024" y="1154"/>
                    <a:pt x="1024" y="1154"/>
                    <a:pt x="1024" y="1154"/>
                  </a:cubicBezTo>
                  <a:cubicBezTo>
                    <a:pt x="1024" y="1154"/>
                    <a:pt x="1024" y="1144"/>
                    <a:pt x="1028" y="1139"/>
                  </a:cubicBezTo>
                  <a:cubicBezTo>
                    <a:pt x="1031" y="1135"/>
                    <a:pt x="1047" y="1137"/>
                    <a:pt x="1047" y="1137"/>
                  </a:cubicBezTo>
                  <a:cubicBezTo>
                    <a:pt x="1050" y="1132"/>
                    <a:pt x="1050" y="1132"/>
                    <a:pt x="1050" y="1132"/>
                  </a:cubicBezTo>
                  <a:cubicBezTo>
                    <a:pt x="1072" y="1135"/>
                    <a:pt x="1072" y="1135"/>
                    <a:pt x="1072" y="1135"/>
                  </a:cubicBezTo>
                  <a:cubicBezTo>
                    <a:pt x="1073" y="1134"/>
                    <a:pt x="1073" y="1134"/>
                    <a:pt x="1073" y="1134"/>
                  </a:cubicBezTo>
                  <a:cubicBezTo>
                    <a:pt x="1080" y="1134"/>
                    <a:pt x="1080" y="1134"/>
                    <a:pt x="1080" y="1134"/>
                  </a:cubicBezTo>
                  <a:cubicBezTo>
                    <a:pt x="1085" y="1130"/>
                    <a:pt x="1085" y="1130"/>
                    <a:pt x="1085" y="1130"/>
                  </a:cubicBezTo>
                  <a:cubicBezTo>
                    <a:pt x="1085" y="1130"/>
                    <a:pt x="1095" y="1136"/>
                    <a:pt x="1107" y="1133"/>
                  </a:cubicBezTo>
                  <a:cubicBezTo>
                    <a:pt x="1120" y="1131"/>
                    <a:pt x="1137" y="1117"/>
                    <a:pt x="1137" y="1117"/>
                  </a:cubicBezTo>
                  <a:cubicBezTo>
                    <a:pt x="1143" y="1118"/>
                    <a:pt x="1143" y="1118"/>
                    <a:pt x="1143" y="1118"/>
                  </a:cubicBezTo>
                  <a:cubicBezTo>
                    <a:pt x="1143" y="1118"/>
                    <a:pt x="1146" y="1113"/>
                    <a:pt x="1154" y="1113"/>
                  </a:cubicBezTo>
                  <a:cubicBezTo>
                    <a:pt x="1161" y="1112"/>
                    <a:pt x="1162" y="1117"/>
                    <a:pt x="1169" y="1119"/>
                  </a:cubicBezTo>
                  <a:cubicBezTo>
                    <a:pt x="1175" y="1122"/>
                    <a:pt x="1192" y="1117"/>
                    <a:pt x="1192" y="1117"/>
                  </a:cubicBezTo>
                  <a:cubicBezTo>
                    <a:pt x="1210" y="1117"/>
                    <a:pt x="1210" y="1117"/>
                    <a:pt x="1210" y="1117"/>
                  </a:cubicBezTo>
                  <a:cubicBezTo>
                    <a:pt x="1208" y="1123"/>
                    <a:pt x="1208" y="1123"/>
                    <a:pt x="1208" y="1123"/>
                  </a:cubicBezTo>
                  <a:cubicBezTo>
                    <a:pt x="1208" y="1123"/>
                    <a:pt x="1215" y="1125"/>
                    <a:pt x="1221" y="1124"/>
                  </a:cubicBezTo>
                  <a:cubicBezTo>
                    <a:pt x="1227" y="1124"/>
                    <a:pt x="1233" y="1115"/>
                    <a:pt x="1233" y="1115"/>
                  </a:cubicBezTo>
                  <a:cubicBezTo>
                    <a:pt x="1233" y="1108"/>
                    <a:pt x="1233" y="1108"/>
                    <a:pt x="1233" y="1108"/>
                  </a:cubicBezTo>
                  <a:cubicBezTo>
                    <a:pt x="1233" y="1108"/>
                    <a:pt x="1239" y="1103"/>
                    <a:pt x="1243" y="1100"/>
                  </a:cubicBezTo>
                  <a:cubicBezTo>
                    <a:pt x="1248" y="1098"/>
                    <a:pt x="1259" y="1103"/>
                    <a:pt x="1259" y="1103"/>
                  </a:cubicBezTo>
                  <a:cubicBezTo>
                    <a:pt x="1259" y="1093"/>
                    <a:pt x="1259" y="1093"/>
                    <a:pt x="1259" y="1093"/>
                  </a:cubicBezTo>
                  <a:cubicBezTo>
                    <a:pt x="1266" y="1094"/>
                    <a:pt x="1266" y="1094"/>
                    <a:pt x="1266" y="1094"/>
                  </a:cubicBezTo>
                  <a:cubicBezTo>
                    <a:pt x="1274" y="1090"/>
                    <a:pt x="1274" y="1090"/>
                    <a:pt x="1274" y="1090"/>
                  </a:cubicBezTo>
                  <a:cubicBezTo>
                    <a:pt x="1285" y="1097"/>
                    <a:pt x="1285" y="1097"/>
                    <a:pt x="1285" y="1097"/>
                  </a:cubicBezTo>
                  <a:cubicBezTo>
                    <a:pt x="1291" y="1091"/>
                    <a:pt x="1291" y="1091"/>
                    <a:pt x="1291" y="1091"/>
                  </a:cubicBezTo>
                  <a:cubicBezTo>
                    <a:pt x="1302" y="1088"/>
                    <a:pt x="1302" y="1088"/>
                    <a:pt x="1302" y="1088"/>
                  </a:cubicBezTo>
                  <a:cubicBezTo>
                    <a:pt x="1302" y="1088"/>
                    <a:pt x="1305" y="1105"/>
                    <a:pt x="1309" y="1109"/>
                  </a:cubicBezTo>
                  <a:cubicBezTo>
                    <a:pt x="1315" y="1113"/>
                    <a:pt x="1337" y="1108"/>
                    <a:pt x="1347" y="1108"/>
                  </a:cubicBezTo>
                  <a:cubicBezTo>
                    <a:pt x="1357" y="1107"/>
                    <a:pt x="1359" y="1109"/>
                    <a:pt x="1359" y="1109"/>
                  </a:cubicBezTo>
                  <a:cubicBezTo>
                    <a:pt x="1367" y="1105"/>
                    <a:pt x="1367" y="1105"/>
                    <a:pt x="1367" y="1105"/>
                  </a:cubicBezTo>
                  <a:cubicBezTo>
                    <a:pt x="1367" y="1105"/>
                    <a:pt x="1371" y="1106"/>
                    <a:pt x="1378" y="1106"/>
                  </a:cubicBezTo>
                  <a:cubicBezTo>
                    <a:pt x="1383" y="1106"/>
                    <a:pt x="1388" y="1115"/>
                    <a:pt x="1388" y="1115"/>
                  </a:cubicBezTo>
                  <a:cubicBezTo>
                    <a:pt x="1390" y="1112"/>
                    <a:pt x="1390" y="1112"/>
                    <a:pt x="1390" y="1112"/>
                  </a:cubicBezTo>
                  <a:cubicBezTo>
                    <a:pt x="1390" y="1112"/>
                    <a:pt x="1407" y="1123"/>
                    <a:pt x="1408" y="1123"/>
                  </a:cubicBezTo>
                  <a:cubicBezTo>
                    <a:pt x="1411" y="1123"/>
                    <a:pt x="1417" y="1121"/>
                    <a:pt x="1429" y="1120"/>
                  </a:cubicBezTo>
                  <a:cubicBezTo>
                    <a:pt x="1440" y="1119"/>
                    <a:pt x="1435" y="1108"/>
                    <a:pt x="1435" y="1108"/>
                  </a:cubicBezTo>
                  <a:cubicBezTo>
                    <a:pt x="1438" y="1102"/>
                    <a:pt x="1438" y="1102"/>
                    <a:pt x="1438" y="1102"/>
                  </a:cubicBezTo>
                  <a:cubicBezTo>
                    <a:pt x="1437" y="1091"/>
                    <a:pt x="1437" y="1091"/>
                    <a:pt x="1437" y="1091"/>
                  </a:cubicBezTo>
                  <a:cubicBezTo>
                    <a:pt x="1446" y="1078"/>
                    <a:pt x="1446" y="1078"/>
                    <a:pt x="1446" y="1078"/>
                  </a:cubicBezTo>
                  <a:cubicBezTo>
                    <a:pt x="1445" y="1060"/>
                    <a:pt x="1445" y="1060"/>
                    <a:pt x="1445" y="1060"/>
                  </a:cubicBezTo>
                  <a:cubicBezTo>
                    <a:pt x="1434" y="1060"/>
                    <a:pt x="1434" y="1060"/>
                    <a:pt x="1434" y="1060"/>
                  </a:cubicBezTo>
                  <a:cubicBezTo>
                    <a:pt x="1417" y="1047"/>
                    <a:pt x="1417" y="1047"/>
                    <a:pt x="1417" y="1047"/>
                  </a:cubicBezTo>
                  <a:cubicBezTo>
                    <a:pt x="1417" y="1047"/>
                    <a:pt x="1406" y="1046"/>
                    <a:pt x="1404" y="1045"/>
                  </a:cubicBezTo>
                  <a:cubicBezTo>
                    <a:pt x="1402" y="1045"/>
                    <a:pt x="1391" y="1038"/>
                    <a:pt x="1391" y="1038"/>
                  </a:cubicBezTo>
                  <a:cubicBezTo>
                    <a:pt x="1391" y="1038"/>
                    <a:pt x="1387" y="1038"/>
                    <a:pt x="1382" y="1036"/>
                  </a:cubicBezTo>
                  <a:cubicBezTo>
                    <a:pt x="1378" y="1035"/>
                    <a:pt x="1380" y="1033"/>
                    <a:pt x="1376" y="1026"/>
                  </a:cubicBezTo>
                  <a:cubicBezTo>
                    <a:pt x="1372" y="1020"/>
                    <a:pt x="1365" y="1024"/>
                    <a:pt x="1358" y="1018"/>
                  </a:cubicBezTo>
                  <a:cubicBezTo>
                    <a:pt x="1352" y="1012"/>
                    <a:pt x="1356" y="999"/>
                    <a:pt x="1356" y="999"/>
                  </a:cubicBezTo>
                  <a:cubicBezTo>
                    <a:pt x="1350" y="999"/>
                    <a:pt x="1350" y="999"/>
                    <a:pt x="1350" y="999"/>
                  </a:cubicBezTo>
                  <a:cubicBezTo>
                    <a:pt x="1341" y="977"/>
                    <a:pt x="1341" y="977"/>
                    <a:pt x="1341" y="977"/>
                  </a:cubicBezTo>
                  <a:cubicBezTo>
                    <a:pt x="1341" y="964"/>
                    <a:pt x="1341" y="964"/>
                    <a:pt x="1341" y="964"/>
                  </a:cubicBezTo>
                  <a:cubicBezTo>
                    <a:pt x="1343" y="961"/>
                    <a:pt x="1343" y="961"/>
                    <a:pt x="1343" y="961"/>
                  </a:cubicBezTo>
                  <a:cubicBezTo>
                    <a:pt x="1343" y="961"/>
                    <a:pt x="1342" y="959"/>
                    <a:pt x="1339" y="959"/>
                  </a:cubicBezTo>
                  <a:cubicBezTo>
                    <a:pt x="1335" y="960"/>
                    <a:pt x="1338" y="972"/>
                    <a:pt x="1338" y="972"/>
                  </a:cubicBezTo>
                  <a:cubicBezTo>
                    <a:pt x="1342" y="993"/>
                    <a:pt x="1342" y="993"/>
                    <a:pt x="1342" y="993"/>
                  </a:cubicBezTo>
                  <a:cubicBezTo>
                    <a:pt x="1339" y="992"/>
                    <a:pt x="1339" y="992"/>
                    <a:pt x="1339" y="992"/>
                  </a:cubicBezTo>
                  <a:cubicBezTo>
                    <a:pt x="1337" y="974"/>
                    <a:pt x="1337" y="974"/>
                    <a:pt x="1337" y="974"/>
                  </a:cubicBezTo>
                  <a:cubicBezTo>
                    <a:pt x="1333" y="973"/>
                    <a:pt x="1333" y="973"/>
                    <a:pt x="1333" y="973"/>
                  </a:cubicBezTo>
                  <a:cubicBezTo>
                    <a:pt x="1313" y="957"/>
                    <a:pt x="1313" y="957"/>
                    <a:pt x="1313" y="957"/>
                  </a:cubicBezTo>
                  <a:cubicBezTo>
                    <a:pt x="1313" y="957"/>
                    <a:pt x="1310" y="960"/>
                    <a:pt x="1308" y="960"/>
                  </a:cubicBezTo>
                  <a:cubicBezTo>
                    <a:pt x="1306" y="960"/>
                    <a:pt x="1304" y="955"/>
                    <a:pt x="1301" y="952"/>
                  </a:cubicBezTo>
                  <a:cubicBezTo>
                    <a:pt x="1297" y="950"/>
                    <a:pt x="1286" y="956"/>
                    <a:pt x="1286" y="956"/>
                  </a:cubicBezTo>
                  <a:cubicBezTo>
                    <a:pt x="1286" y="956"/>
                    <a:pt x="1277" y="946"/>
                    <a:pt x="1275" y="942"/>
                  </a:cubicBezTo>
                  <a:cubicBezTo>
                    <a:pt x="1273" y="936"/>
                    <a:pt x="1281" y="930"/>
                    <a:pt x="1285" y="924"/>
                  </a:cubicBezTo>
                  <a:cubicBezTo>
                    <a:pt x="1290" y="917"/>
                    <a:pt x="1287" y="902"/>
                    <a:pt x="1287" y="902"/>
                  </a:cubicBezTo>
                  <a:cubicBezTo>
                    <a:pt x="1283" y="899"/>
                    <a:pt x="1283" y="899"/>
                    <a:pt x="1283" y="899"/>
                  </a:cubicBezTo>
                  <a:cubicBezTo>
                    <a:pt x="1287" y="894"/>
                    <a:pt x="1287" y="894"/>
                    <a:pt x="1287" y="894"/>
                  </a:cubicBezTo>
                  <a:cubicBezTo>
                    <a:pt x="1284" y="893"/>
                    <a:pt x="1284" y="893"/>
                    <a:pt x="1284" y="893"/>
                  </a:cubicBezTo>
                  <a:cubicBezTo>
                    <a:pt x="1283" y="877"/>
                    <a:pt x="1283" y="877"/>
                    <a:pt x="1283" y="877"/>
                  </a:cubicBezTo>
                  <a:cubicBezTo>
                    <a:pt x="1286" y="870"/>
                    <a:pt x="1286" y="870"/>
                    <a:pt x="1286" y="870"/>
                  </a:cubicBezTo>
                  <a:cubicBezTo>
                    <a:pt x="1286" y="870"/>
                    <a:pt x="1280" y="865"/>
                    <a:pt x="1281" y="862"/>
                  </a:cubicBezTo>
                  <a:cubicBezTo>
                    <a:pt x="1282" y="858"/>
                    <a:pt x="1291" y="864"/>
                    <a:pt x="1296" y="865"/>
                  </a:cubicBezTo>
                  <a:cubicBezTo>
                    <a:pt x="1300" y="865"/>
                    <a:pt x="1299" y="862"/>
                    <a:pt x="1299" y="862"/>
                  </a:cubicBezTo>
                  <a:cubicBezTo>
                    <a:pt x="1299" y="862"/>
                    <a:pt x="1291" y="856"/>
                    <a:pt x="1293" y="853"/>
                  </a:cubicBezTo>
                  <a:cubicBezTo>
                    <a:pt x="1296" y="850"/>
                    <a:pt x="1306" y="844"/>
                    <a:pt x="1306" y="844"/>
                  </a:cubicBezTo>
                  <a:cubicBezTo>
                    <a:pt x="1313" y="846"/>
                    <a:pt x="1313" y="846"/>
                    <a:pt x="1313" y="846"/>
                  </a:cubicBezTo>
                  <a:cubicBezTo>
                    <a:pt x="1317" y="845"/>
                    <a:pt x="1317" y="845"/>
                    <a:pt x="1317" y="845"/>
                  </a:cubicBezTo>
                  <a:cubicBezTo>
                    <a:pt x="1305" y="836"/>
                    <a:pt x="1305" y="836"/>
                    <a:pt x="1305" y="836"/>
                  </a:cubicBezTo>
                  <a:cubicBezTo>
                    <a:pt x="1308" y="831"/>
                    <a:pt x="1308" y="831"/>
                    <a:pt x="1308" y="831"/>
                  </a:cubicBezTo>
                  <a:cubicBezTo>
                    <a:pt x="1322" y="838"/>
                    <a:pt x="1322" y="838"/>
                    <a:pt x="1322" y="838"/>
                  </a:cubicBezTo>
                  <a:cubicBezTo>
                    <a:pt x="1327" y="836"/>
                    <a:pt x="1327" y="836"/>
                    <a:pt x="1327" y="836"/>
                  </a:cubicBezTo>
                  <a:cubicBezTo>
                    <a:pt x="1320" y="832"/>
                    <a:pt x="1320" y="832"/>
                    <a:pt x="1320" y="832"/>
                  </a:cubicBezTo>
                  <a:cubicBezTo>
                    <a:pt x="1323" y="825"/>
                    <a:pt x="1323" y="825"/>
                    <a:pt x="1323" y="825"/>
                  </a:cubicBezTo>
                  <a:cubicBezTo>
                    <a:pt x="1313" y="820"/>
                    <a:pt x="1313" y="820"/>
                    <a:pt x="1313" y="820"/>
                  </a:cubicBezTo>
                  <a:cubicBezTo>
                    <a:pt x="1314" y="815"/>
                    <a:pt x="1314" y="815"/>
                    <a:pt x="1314" y="815"/>
                  </a:cubicBezTo>
                  <a:cubicBezTo>
                    <a:pt x="1322" y="817"/>
                    <a:pt x="1322" y="817"/>
                    <a:pt x="1322" y="817"/>
                  </a:cubicBezTo>
                  <a:cubicBezTo>
                    <a:pt x="1325" y="817"/>
                    <a:pt x="1325" y="817"/>
                    <a:pt x="1325" y="817"/>
                  </a:cubicBezTo>
                  <a:cubicBezTo>
                    <a:pt x="1318" y="812"/>
                    <a:pt x="1318" y="812"/>
                    <a:pt x="1318" y="812"/>
                  </a:cubicBezTo>
                  <a:cubicBezTo>
                    <a:pt x="1323" y="809"/>
                    <a:pt x="1323" y="809"/>
                    <a:pt x="1323" y="809"/>
                  </a:cubicBezTo>
                  <a:cubicBezTo>
                    <a:pt x="1331" y="813"/>
                    <a:pt x="1331" y="813"/>
                    <a:pt x="1331" y="813"/>
                  </a:cubicBezTo>
                  <a:cubicBezTo>
                    <a:pt x="1331" y="813"/>
                    <a:pt x="1331" y="806"/>
                    <a:pt x="1329" y="803"/>
                  </a:cubicBezTo>
                  <a:cubicBezTo>
                    <a:pt x="1326" y="800"/>
                    <a:pt x="1319" y="801"/>
                    <a:pt x="1320" y="797"/>
                  </a:cubicBezTo>
                  <a:cubicBezTo>
                    <a:pt x="1321" y="791"/>
                    <a:pt x="1332" y="792"/>
                    <a:pt x="1332" y="792"/>
                  </a:cubicBezTo>
                  <a:cubicBezTo>
                    <a:pt x="1324" y="788"/>
                    <a:pt x="1324" y="788"/>
                    <a:pt x="1324" y="788"/>
                  </a:cubicBezTo>
                  <a:cubicBezTo>
                    <a:pt x="1324" y="788"/>
                    <a:pt x="1301" y="792"/>
                    <a:pt x="1290" y="791"/>
                  </a:cubicBezTo>
                  <a:cubicBezTo>
                    <a:pt x="1281" y="790"/>
                    <a:pt x="1280" y="784"/>
                    <a:pt x="1284" y="777"/>
                  </a:cubicBezTo>
                  <a:cubicBezTo>
                    <a:pt x="1288" y="772"/>
                    <a:pt x="1298" y="778"/>
                    <a:pt x="1302" y="774"/>
                  </a:cubicBezTo>
                  <a:cubicBezTo>
                    <a:pt x="1307" y="769"/>
                    <a:pt x="1288" y="762"/>
                    <a:pt x="1281" y="760"/>
                  </a:cubicBezTo>
                  <a:cubicBezTo>
                    <a:pt x="1273" y="758"/>
                    <a:pt x="1268" y="747"/>
                    <a:pt x="1263" y="744"/>
                  </a:cubicBezTo>
                  <a:cubicBezTo>
                    <a:pt x="1257" y="742"/>
                    <a:pt x="1256" y="746"/>
                    <a:pt x="1249" y="746"/>
                  </a:cubicBezTo>
                  <a:cubicBezTo>
                    <a:pt x="1242" y="746"/>
                    <a:pt x="1241" y="735"/>
                    <a:pt x="1232" y="732"/>
                  </a:cubicBezTo>
                  <a:cubicBezTo>
                    <a:pt x="1222" y="729"/>
                    <a:pt x="1225" y="741"/>
                    <a:pt x="1218" y="743"/>
                  </a:cubicBezTo>
                  <a:cubicBezTo>
                    <a:pt x="1211" y="745"/>
                    <a:pt x="1206" y="744"/>
                    <a:pt x="1206" y="744"/>
                  </a:cubicBezTo>
                  <a:cubicBezTo>
                    <a:pt x="1210" y="752"/>
                    <a:pt x="1210" y="752"/>
                    <a:pt x="1210" y="752"/>
                  </a:cubicBezTo>
                  <a:cubicBezTo>
                    <a:pt x="1210" y="752"/>
                    <a:pt x="1198" y="752"/>
                    <a:pt x="1192" y="750"/>
                  </a:cubicBezTo>
                  <a:cubicBezTo>
                    <a:pt x="1187" y="749"/>
                    <a:pt x="1188" y="742"/>
                    <a:pt x="1189" y="740"/>
                  </a:cubicBezTo>
                  <a:cubicBezTo>
                    <a:pt x="1191" y="737"/>
                    <a:pt x="1186" y="735"/>
                    <a:pt x="1184" y="732"/>
                  </a:cubicBezTo>
                  <a:cubicBezTo>
                    <a:pt x="1181" y="730"/>
                    <a:pt x="1181" y="726"/>
                    <a:pt x="1181" y="726"/>
                  </a:cubicBezTo>
                  <a:cubicBezTo>
                    <a:pt x="1152" y="732"/>
                    <a:pt x="1152" y="732"/>
                    <a:pt x="1152" y="732"/>
                  </a:cubicBezTo>
                  <a:cubicBezTo>
                    <a:pt x="1146" y="693"/>
                    <a:pt x="1146" y="693"/>
                    <a:pt x="1146" y="693"/>
                  </a:cubicBezTo>
                  <a:cubicBezTo>
                    <a:pt x="1146" y="693"/>
                    <a:pt x="1152" y="683"/>
                    <a:pt x="1149" y="675"/>
                  </a:cubicBezTo>
                  <a:cubicBezTo>
                    <a:pt x="1146" y="666"/>
                    <a:pt x="1136" y="668"/>
                    <a:pt x="1136" y="668"/>
                  </a:cubicBezTo>
                  <a:cubicBezTo>
                    <a:pt x="1124" y="633"/>
                    <a:pt x="1124" y="633"/>
                    <a:pt x="1124" y="633"/>
                  </a:cubicBezTo>
                  <a:cubicBezTo>
                    <a:pt x="1133" y="618"/>
                    <a:pt x="1133" y="618"/>
                    <a:pt x="1133" y="618"/>
                  </a:cubicBezTo>
                  <a:cubicBezTo>
                    <a:pt x="1134" y="613"/>
                    <a:pt x="1125" y="612"/>
                    <a:pt x="1125" y="604"/>
                  </a:cubicBezTo>
                  <a:cubicBezTo>
                    <a:pt x="1124" y="597"/>
                    <a:pt x="1128" y="590"/>
                    <a:pt x="1138" y="590"/>
                  </a:cubicBezTo>
                  <a:cubicBezTo>
                    <a:pt x="1146" y="590"/>
                    <a:pt x="1158" y="599"/>
                    <a:pt x="1161" y="604"/>
                  </a:cubicBezTo>
                  <a:cubicBezTo>
                    <a:pt x="1165" y="611"/>
                    <a:pt x="1172" y="610"/>
                    <a:pt x="1178" y="610"/>
                  </a:cubicBezTo>
                  <a:cubicBezTo>
                    <a:pt x="1184" y="610"/>
                    <a:pt x="1190" y="596"/>
                    <a:pt x="1191" y="586"/>
                  </a:cubicBezTo>
                  <a:cubicBezTo>
                    <a:pt x="1192" y="577"/>
                    <a:pt x="1185" y="585"/>
                    <a:pt x="1185" y="585"/>
                  </a:cubicBezTo>
                  <a:cubicBezTo>
                    <a:pt x="1185" y="585"/>
                    <a:pt x="1182" y="580"/>
                    <a:pt x="1177" y="578"/>
                  </a:cubicBezTo>
                  <a:cubicBezTo>
                    <a:pt x="1173" y="574"/>
                    <a:pt x="1163" y="562"/>
                    <a:pt x="1163" y="562"/>
                  </a:cubicBezTo>
                  <a:cubicBezTo>
                    <a:pt x="1159" y="562"/>
                    <a:pt x="1159" y="562"/>
                    <a:pt x="1159" y="562"/>
                  </a:cubicBezTo>
                  <a:cubicBezTo>
                    <a:pt x="1160" y="558"/>
                    <a:pt x="1160" y="558"/>
                    <a:pt x="1160" y="558"/>
                  </a:cubicBezTo>
                  <a:cubicBezTo>
                    <a:pt x="1160" y="558"/>
                    <a:pt x="1165" y="556"/>
                    <a:pt x="1171" y="555"/>
                  </a:cubicBezTo>
                  <a:cubicBezTo>
                    <a:pt x="1177" y="554"/>
                    <a:pt x="1175" y="538"/>
                    <a:pt x="1175" y="538"/>
                  </a:cubicBezTo>
                  <a:cubicBezTo>
                    <a:pt x="1175" y="538"/>
                    <a:pt x="1182" y="533"/>
                    <a:pt x="1183" y="527"/>
                  </a:cubicBezTo>
                  <a:cubicBezTo>
                    <a:pt x="1185" y="523"/>
                    <a:pt x="1175" y="524"/>
                    <a:pt x="1175" y="524"/>
                  </a:cubicBezTo>
                  <a:cubicBezTo>
                    <a:pt x="1173" y="514"/>
                    <a:pt x="1173" y="514"/>
                    <a:pt x="1173" y="514"/>
                  </a:cubicBezTo>
                  <a:cubicBezTo>
                    <a:pt x="1183" y="508"/>
                    <a:pt x="1183" y="508"/>
                    <a:pt x="1183" y="508"/>
                  </a:cubicBezTo>
                  <a:cubicBezTo>
                    <a:pt x="1189" y="497"/>
                    <a:pt x="1189" y="497"/>
                    <a:pt x="1189" y="497"/>
                  </a:cubicBezTo>
                  <a:cubicBezTo>
                    <a:pt x="1189" y="497"/>
                    <a:pt x="1202" y="489"/>
                    <a:pt x="1202" y="486"/>
                  </a:cubicBezTo>
                  <a:cubicBezTo>
                    <a:pt x="1203" y="482"/>
                    <a:pt x="1196" y="483"/>
                    <a:pt x="1195" y="479"/>
                  </a:cubicBezTo>
                  <a:cubicBezTo>
                    <a:pt x="1194" y="477"/>
                    <a:pt x="1204" y="475"/>
                    <a:pt x="1204" y="472"/>
                  </a:cubicBezTo>
                  <a:cubicBezTo>
                    <a:pt x="1204" y="470"/>
                    <a:pt x="1199" y="463"/>
                    <a:pt x="1201" y="461"/>
                  </a:cubicBezTo>
                  <a:cubicBezTo>
                    <a:pt x="1203" y="459"/>
                    <a:pt x="1208" y="456"/>
                    <a:pt x="1208" y="456"/>
                  </a:cubicBezTo>
                  <a:cubicBezTo>
                    <a:pt x="1201" y="450"/>
                    <a:pt x="1201" y="450"/>
                    <a:pt x="1201" y="450"/>
                  </a:cubicBezTo>
                  <a:cubicBezTo>
                    <a:pt x="1212" y="450"/>
                    <a:pt x="1212" y="450"/>
                    <a:pt x="1212" y="450"/>
                  </a:cubicBezTo>
                  <a:cubicBezTo>
                    <a:pt x="1212" y="450"/>
                    <a:pt x="1223" y="443"/>
                    <a:pt x="1226" y="444"/>
                  </a:cubicBezTo>
                  <a:cubicBezTo>
                    <a:pt x="1229" y="445"/>
                    <a:pt x="1223" y="455"/>
                    <a:pt x="1228" y="456"/>
                  </a:cubicBezTo>
                  <a:cubicBezTo>
                    <a:pt x="1234" y="458"/>
                    <a:pt x="1235" y="445"/>
                    <a:pt x="1235" y="445"/>
                  </a:cubicBezTo>
                  <a:cubicBezTo>
                    <a:pt x="1235" y="445"/>
                    <a:pt x="1240" y="446"/>
                    <a:pt x="1243" y="444"/>
                  </a:cubicBezTo>
                  <a:cubicBezTo>
                    <a:pt x="1247" y="442"/>
                    <a:pt x="1238" y="436"/>
                    <a:pt x="1240" y="431"/>
                  </a:cubicBezTo>
                  <a:cubicBezTo>
                    <a:pt x="1242" y="427"/>
                    <a:pt x="1251" y="427"/>
                    <a:pt x="1251" y="427"/>
                  </a:cubicBezTo>
                  <a:cubicBezTo>
                    <a:pt x="1249" y="420"/>
                    <a:pt x="1249" y="420"/>
                    <a:pt x="1249" y="420"/>
                  </a:cubicBezTo>
                  <a:cubicBezTo>
                    <a:pt x="1253" y="418"/>
                    <a:pt x="1253" y="418"/>
                    <a:pt x="1253" y="418"/>
                  </a:cubicBezTo>
                  <a:cubicBezTo>
                    <a:pt x="1253" y="418"/>
                    <a:pt x="1269" y="428"/>
                    <a:pt x="1275" y="427"/>
                  </a:cubicBezTo>
                  <a:cubicBezTo>
                    <a:pt x="1281" y="427"/>
                    <a:pt x="1277" y="421"/>
                    <a:pt x="1277" y="421"/>
                  </a:cubicBezTo>
                  <a:cubicBezTo>
                    <a:pt x="1285" y="421"/>
                    <a:pt x="1285" y="421"/>
                    <a:pt x="1285" y="421"/>
                  </a:cubicBezTo>
                  <a:cubicBezTo>
                    <a:pt x="1285" y="421"/>
                    <a:pt x="1298" y="409"/>
                    <a:pt x="1306" y="408"/>
                  </a:cubicBezTo>
                  <a:cubicBezTo>
                    <a:pt x="1315" y="407"/>
                    <a:pt x="1313" y="415"/>
                    <a:pt x="1318" y="416"/>
                  </a:cubicBezTo>
                  <a:cubicBezTo>
                    <a:pt x="1322" y="418"/>
                    <a:pt x="1323" y="416"/>
                    <a:pt x="1326" y="412"/>
                  </a:cubicBezTo>
                  <a:cubicBezTo>
                    <a:pt x="1329" y="409"/>
                    <a:pt x="1334" y="410"/>
                    <a:pt x="1339" y="414"/>
                  </a:cubicBezTo>
                  <a:cubicBezTo>
                    <a:pt x="1345" y="419"/>
                    <a:pt x="1351" y="418"/>
                    <a:pt x="1356" y="418"/>
                  </a:cubicBezTo>
                  <a:cubicBezTo>
                    <a:pt x="1362" y="418"/>
                    <a:pt x="1363" y="419"/>
                    <a:pt x="1363" y="423"/>
                  </a:cubicBezTo>
                  <a:cubicBezTo>
                    <a:pt x="1363" y="426"/>
                    <a:pt x="1366" y="432"/>
                    <a:pt x="1370" y="435"/>
                  </a:cubicBezTo>
                  <a:cubicBezTo>
                    <a:pt x="1375" y="438"/>
                    <a:pt x="1376" y="430"/>
                    <a:pt x="1378" y="426"/>
                  </a:cubicBezTo>
                  <a:cubicBezTo>
                    <a:pt x="1379" y="422"/>
                    <a:pt x="1371" y="422"/>
                    <a:pt x="1369" y="418"/>
                  </a:cubicBezTo>
                  <a:cubicBezTo>
                    <a:pt x="1367" y="412"/>
                    <a:pt x="1362" y="413"/>
                    <a:pt x="1358" y="413"/>
                  </a:cubicBezTo>
                  <a:cubicBezTo>
                    <a:pt x="1356" y="412"/>
                    <a:pt x="1356" y="409"/>
                    <a:pt x="1358" y="405"/>
                  </a:cubicBezTo>
                  <a:cubicBezTo>
                    <a:pt x="1360" y="400"/>
                    <a:pt x="1372" y="405"/>
                    <a:pt x="1372" y="405"/>
                  </a:cubicBezTo>
                  <a:cubicBezTo>
                    <a:pt x="1372" y="405"/>
                    <a:pt x="1375" y="403"/>
                    <a:pt x="1379" y="403"/>
                  </a:cubicBezTo>
                  <a:cubicBezTo>
                    <a:pt x="1382" y="404"/>
                    <a:pt x="1382" y="407"/>
                    <a:pt x="1382" y="407"/>
                  </a:cubicBezTo>
                  <a:cubicBezTo>
                    <a:pt x="1414" y="404"/>
                    <a:pt x="1414" y="404"/>
                    <a:pt x="1414" y="404"/>
                  </a:cubicBezTo>
                  <a:cubicBezTo>
                    <a:pt x="1414" y="404"/>
                    <a:pt x="1418" y="392"/>
                    <a:pt x="1420" y="387"/>
                  </a:cubicBezTo>
                  <a:cubicBezTo>
                    <a:pt x="1422" y="380"/>
                    <a:pt x="1416" y="374"/>
                    <a:pt x="1416" y="374"/>
                  </a:cubicBezTo>
                  <a:cubicBezTo>
                    <a:pt x="1421" y="372"/>
                    <a:pt x="1421" y="372"/>
                    <a:pt x="1421" y="372"/>
                  </a:cubicBezTo>
                  <a:cubicBezTo>
                    <a:pt x="1420" y="357"/>
                    <a:pt x="1420" y="357"/>
                    <a:pt x="1420" y="357"/>
                  </a:cubicBezTo>
                  <a:cubicBezTo>
                    <a:pt x="1420" y="357"/>
                    <a:pt x="1427" y="361"/>
                    <a:pt x="1431" y="361"/>
                  </a:cubicBezTo>
                  <a:cubicBezTo>
                    <a:pt x="1435" y="360"/>
                    <a:pt x="1430" y="352"/>
                    <a:pt x="1430" y="352"/>
                  </a:cubicBezTo>
                  <a:cubicBezTo>
                    <a:pt x="1442" y="343"/>
                    <a:pt x="1442" y="343"/>
                    <a:pt x="1442" y="343"/>
                  </a:cubicBezTo>
                  <a:cubicBezTo>
                    <a:pt x="1442" y="343"/>
                    <a:pt x="1456" y="348"/>
                    <a:pt x="1461" y="346"/>
                  </a:cubicBezTo>
                  <a:cubicBezTo>
                    <a:pt x="1464" y="344"/>
                    <a:pt x="1460" y="340"/>
                    <a:pt x="1461" y="337"/>
                  </a:cubicBezTo>
                  <a:cubicBezTo>
                    <a:pt x="1462" y="336"/>
                    <a:pt x="1469" y="336"/>
                    <a:pt x="1469" y="336"/>
                  </a:cubicBezTo>
                  <a:cubicBezTo>
                    <a:pt x="1460" y="327"/>
                    <a:pt x="1460" y="327"/>
                    <a:pt x="1460" y="327"/>
                  </a:cubicBezTo>
                  <a:cubicBezTo>
                    <a:pt x="1460" y="327"/>
                    <a:pt x="1477" y="320"/>
                    <a:pt x="1479" y="318"/>
                  </a:cubicBezTo>
                  <a:cubicBezTo>
                    <a:pt x="1482" y="316"/>
                    <a:pt x="1478" y="309"/>
                    <a:pt x="1478" y="309"/>
                  </a:cubicBezTo>
                  <a:cubicBezTo>
                    <a:pt x="1478" y="309"/>
                    <a:pt x="1483" y="308"/>
                    <a:pt x="1488" y="306"/>
                  </a:cubicBezTo>
                  <a:cubicBezTo>
                    <a:pt x="1494" y="306"/>
                    <a:pt x="1494" y="312"/>
                    <a:pt x="1503" y="317"/>
                  </a:cubicBezTo>
                  <a:cubicBezTo>
                    <a:pt x="1511" y="321"/>
                    <a:pt x="1523" y="314"/>
                    <a:pt x="1532" y="310"/>
                  </a:cubicBezTo>
                  <a:cubicBezTo>
                    <a:pt x="1532" y="229"/>
                    <a:pt x="1532" y="229"/>
                    <a:pt x="1532" y="229"/>
                  </a:cubicBezTo>
                  <a:lnTo>
                    <a:pt x="1522" y="230"/>
                  </a:lnTo>
                  <a:close/>
                  <a:moveTo>
                    <a:pt x="375" y="212"/>
                  </a:moveTo>
                  <a:cubicBezTo>
                    <a:pt x="373" y="220"/>
                    <a:pt x="367" y="219"/>
                    <a:pt x="367" y="219"/>
                  </a:cubicBezTo>
                  <a:cubicBezTo>
                    <a:pt x="367" y="219"/>
                    <a:pt x="377" y="237"/>
                    <a:pt x="372" y="240"/>
                  </a:cubicBezTo>
                  <a:cubicBezTo>
                    <a:pt x="366" y="243"/>
                    <a:pt x="357" y="240"/>
                    <a:pt x="357" y="240"/>
                  </a:cubicBezTo>
                  <a:cubicBezTo>
                    <a:pt x="346" y="241"/>
                    <a:pt x="346" y="241"/>
                    <a:pt x="346" y="241"/>
                  </a:cubicBezTo>
                  <a:cubicBezTo>
                    <a:pt x="340" y="250"/>
                    <a:pt x="340" y="250"/>
                    <a:pt x="340" y="250"/>
                  </a:cubicBezTo>
                  <a:cubicBezTo>
                    <a:pt x="340" y="250"/>
                    <a:pt x="350" y="264"/>
                    <a:pt x="341" y="264"/>
                  </a:cubicBezTo>
                  <a:cubicBezTo>
                    <a:pt x="334" y="265"/>
                    <a:pt x="324" y="264"/>
                    <a:pt x="324" y="264"/>
                  </a:cubicBezTo>
                  <a:cubicBezTo>
                    <a:pt x="324" y="252"/>
                    <a:pt x="324" y="252"/>
                    <a:pt x="324" y="252"/>
                  </a:cubicBezTo>
                  <a:cubicBezTo>
                    <a:pt x="316" y="248"/>
                    <a:pt x="316" y="248"/>
                    <a:pt x="316" y="248"/>
                  </a:cubicBezTo>
                  <a:cubicBezTo>
                    <a:pt x="316" y="248"/>
                    <a:pt x="319" y="242"/>
                    <a:pt x="313" y="237"/>
                  </a:cubicBezTo>
                  <a:cubicBezTo>
                    <a:pt x="307" y="232"/>
                    <a:pt x="299" y="226"/>
                    <a:pt x="299" y="226"/>
                  </a:cubicBezTo>
                  <a:cubicBezTo>
                    <a:pt x="299" y="226"/>
                    <a:pt x="299" y="220"/>
                    <a:pt x="295" y="215"/>
                  </a:cubicBezTo>
                  <a:cubicBezTo>
                    <a:pt x="291" y="209"/>
                    <a:pt x="266" y="203"/>
                    <a:pt x="266" y="198"/>
                  </a:cubicBezTo>
                  <a:cubicBezTo>
                    <a:pt x="267" y="192"/>
                    <a:pt x="277" y="188"/>
                    <a:pt x="277" y="188"/>
                  </a:cubicBezTo>
                  <a:cubicBezTo>
                    <a:pt x="275" y="178"/>
                    <a:pt x="275" y="178"/>
                    <a:pt x="275" y="178"/>
                  </a:cubicBezTo>
                  <a:cubicBezTo>
                    <a:pt x="275" y="178"/>
                    <a:pt x="285" y="174"/>
                    <a:pt x="285" y="170"/>
                  </a:cubicBezTo>
                  <a:cubicBezTo>
                    <a:pt x="285" y="164"/>
                    <a:pt x="286" y="156"/>
                    <a:pt x="286" y="156"/>
                  </a:cubicBezTo>
                  <a:cubicBezTo>
                    <a:pt x="291" y="157"/>
                    <a:pt x="297" y="158"/>
                    <a:pt x="297" y="158"/>
                  </a:cubicBezTo>
                  <a:cubicBezTo>
                    <a:pt x="301" y="163"/>
                    <a:pt x="301" y="163"/>
                    <a:pt x="301" y="163"/>
                  </a:cubicBezTo>
                  <a:cubicBezTo>
                    <a:pt x="302" y="160"/>
                    <a:pt x="302" y="160"/>
                    <a:pt x="302" y="160"/>
                  </a:cubicBezTo>
                  <a:cubicBezTo>
                    <a:pt x="310" y="160"/>
                    <a:pt x="310" y="160"/>
                    <a:pt x="310" y="160"/>
                  </a:cubicBezTo>
                  <a:cubicBezTo>
                    <a:pt x="316" y="169"/>
                    <a:pt x="316" y="169"/>
                    <a:pt x="316" y="169"/>
                  </a:cubicBezTo>
                  <a:cubicBezTo>
                    <a:pt x="319" y="166"/>
                    <a:pt x="319" y="166"/>
                    <a:pt x="319" y="166"/>
                  </a:cubicBezTo>
                  <a:cubicBezTo>
                    <a:pt x="325" y="173"/>
                    <a:pt x="325" y="173"/>
                    <a:pt x="325" y="173"/>
                  </a:cubicBezTo>
                  <a:cubicBezTo>
                    <a:pt x="315" y="173"/>
                    <a:pt x="315" y="173"/>
                    <a:pt x="315" y="173"/>
                  </a:cubicBezTo>
                  <a:cubicBezTo>
                    <a:pt x="315" y="173"/>
                    <a:pt x="313" y="176"/>
                    <a:pt x="316" y="177"/>
                  </a:cubicBezTo>
                  <a:cubicBezTo>
                    <a:pt x="319" y="178"/>
                    <a:pt x="321" y="175"/>
                    <a:pt x="321" y="175"/>
                  </a:cubicBezTo>
                  <a:cubicBezTo>
                    <a:pt x="321" y="175"/>
                    <a:pt x="341" y="173"/>
                    <a:pt x="349" y="178"/>
                  </a:cubicBezTo>
                  <a:cubicBezTo>
                    <a:pt x="355" y="185"/>
                    <a:pt x="356" y="189"/>
                    <a:pt x="356" y="189"/>
                  </a:cubicBezTo>
                  <a:cubicBezTo>
                    <a:pt x="366" y="194"/>
                    <a:pt x="366" y="194"/>
                    <a:pt x="366" y="194"/>
                  </a:cubicBezTo>
                  <a:cubicBezTo>
                    <a:pt x="369" y="204"/>
                    <a:pt x="369" y="204"/>
                    <a:pt x="369" y="204"/>
                  </a:cubicBezTo>
                  <a:cubicBezTo>
                    <a:pt x="369" y="204"/>
                    <a:pt x="376" y="205"/>
                    <a:pt x="375" y="212"/>
                  </a:cubicBezTo>
                  <a:close/>
                  <a:moveTo>
                    <a:pt x="464" y="146"/>
                  </a:moveTo>
                  <a:cubicBezTo>
                    <a:pt x="462" y="151"/>
                    <a:pt x="462" y="158"/>
                    <a:pt x="462" y="158"/>
                  </a:cubicBezTo>
                  <a:cubicBezTo>
                    <a:pt x="449" y="160"/>
                    <a:pt x="449" y="160"/>
                    <a:pt x="449" y="160"/>
                  </a:cubicBezTo>
                  <a:cubicBezTo>
                    <a:pt x="449" y="160"/>
                    <a:pt x="454" y="151"/>
                    <a:pt x="446" y="142"/>
                  </a:cubicBezTo>
                  <a:cubicBezTo>
                    <a:pt x="437" y="132"/>
                    <a:pt x="425" y="131"/>
                    <a:pt x="425" y="131"/>
                  </a:cubicBezTo>
                  <a:cubicBezTo>
                    <a:pt x="408" y="128"/>
                    <a:pt x="408" y="128"/>
                    <a:pt x="408" y="128"/>
                  </a:cubicBezTo>
                  <a:cubicBezTo>
                    <a:pt x="388" y="111"/>
                    <a:pt x="388" y="111"/>
                    <a:pt x="388" y="111"/>
                  </a:cubicBezTo>
                  <a:cubicBezTo>
                    <a:pt x="398" y="117"/>
                    <a:pt x="398" y="117"/>
                    <a:pt x="398" y="117"/>
                  </a:cubicBezTo>
                  <a:cubicBezTo>
                    <a:pt x="401" y="117"/>
                    <a:pt x="401" y="117"/>
                    <a:pt x="401" y="117"/>
                  </a:cubicBezTo>
                  <a:cubicBezTo>
                    <a:pt x="401" y="108"/>
                    <a:pt x="401" y="108"/>
                    <a:pt x="401" y="108"/>
                  </a:cubicBezTo>
                  <a:cubicBezTo>
                    <a:pt x="392" y="103"/>
                    <a:pt x="392" y="103"/>
                    <a:pt x="392" y="103"/>
                  </a:cubicBezTo>
                  <a:cubicBezTo>
                    <a:pt x="389" y="101"/>
                    <a:pt x="389" y="101"/>
                    <a:pt x="389" y="101"/>
                  </a:cubicBezTo>
                  <a:cubicBezTo>
                    <a:pt x="381" y="92"/>
                    <a:pt x="381" y="92"/>
                    <a:pt x="381" y="92"/>
                  </a:cubicBezTo>
                  <a:cubicBezTo>
                    <a:pt x="373" y="84"/>
                    <a:pt x="373" y="84"/>
                    <a:pt x="373" y="84"/>
                  </a:cubicBezTo>
                  <a:cubicBezTo>
                    <a:pt x="375" y="84"/>
                    <a:pt x="375" y="84"/>
                    <a:pt x="375" y="84"/>
                  </a:cubicBezTo>
                  <a:cubicBezTo>
                    <a:pt x="384" y="90"/>
                    <a:pt x="384" y="90"/>
                    <a:pt x="384" y="90"/>
                  </a:cubicBezTo>
                  <a:cubicBezTo>
                    <a:pt x="386" y="95"/>
                    <a:pt x="386" y="95"/>
                    <a:pt x="386" y="95"/>
                  </a:cubicBezTo>
                  <a:cubicBezTo>
                    <a:pt x="401" y="103"/>
                    <a:pt x="401" y="103"/>
                    <a:pt x="401" y="103"/>
                  </a:cubicBezTo>
                  <a:cubicBezTo>
                    <a:pt x="401" y="100"/>
                    <a:pt x="401" y="100"/>
                    <a:pt x="401" y="100"/>
                  </a:cubicBezTo>
                  <a:cubicBezTo>
                    <a:pt x="395" y="92"/>
                    <a:pt x="395" y="92"/>
                    <a:pt x="395" y="92"/>
                  </a:cubicBezTo>
                  <a:cubicBezTo>
                    <a:pt x="399" y="92"/>
                    <a:pt x="399" y="92"/>
                    <a:pt x="399" y="92"/>
                  </a:cubicBezTo>
                  <a:cubicBezTo>
                    <a:pt x="385" y="80"/>
                    <a:pt x="385" y="80"/>
                    <a:pt x="385" y="80"/>
                  </a:cubicBezTo>
                  <a:cubicBezTo>
                    <a:pt x="398" y="87"/>
                    <a:pt x="398" y="87"/>
                    <a:pt x="398" y="87"/>
                  </a:cubicBezTo>
                  <a:cubicBezTo>
                    <a:pt x="385" y="72"/>
                    <a:pt x="385" y="72"/>
                    <a:pt x="385" y="72"/>
                  </a:cubicBezTo>
                  <a:cubicBezTo>
                    <a:pt x="385" y="72"/>
                    <a:pt x="401" y="83"/>
                    <a:pt x="402" y="87"/>
                  </a:cubicBezTo>
                  <a:cubicBezTo>
                    <a:pt x="404" y="90"/>
                    <a:pt x="411" y="96"/>
                    <a:pt x="413" y="97"/>
                  </a:cubicBezTo>
                  <a:cubicBezTo>
                    <a:pt x="414" y="97"/>
                    <a:pt x="414" y="94"/>
                    <a:pt x="414" y="94"/>
                  </a:cubicBezTo>
                  <a:cubicBezTo>
                    <a:pt x="414" y="94"/>
                    <a:pt x="407" y="90"/>
                    <a:pt x="408" y="88"/>
                  </a:cubicBezTo>
                  <a:cubicBezTo>
                    <a:pt x="409" y="85"/>
                    <a:pt x="422" y="94"/>
                    <a:pt x="422" y="84"/>
                  </a:cubicBezTo>
                  <a:cubicBezTo>
                    <a:pt x="423" y="75"/>
                    <a:pt x="411" y="66"/>
                    <a:pt x="411" y="66"/>
                  </a:cubicBezTo>
                  <a:cubicBezTo>
                    <a:pt x="405" y="66"/>
                    <a:pt x="405" y="66"/>
                    <a:pt x="405" y="66"/>
                  </a:cubicBezTo>
                  <a:cubicBezTo>
                    <a:pt x="397" y="63"/>
                    <a:pt x="397" y="63"/>
                    <a:pt x="397" y="63"/>
                  </a:cubicBezTo>
                  <a:cubicBezTo>
                    <a:pt x="393" y="63"/>
                    <a:pt x="393" y="63"/>
                    <a:pt x="393" y="63"/>
                  </a:cubicBezTo>
                  <a:cubicBezTo>
                    <a:pt x="404" y="77"/>
                    <a:pt x="404" y="77"/>
                    <a:pt x="404" y="77"/>
                  </a:cubicBezTo>
                  <a:cubicBezTo>
                    <a:pt x="404" y="77"/>
                    <a:pt x="374" y="54"/>
                    <a:pt x="376" y="52"/>
                  </a:cubicBezTo>
                  <a:cubicBezTo>
                    <a:pt x="379" y="49"/>
                    <a:pt x="385" y="54"/>
                    <a:pt x="385" y="54"/>
                  </a:cubicBezTo>
                  <a:cubicBezTo>
                    <a:pt x="385" y="54"/>
                    <a:pt x="390" y="52"/>
                    <a:pt x="393" y="53"/>
                  </a:cubicBezTo>
                  <a:cubicBezTo>
                    <a:pt x="397" y="53"/>
                    <a:pt x="407" y="59"/>
                    <a:pt x="407" y="59"/>
                  </a:cubicBezTo>
                  <a:cubicBezTo>
                    <a:pt x="407" y="59"/>
                    <a:pt x="421" y="56"/>
                    <a:pt x="426" y="66"/>
                  </a:cubicBezTo>
                  <a:cubicBezTo>
                    <a:pt x="433" y="76"/>
                    <a:pt x="424" y="88"/>
                    <a:pt x="429" y="91"/>
                  </a:cubicBezTo>
                  <a:cubicBezTo>
                    <a:pt x="433" y="94"/>
                    <a:pt x="440" y="104"/>
                    <a:pt x="440" y="104"/>
                  </a:cubicBezTo>
                  <a:cubicBezTo>
                    <a:pt x="447" y="104"/>
                    <a:pt x="447" y="104"/>
                    <a:pt x="447" y="104"/>
                  </a:cubicBezTo>
                  <a:cubicBezTo>
                    <a:pt x="448" y="111"/>
                    <a:pt x="448" y="111"/>
                    <a:pt x="448" y="111"/>
                  </a:cubicBezTo>
                  <a:cubicBezTo>
                    <a:pt x="448" y="111"/>
                    <a:pt x="466" y="116"/>
                    <a:pt x="468" y="126"/>
                  </a:cubicBezTo>
                  <a:cubicBezTo>
                    <a:pt x="470" y="136"/>
                    <a:pt x="467" y="141"/>
                    <a:pt x="464" y="146"/>
                  </a:cubicBezTo>
                  <a:close/>
                  <a:moveTo>
                    <a:pt x="109" y="652"/>
                  </a:moveTo>
                  <a:cubicBezTo>
                    <a:pt x="109" y="652"/>
                    <a:pt x="117" y="647"/>
                    <a:pt x="113" y="644"/>
                  </a:cubicBezTo>
                  <a:cubicBezTo>
                    <a:pt x="110" y="642"/>
                    <a:pt x="101" y="635"/>
                    <a:pt x="101" y="635"/>
                  </a:cubicBezTo>
                  <a:cubicBezTo>
                    <a:pt x="90" y="635"/>
                    <a:pt x="90" y="635"/>
                    <a:pt x="90" y="635"/>
                  </a:cubicBezTo>
                  <a:cubicBezTo>
                    <a:pt x="80" y="639"/>
                    <a:pt x="80" y="639"/>
                    <a:pt x="80" y="639"/>
                  </a:cubicBezTo>
                  <a:cubicBezTo>
                    <a:pt x="79" y="635"/>
                    <a:pt x="79" y="635"/>
                    <a:pt x="79" y="635"/>
                  </a:cubicBezTo>
                  <a:cubicBezTo>
                    <a:pt x="79" y="635"/>
                    <a:pt x="73" y="637"/>
                    <a:pt x="69" y="634"/>
                  </a:cubicBezTo>
                  <a:cubicBezTo>
                    <a:pt x="64" y="632"/>
                    <a:pt x="62" y="631"/>
                    <a:pt x="62" y="631"/>
                  </a:cubicBezTo>
                  <a:cubicBezTo>
                    <a:pt x="56" y="632"/>
                    <a:pt x="56" y="632"/>
                    <a:pt x="56" y="632"/>
                  </a:cubicBezTo>
                  <a:cubicBezTo>
                    <a:pt x="51" y="628"/>
                    <a:pt x="51" y="628"/>
                    <a:pt x="51" y="628"/>
                  </a:cubicBezTo>
                  <a:cubicBezTo>
                    <a:pt x="49" y="633"/>
                    <a:pt x="49" y="633"/>
                    <a:pt x="49" y="633"/>
                  </a:cubicBezTo>
                  <a:cubicBezTo>
                    <a:pt x="46" y="633"/>
                    <a:pt x="46" y="633"/>
                    <a:pt x="46" y="633"/>
                  </a:cubicBezTo>
                  <a:cubicBezTo>
                    <a:pt x="51" y="649"/>
                    <a:pt x="51" y="649"/>
                    <a:pt x="51" y="649"/>
                  </a:cubicBezTo>
                  <a:cubicBezTo>
                    <a:pt x="44" y="653"/>
                    <a:pt x="44" y="653"/>
                    <a:pt x="44" y="653"/>
                  </a:cubicBezTo>
                  <a:cubicBezTo>
                    <a:pt x="37" y="653"/>
                    <a:pt x="37" y="653"/>
                    <a:pt x="37" y="653"/>
                  </a:cubicBezTo>
                  <a:cubicBezTo>
                    <a:pt x="37" y="653"/>
                    <a:pt x="33" y="652"/>
                    <a:pt x="32" y="652"/>
                  </a:cubicBezTo>
                  <a:cubicBezTo>
                    <a:pt x="31" y="652"/>
                    <a:pt x="24" y="653"/>
                    <a:pt x="24" y="653"/>
                  </a:cubicBezTo>
                  <a:cubicBezTo>
                    <a:pt x="36" y="636"/>
                    <a:pt x="36" y="636"/>
                    <a:pt x="36" y="636"/>
                  </a:cubicBezTo>
                  <a:cubicBezTo>
                    <a:pt x="36" y="632"/>
                    <a:pt x="36" y="632"/>
                    <a:pt x="36" y="632"/>
                  </a:cubicBezTo>
                  <a:cubicBezTo>
                    <a:pt x="41" y="627"/>
                    <a:pt x="41" y="627"/>
                    <a:pt x="41" y="627"/>
                  </a:cubicBezTo>
                  <a:cubicBezTo>
                    <a:pt x="39" y="625"/>
                    <a:pt x="39" y="625"/>
                    <a:pt x="39" y="625"/>
                  </a:cubicBezTo>
                  <a:cubicBezTo>
                    <a:pt x="37" y="626"/>
                    <a:pt x="37" y="626"/>
                    <a:pt x="37" y="626"/>
                  </a:cubicBezTo>
                  <a:cubicBezTo>
                    <a:pt x="32" y="636"/>
                    <a:pt x="32" y="636"/>
                    <a:pt x="32" y="636"/>
                  </a:cubicBezTo>
                  <a:cubicBezTo>
                    <a:pt x="23" y="649"/>
                    <a:pt x="23" y="649"/>
                    <a:pt x="23" y="649"/>
                  </a:cubicBezTo>
                  <a:cubicBezTo>
                    <a:pt x="20" y="652"/>
                    <a:pt x="20" y="652"/>
                    <a:pt x="20" y="652"/>
                  </a:cubicBezTo>
                  <a:cubicBezTo>
                    <a:pt x="2" y="655"/>
                    <a:pt x="2" y="655"/>
                    <a:pt x="2" y="655"/>
                  </a:cubicBezTo>
                  <a:cubicBezTo>
                    <a:pt x="0" y="660"/>
                    <a:pt x="0" y="660"/>
                    <a:pt x="0" y="660"/>
                  </a:cubicBezTo>
                  <a:cubicBezTo>
                    <a:pt x="3" y="664"/>
                    <a:pt x="3" y="664"/>
                    <a:pt x="3" y="664"/>
                  </a:cubicBezTo>
                  <a:cubicBezTo>
                    <a:pt x="0" y="675"/>
                    <a:pt x="0" y="675"/>
                    <a:pt x="0" y="675"/>
                  </a:cubicBezTo>
                  <a:cubicBezTo>
                    <a:pt x="3" y="676"/>
                    <a:pt x="3" y="676"/>
                    <a:pt x="3" y="676"/>
                  </a:cubicBezTo>
                  <a:cubicBezTo>
                    <a:pt x="4" y="673"/>
                    <a:pt x="4" y="673"/>
                    <a:pt x="4" y="673"/>
                  </a:cubicBezTo>
                  <a:cubicBezTo>
                    <a:pt x="6" y="671"/>
                    <a:pt x="6" y="671"/>
                    <a:pt x="6" y="671"/>
                  </a:cubicBezTo>
                  <a:cubicBezTo>
                    <a:pt x="8" y="674"/>
                    <a:pt x="8" y="674"/>
                    <a:pt x="8" y="674"/>
                  </a:cubicBezTo>
                  <a:cubicBezTo>
                    <a:pt x="13" y="669"/>
                    <a:pt x="13" y="669"/>
                    <a:pt x="13" y="669"/>
                  </a:cubicBezTo>
                  <a:cubicBezTo>
                    <a:pt x="21" y="671"/>
                    <a:pt x="21" y="671"/>
                    <a:pt x="21" y="671"/>
                  </a:cubicBezTo>
                  <a:cubicBezTo>
                    <a:pt x="16" y="673"/>
                    <a:pt x="16" y="673"/>
                    <a:pt x="16" y="673"/>
                  </a:cubicBezTo>
                  <a:cubicBezTo>
                    <a:pt x="16" y="675"/>
                    <a:pt x="16" y="675"/>
                    <a:pt x="16" y="675"/>
                  </a:cubicBezTo>
                  <a:cubicBezTo>
                    <a:pt x="8" y="680"/>
                    <a:pt x="8" y="680"/>
                    <a:pt x="8" y="680"/>
                  </a:cubicBezTo>
                  <a:cubicBezTo>
                    <a:pt x="6" y="679"/>
                    <a:pt x="6" y="679"/>
                    <a:pt x="6" y="679"/>
                  </a:cubicBezTo>
                  <a:cubicBezTo>
                    <a:pt x="3" y="687"/>
                    <a:pt x="3" y="687"/>
                    <a:pt x="3" y="687"/>
                  </a:cubicBezTo>
                  <a:cubicBezTo>
                    <a:pt x="11" y="687"/>
                    <a:pt x="45" y="689"/>
                    <a:pt x="58" y="688"/>
                  </a:cubicBezTo>
                  <a:cubicBezTo>
                    <a:pt x="74" y="688"/>
                    <a:pt x="113" y="678"/>
                    <a:pt x="113" y="678"/>
                  </a:cubicBezTo>
                  <a:cubicBezTo>
                    <a:pt x="113" y="678"/>
                    <a:pt x="106" y="671"/>
                    <a:pt x="107" y="663"/>
                  </a:cubicBezTo>
                  <a:cubicBezTo>
                    <a:pt x="107" y="657"/>
                    <a:pt x="109" y="652"/>
                    <a:pt x="109" y="652"/>
                  </a:cubicBezTo>
                  <a:close/>
                  <a:moveTo>
                    <a:pt x="244" y="266"/>
                  </a:moveTo>
                  <a:cubicBezTo>
                    <a:pt x="246" y="263"/>
                    <a:pt x="246" y="263"/>
                    <a:pt x="246" y="263"/>
                  </a:cubicBezTo>
                  <a:cubicBezTo>
                    <a:pt x="238" y="259"/>
                    <a:pt x="238" y="259"/>
                    <a:pt x="238" y="259"/>
                  </a:cubicBezTo>
                  <a:cubicBezTo>
                    <a:pt x="239" y="264"/>
                    <a:pt x="239" y="264"/>
                    <a:pt x="239" y="264"/>
                  </a:cubicBezTo>
                  <a:lnTo>
                    <a:pt x="244" y="266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52" name="Finland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4663965" y="681942"/>
              <a:ext cx="974771" cy="927578"/>
            </a:xfrm>
            <a:custGeom>
              <a:avLst/>
              <a:gdLst/>
              <a:ahLst/>
              <a:cxnLst>
                <a:cxn ang="0">
                  <a:pos x="25" y="116"/>
                </a:cxn>
                <a:cxn ang="0">
                  <a:pos x="27" y="322"/>
                </a:cxn>
                <a:cxn ang="0">
                  <a:pos x="19" y="322"/>
                </a:cxn>
                <a:cxn ang="0">
                  <a:pos x="54" y="282"/>
                </a:cxn>
                <a:cxn ang="0">
                  <a:pos x="62" y="289"/>
                </a:cxn>
                <a:cxn ang="0">
                  <a:pos x="60" y="109"/>
                </a:cxn>
                <a:cxn ang="0">
                  <a:pos x="17" y="312"/>
                </a:cxn>
                <a:cxn ang="0">
                  <a:pos x="18" y="305"/>
                </a:cxn>
                <a:cxn ang="0">
                  <a:pos x="11" y="312"/>
                </a:cxn>
                <a:cxn ang="0">
                  <a:pos x="13" y="325"/>
                </a:cxn>
                <a:cxn ang="0">
                  <a:pos x="17" y="312"/>
                </a:cxn>
                <a:cxn ang="0">
                  <a:pos x="76" y="309"/>
                </a:cxn>
                <a:cxn ang="0">
                  <a:pos x="76" y="309"/>
                </a:cxn>
                <a:cxn ang="0">
                  <a:pos x="230" y="272"/>
                </a:cxn>
                <a:cxn ang="0">
                  <a:pos x="329" y="59"/>
                </a:cxn>
                <a:cxn ang="0">
                  <a:pos x="289" y="25"/>
                </a:cxn>
                <a:cxn ang="0">
                  <a:pos x="110" y="10"/>
                </a:cxn>
                <a:cxn ang="0">
                  <a:pos x="92" y="50"/>
                </a:cxn>
                <a:cxn ang="0">
                  <a:pos x="77" y="73"/>
                </a:cxn>
                <a:cxn ang="0">
                  <a:pos x="68" y="76"/>
                </a:cxn>
                <a:cxn ang="0">
                  <a:pos x="65" y="91"/>
                </a:cxn>
                <a:cxn ang="0">
                  <a:pos x="61" y="99"/>
                </a:cxn>
                <a:cxn ang="0">
                  <a:pos x="43" y="117"/>
                </a:cxn>
                <a:cxn ang="0">
                  <a:pos x="38" y="137"/>
                </a:cxn>
                <a:cxn ang="0">
                  <a:pos x="35" y="159"/>
                </a:cxn>
                <a:cxn ang="0">
                  <a:pos x="46" y="201"/>
                </a:cxn>
                <a:cxn ang="0">
                  <a:pos x="57" y="217"/>
                </a:cxn>
                <a:cxn ang="0">
                  <a:pos x="52" y="227"/>
                </a:cxn>
                <a:cxn ang="0">
                  <a:pos x="58" y="253"/>
                </a:cxn>
                <a:cxn ang="0">
                  <a:pos x="50" y="268"/>
                </a:cxn>
                <a:cxn ang="0">
                  <a:pos x="60" y="283"/>
                </a:cxn>
                <a:cxn ang="0">
                  <a:pos x="73" y="290"/>
                </a:cxn>
                <a:cxn ang="0">
                  <a:pos x="94" y="293"/>
                </a:cxn>
                <a:cxn ang="0">
                  <a:pos x="114" y="294"/>
                </a:cxn>
                <a:cxn ang="0">
                  <a:pos x="120" y="311"/>
                </a:cxn>
                <a:cxn ang="0">
                  <a:pos x="122" y="317"/>
                </a:cxn>
                <a:cxn ang="0">
                  <a:pos x="132" y="318"/>
                </a:cxn>
                <a:cxn ang="0">
                  <a:pos x="164" y="305"/>
                </a:cxn>
                <a:cxn ang="0">
                  <a:pos x="185" y="290"/>
                </a:cxn>
                <a:cxn ang="0">
                  <a:pos x="208" y="279"/>
                </a:cxn>
                <a:cxn ang="0">
                  <a:pos x="223" y="272"/>
                </a:cxn>
                <a:cxn ang="0">
                  <a:pos x="246" y="257"/>
                </a:cxn>
                <a:cxn ang="0">
                  <a:pos x="286" y="221"/>
                </a:cxn>
                <a:cxn ang="0">
                  <a:pos x="326" y="140"/>
                </a:cxn>
                <a:cxn ang="0">
                  <a:pos x="207" y="289"/>
                </a:cxn>
                <a:cxn ang="0">
                  <a:pos x="228" y="274"/>
                </a:cxn>
                <a:cxn ang="0">
                  <a:pos x="85" y="309"/>
                </a:cxn>
                <a:cxn ang="0">
                  <a:pos x="73" y="298"/>
                </a:cxn>
                <a:cxn ang="0">
                  <a:pos x="76" y="293"/>
                </a:cxn>
                <a:cxn ang="0">
                  <a:pos x="138" y="322"/>
                </a:cxn>
                <a:cxn ang="0">
                  <a:pos x="102" y="305"/>
                </a:cxn>
                <a:cxn ang="0">
                  <a:pos x="96" y="319"/>
                </a:cxn>
                <a:cxn ang="0">
                  <a:pos x="112" y="299"/>
                </a:cxn>
              </a:cxnLst>
              <a:rect l="0" t="0" r="r" b="b"/>
              <a:pathLst>
                <a:path w="345" h="329">
                  <a:moveTo>
                    <a:pt x="35" y="117"/>
                  </a:moveTo>
                  <a:cubicBezTo>
                    <a:pt x="35" y="117"/>
                    <a:pt x="32" y="119"/>
                    <a:pt x="31" y="119"/>
                  </a:cubicBezTo>
                  <a:cubicBezTo>
                    <a:pt x="29" y="119"/>
                    <a:pt x="30" y="116"/>
                    <a:pt x="30" y="116"/>
                  </a:cubicBezTo>
                  <a:cubicBezTo>
                    <a:pt x="29" y="114"/>
                    <a:pt x="29" y="114"/>
                    <a:pt x="29" y="114"/>
                  </a:cubicBezTo>
                  <a:cubicBezTo>
                    <a:pt x="25" y="116"/>
                    <a:pt x="25" y="116"/>
                    <a:pt x="25" y="116"/>
                  </a:cubicBezTo>
                  <a:cubicBezTo>
                    <a:pt x="29" y="123"/>
                    <a:pt x="29" y="123"/>
                    <a:pt x="29" y="123"/>
                  </a:cubicBezTo>
                  <a:cubicBezTo>
                    <a:pt x="34" y="124"/>
                    <a:pt x="37" y="121"/>
                    <a:pt x="37" y="121"/>
                  </a:cubicBezTo>
                  <a:lnTo>
                    <a:pt x="35" y="117"/>
                  </a:lnTo>
                  <a:close/>
                  <a:moveTo>
                    <a:pt x="26" y="318"/>
                  </a:moveTo>
                  <a:cubicBezTo>
                    <a:pt x="24" y="319"/>
                    <a:pt x="24" y="322"/>
                    <a:pt x="27" y="322"/>
                  </a:cubicBezTo>
                  <a:cubicBezTo>
                    <a:pt x="29" y="321"/>
                    <a:pt x="29" y="317"/>
                    <a:pt x="26" y="318"/>
                  </a:cubicBezTo>
                  <a:close/>
                  <a:moveTo>
                    <a:pt x="18" y="325"/>
                  </a:moveTo>
                  <a:cubicBezTo>
                    <a:pt x="24" y="329"/>
                    <a:pt x="24" y="329"/>
                    <a:pt x="24" y="329"/>
                  </a:cubicBezTo>
                  <a:cubicBezTo>
                    <a:pt x="26" y="326"/>
                    <a:pt x="26" y="326"/>
                    <a:pt x="26" y="326"/>
                  </a:cubicBezTo>
                  <a:cubicBezTo>
                    <a:pt x="19" y="322"/>
                    <a:pt x="19" y="322"/>
                    <a:pt x="19" y="322"/>
                  </a:cubicBezTo>
                  <a:lnTo>
                    <a:pt x="18" y="325"/>
                  </a:lnTo>
                  <a:close/>
                  <a:moveTo>
                    <a:pt x="53" y="283"/>
                  </a:moveTo>
                  <a:cubicBezTo>
                    <a:pt x="56" y="286"/>
                    <a:pt x="56" y="286"/>
                    <a:pt x="56" y="286"/>
                  </a:cubicBezTo>
                  <a:cubicBezTo>
                    <a:pt x="57" y="283"/>
                    <a:pt x="57" y="283"/>
                    <a:pt x="57" y="283"/>
                  </a:cubicBezTo>
                  <a:cubicBezTo>
                    <a:pt x="54" y="282"/>
                    <a:pt x="54" y="282"/>
                    <a:pt x="54" y="282"/>
                  </a:cubicBezTo>
                  <a:lnTo>
                    <a:pt x="53" y="283"/>
                  </a:lnTo>
                  <a:close/>
                  <a:moveTo>
                    <a:pt x="62" y="289"/>
                  </a:moveTo>
                  <a:cubicBezTo>
                    <a:pt x="58" y="286"/>
                    <a:pt x="57" y="285"/>
                    <a:pt x="58" y="287"/>
                  </a:cubicBezTo>
                  <a:cubicBezTo>
                    <a:pt x="60" y="292"/>
                    <a:pt x="60" y="292"/>
                    <a:pt x="60" y="292"/>
                  </a:cubicBezTo>
                  <a:cubicBezTo>
                    <a:pt x="65" y="292"/>
                    <a:pt x="65" y="292"/>
                    <a:pt x="62" y="289"/>
                  </a:cubicBezTo>
                  <a:close/>
                  <a:moveTo>
                    <a:pt x="60" y="109"/>
                  </a:moveTo>
                  <a:cubicBezTo>
                    <a:pt x="56" y="107"/>
                    <a:pt x="56" y="107"/>
                    <a:pt x="56" y="107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7" y="111"/>
                    <a:pt x="57" y="111"/>
                    <a:pt x="57" y="111"/>
                  </a:cubicBezTo>
                  <a:lnTo>
                    <a:pt x="60" y="109"/>
                  </a:lnTo>
                  <a:close/>
                  <a:moveTo>
                    <a:pt x="35" y="111"/>
                  </a:moveTo>
                  <a:cubicBezTo>
                    <a:pt x="30" y="112"/>
                    <a:pt x="30" y="112"/>
                    <a:pt x="30" y="112"/>
                  </a:cubicBezTo>
                  <a:cubicBezTo>
                    <a:pt x="33" y="115"/>
                    <a:pt x="33" y="115"/>
                    <a:pt x="33" y="115"/>
                  </a:cubicBezTo>
                  <a:lnTo>
                    <a:pt x="35" y="111"/>
                  </a:lnTo>
                  <a:close/>
                  <a:moveTo>
                    <a:pt x="17" y="312"/>
                  </a:moveTo>
                  <a:cubicBezTo>
                    <a:pt x="17" y="312"/>
                    <a:pt x="17" y="314"/>
                    <a:pt x="18" y="316"/>
                  </a:cubicBezTo>
                  <a:cubicBezTo>
                    <a:pt x="19" y="317"/>
                    <a:pt x="24" y="315"/>
                    <a:pt x="24" y="315"/>
                  </a:cubicBezTo>
                  <a:cubicBezTo>
                    <a:pt x="23" y="308"/>
                    <a:pt x="23" y="308"/>
                    <a:pt x="23" y="308"/>
                  </a:cubicBezTo>
                  <a:cubicBezTo>
                    <a:pt x="18" y="308"/>
                    <a:pt x="18" y="308"/>
                    <a:pt x="18" y="308"/>
                  </a:cubicBezTo>
                  <a:cubicBezTo>
                    <a:pt x="18" y="305"/>
                    <a:pt x="18" y="305"/>
                    <a:pt x="18" y="305"/>
                  </a:cubicBezTo>
                  <a:cubicBezTo>
                    <a:pt x="14" y="306"/>
                    <a:pt x="14" y="306"/>
                    <a:pt x="14" y="306"/>
                  </a:cubicBezTo>
                  <a:cubicBezTo>
                    <a:pt x="14" y="306"/>
                    <a:pt x="13" y="304"/>
                    <a:pt x="13" y="302"/>
                  </a:cubicBezTo>
                  <a:cubicBezTo>
                    <a:pt x="13" y="301"/>
                    <a:pt x="10" y="299"/>
                    <a:pt x="8" y="303"/>
                  </a:cubicBezTo>
                  <a:cubicBezTo>
                    <a:pt x="8" y="306"/>
                    <a:pt x="8" y="306"/>
                    <a:pt x="8" y="306"/>
                  </a:cubicBezTo>
                  <a:cubicBezTo>
                    <a:pt x="11" y="312"/>
                    <a:pt x="11" y="312"/>
                    <a:pt x="11" y="312"/>
                  </a:cubicBezTo>
                  <a:cubicBezTo>
                    <a:pt x="8" y="314"/>
                    <a:pt x="8" y="314"/>
                    <a:pt x="8" y="314"/>
                  </a:cubicBezTo>
                  <a:cubicBezTo>
                    <a:pt x="7" y="310"/>
                    <a:pt x="7" y="310"/>
                    <a:pt x="7" y="310"/>
                  </a:cubicBezTo>
                  <a:cubicBezTo>
                    <a:pt x="4" y="313"/>
                    <a:pt x="4" y="313"/>
                    <a:pt x="4" y="313"/>
                  </a:cubicBezTo>
                  <a:cubicBezTo>
                    <a:pt x="9" y="324"/>
                    <a:pt x="9" y="324"/>
                    <a:pt x="9" y="324"/>
                  </a:cubicBezTo>
                  <a:cubicBezTo>
                    <a:pt x="13" y="325"/>
                    <a:pt x="13" y="325"/>
                    <a:pt x="13" y="325"/>
                  </a:cubicBezTo>
                  <a:cubicBezTo>
                    <a:pt x="17" y="321"/>
                    <a:pt x="17" y="321"/>
                    <a:pt x="17" y="321"/>
                  </a:cubicBezTo>
                  <a:cubicBezTo>
                    <a:pt x="17" y="317"/>
                    <a:pt x="17" y="317"/>
                    <a:pt x="17" y="317"/>
                  </a:cubicBezTo>
                  <a:cubicBezTo>
                    <a:pt x="15" y="317"/>
                    <a:pt x="15" y="317"/>
                    <a:pt x="15" y="317"/>
                  </a:cubicBezTo>
                  <a:cubicBezTo>
                    <a:pt x="15" y="313"/>
                    <a:pt x="15" y="313"/>
                    <a:pt x="15" y="313"/>
                  </a:cubicBezTo>
                  <a:lnTo>
                    <a:pt x="17" y="312"/>
                  </a:lnTo>
                  <a:close/>
                  <a:moveTo>
                    <a:pt x="0" y="321"/>
                  </a:moveTo>
                  <a:cubicBezTo>
                    <a:pt x="4" y="319"/>
                    <a:pt x="4" y="319"/>
                    <a:pt x="4" y="319"/>
                  </a:cubicBezTo>
                  <a:cubicBezTo>
                    <a:pt x="2" y="313"/>
                    <a:pt x="2" y="313"/>
                    <a:pt x="2" y="313"/>
                  </a:cubicBezTo>
                  <a:lnTo>
                    <a:pt x="0" y="321"/>
                  </a:lnTo>
                  <a:close/>
                  <a:moveTo>
                    <a:pt x="76" y="309"/>
                  </a:moveTo>
                  <a:cubicBezTo>
                    <a:pt x="74" y="310"/>
                    <a:pt x="75" y="312"/>
                    <a:pt x="75" y="312"/>
                  </a:cubicBezTo>
                  <a:cubicBezTo>
                    <a:pt x="73" y="314"/>
                    <a:pt x="73" y="314"/>
                    <a:pt x="73" y="314"/>
                  </a:cubicBezTo>
                  <a:cubicBezTo>
                    <a:pt x="74" y="315"/>
                    <a:pt x="74" y="315"/>
                    <a:pt x="74" y="315"/>
                  </a:cubicBezTo>
                  <a:cubicBezTo>
                    <a:pt x="80" y="310"/>
                    <a:pt x="80" y="310"/>
                    <a:pt x="80" y="310"/>
                  </a:cubicBezTo>
                  <a:cubicBezTo>
                    <a:pt x="80" y="310"/>
                    <a:pt x="78" y="308"/>
                    <a:pt x="76" y="309"/>
                  </a:cubicBezTo>
                  <a:close/>
                  <a:moveTo>
                    <a:pt x="70" y="312"/>
                  </a:moveTo>
                  <a:cubicBezTo>
                    <a:pt x="67" y="312"/>
                    <a:pt x="63" y="317"/>
                    <a:pt x="69" y="316"/>
                  </a:cubicBezTo>
                  <a:cubicBezTo>
                    <a:pt x="69" y="316"/>
                    <a:pt x="74" y="312"/>
                    <a:pt x="70" y="312"/>
                  </a:cubicBezTo>
                  <a:close/>
                  <a:moveTo>
                    <a:pt x="228" y="269"/>
                  </a:moveTo>
                  <a:cubicBezTo>
                    <a:pt x="230" y="272"/>
                    <a:pt x="230" y="272"/>
                    <a:pt x="230" y="272"/>
                  </a:cubicBezTo>
                  <a:cubicBezTo>
                    <a:pt x="234" y="270"/>
                    <a:pt x="234" y="270"/>
                    <a:pt x="234" y="270"/>
                  </a:cubicBezTo>
                  <a:cubicBezTo>
                    <a:pt x="233" y="268"/>
                    <a:pt x="233" y="268"/>
                    <a:pt x="233" y="268"/>
                  </a:cubicBezTo>
                  <a:lnTo>
                    <a:pt x="228" y="269"/>
                  </a:lnTo>
                  <a:close/>
                  <a:moveTo>
                    <a:pt x="332" y="67"/>
                  </a:moveTo>
                  <a:cubicBezTo>
                    <a:pt x="329" y="59"/>
                    <a:pt x="329" y="59"/>
                    <a:pt x="329" y="59"/>
                  </a:cubicBezTo>
                  <a:cubicBezTo>
                    <a:pt x="313" y="51"/>
                    <a:pt x="313" y="51"/>
                    <a:pt x="313" y="51"/>
                  </a:cubicBezTo>
                  <a:cubicBezTo>
                    <a:pt x="302" y="49"/>
                    <a:pt x="302" y="49"/>
                    <a:pt x="302" y="49"/>
                  </a:cubicBezTo>
                  <a:cubicBezTo>
                    <a:pt x="281" y="35"/>
                    <a:pt x="281" y="35"/>
                    <a:pt x="281" y="35"/>
                  </a:cubicBezTo>
                  <a:cubicBezTo>
                    <a:pt x="290" y="29"/>
                    <a:pt x="290" y="29"/>
                    <a:pt x="290" y="29"/>
                  </a:cubicBezTo>
                  <a:cubicBezTo>
                    <a:pt x="289" y="25"/>
                    <a:pt x="289" y="25"/>
                    <a:pt x="289" y="25"/>
                  </a:cubicBezTo>
                  <a:cubicBezTo>
                    <a:pt x="289" y="25"/>
                    <a:pt x="294" y="10"/>
                    <a:pt x="290" y="1"/>
                  </a:cubicBezTo>
                  <a:cubicBezTo>
                    <a:pt x="290" y="1"/>
                    <a:pt x="290" y="1"/>
                    <a:pt x="289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10"/>
                    <a:pt x="110" y="10"/>
                    <a:pt x="110" y="10"/>
                  </a:cubicBezTo>
                  <a:cubicBezTo>
                    <a:pt x="108" y="12"/>
                    <a:pt x="108" y="12"/>
                    <a:pt x="108" y="12"/>
                  </a:cubicBezTo>
                  <a:cubicBezTo>
                    <a:pt x="108" y="21"/>
                    <a:pt x="108" y="21"/>
                    <a:pt x="108" y="21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0" y="31"/>
                    <a:pt x="100" y="31"/>
                    <a:pt x="100" y="31"/>
                  </a:cubicBezTo>
                  <a:cubicBezTo>
                    <a:pt x="92" y="50"/>
                    <a:pt x="92" y="50"/>
                    <a:pt x="92" y="50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86" y="54"/>
                    <a:pt x="86" y="54"/>
                    <a:pt x="86" y="54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80" y="68"/>
                    <a:pt x="80" y="68"/>
                    <a:pt x="80" y="68"/>
                  </a:cubicBezTo>
                  <a:cubicBezTo>
                    <a:pt x="77" y="73"/>
                    <a:pt x="77" y="73"/>
                    <a:pt x="77" y="73"/>
                  </a:cubicBezTo>
                  <a:cubicBezTo>
                    <a:pt x="75" y="68"/>
                    <a:pt x="75" y="68"/>
                    <a:pt x="75" y="68"/>
                  </a:cubicBezTo>
                  <a:cubicBezTo>
                    <a:pt x="71" y="69"/>
                    <a:pt x="71" y="69"/>
                    <a:pt x="71" y="69"/>
                  </a:cubicBezTo>
                  <a:cubicBezTo>
                    <a:pt x="71" y="72"/>
                    <a:pt x="71" y="72"/>
                    <a:pt x="71" y="72"/>
                  </a:cubicBezTo>
                  <a:cubicBezTo>
                    <a:pt x="69" y="73"/>
                    <a:pt x="69" y="73"/>
                    <a:pt x="69" y="73"/>
                  </a:cubicBezTo>
                  <a:cubicBezTo>
                    <a:pt x="68" y="76"/>
                    <a:pt x="68" y="76"/>
                    <a:pt x="68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4" y="85"/>
                    <a:pt x="74" y="85"/>
                    <a:pt x="74" y="85"/>
                  </a:cubicBezTo>
                  <a:cubicBezTo>
                    <a:pt x="74" y="85"/>
                    <a:pt x="70" y="81"/>
                    <a:pt x="67" y="83"/>
                  </a:cubicBezTo>
                  <a:cubicBezTo>
                    <a:pt x="63" y="85"/>
                    <a:pt x="65" y="91"/>
                    <a:pt x="65" y="91"/>
                  </a:cubicBezTo>
                  <a:cubicBezTo>
                    <a:pt x="65" y="94"/>
                    <a:pt x="65" y="94"/>
                    <a:pt x="65" y="94"/>
                  </a:cubicBezTo>
                  <a:cubicBezTo>
                    <a:pt x="64" y="96"/>
                    <a:pt x="63" y="97"/>
                    <a:pt x="63" y="97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58" y="99"/>
                    <a:pt x="58" y="99"/>
                    <a:pt x="58" y="99"/>
                  </a:cubicBezTo>
                  <a:cubicBezTo>
                    <a:pt x="58" y="99"/>
                    <a:pt x="62" y="110"/>
                    <a:pt x="61" y="112"/>
                  </a:cubicBezTo>
                  <a:cubicBezTo>
                    <a:pt x="60" y="115"/>
                    <a:pt x="54" y="113"/>
                    <a:pt x="52" y="113"/>
                  </a:cubicBezTo>
                  <a:cubicBezTo>
                    <a:pt x="45" y="113"/>
                    <a:pt x="45" y="113"/>
                    <a:pt x="45" y="113"/>
                  </a:cubicBezTo>
                  <a:cubicBezTo>
                    <a:pt x="45" y="113"/>
                    <a:pt x="45" y="117"/>
                    <a:pt x="43" y="117"/>
                  </a:cubicBezTo>
                  <a:cubicBezTo>
                    <a:pt x="42" y="117"/>
                    <a:pt x="40" y="114"/>
                    <a:pt x="40" y="114"/>
                  </a:cubicBezTo>
                  <a:cubicBezTo>
                    <a:pt x="38" y="122"/>
                    <a:pt x="38" y="122"/>
                    <a:pt x="38" y="122"/>
                  </a:cubicBezTo>
                  <a:cubicBezTo>
                    <a:pt x="46" y="130"/>
                    <a:pt x="46" y="130"/>
                    <a:pt x="46" y="130"/>
                  </a:cubicBezTo>
                  <a:cubicBezTo>
                    <a:pt x="40" y="129"/>
                    <a:pt x="40" y="129"/>
                    <a:pt x="40" y="129"/>
                  </a:cubicBezTo>
                  <a:cubicBezTo>
                    <a:pt x="38" y="137"/>
                    <a:pt x="38" y="137"/>
                    <a:pt x="38" y="137"/>
                  </a:cubicBezTo>
                  <a:cubicBezTo>
                    <a:pt x="38" y="137"/>
                    <a:pt x="40" y="139"/>
                    <a:pt x="40" y="141"/>
                  </a:cubicBezTo>
                  <a:cubicBezTo>
                    <a:pt x="40" y="142"/>
                    <a:pt x="35" y="142"/>
                    <a:pt x="35" y="142"/>
                  </a:cubicBezTo>
                  <a:cubicBezTo>
                    <a:pt x="32" y="147"/>
                    <a:pt x="32" y="147"/>
                    <a:pt x="32" y="147"/>
                  </a:cubicBezTo>
                  <a:cubicBezTo>
                    <a:pt x="31" y="159"/>
                    <a:pt x="31" y="159"/>
                    <a:pt x="31" y="159"/>
                  </a:cubicBezTo>
                  <a:cubicBezTo>
                    <a:pt x="35" y="159"/>
                    <a:pt x="35" y="159"/>
                    <a:pt x="35" y="159"/>
                  </a:cubicBezTo>
                  <a:cubicBezTo>
                    <a:pt x="35" y="159"/>
                    <a:pt x="32" y="163"/>
                    <a:pt x="33" y="168"/>
                  </a:cubicBezTo>
                  <a:cubicBezTo>
                    <a:pt x="33" y="172"/>
                    <a:pt x="41" y="174"/>
                    <a:pt x="43" y="178"/>
                  </a:cubicBezTo>
                  <a:cubicBezTo>
                    <a:pt x="46" y="183"/>
                    <a:pt x="43" y="189"/>
                    <a:pt x="43" y="189"/>
                  </a:cubicBezTo>
                  <a:cubicBezTo>
                    <a:pt x="43" y="198"/>
                    <a:pt x="43" y="198"/>
                    <a:pt x="43" y="198"/>
                  </a:cubicBezTo>
                  <a:cubicBezTo>
                    <a:pt x="46" y="201"/>
                    <a:pt x="46" y="201"/>
                    <a:pt x="46" y="201"/>
                  </a:cubicBezTo>
                  <a:cubicBezTo>
                    <a:pt x="49" y="199"/>
                    <a:pt x="49" y="199"/>
                    <a:pt x="49" y="199"/>
                  </a:cubicBezTo>
                  <a:cubicBezTo>
                    <a:pt x="49" y="199"/>
                    <a:pt x="49" y="205"/>
                    <a:pt x="50" y="207"/>
                  </a:cubicBezTo>
                  <a:cubicBezTo>
                    <a:pt x="51" y="210"/>
                    <a:pt x="54" y="214"/>
                    <a:pt x="54" y="214"/>
                  </a:cubicBezTo>
                  <a:cubicBezTo>
                    <a:pt x="53" y="216"/>
                    <a:pt x="53" y="216"/>
                    <a:pt x="53" y="216"/>
                  </a:cubicBezTo>
                  <a:cubicBezTo>
                    <a:pt x="57" y="217"/>
                    <a:pt x="57" y="217"/>
                    <a:pt x="57" y="217"/>
                  </a:cubicBezTo>
                  <a:cubicBezTo>
                    <a:pt x="58" y="222"/>
                    <a:pt x="58" y="222"/>
                    <a:pt x="58" y="222"/>
                  </a:cubicBezTo>
                  <a:cubicBezTo>
                    <a:pt x="53" y="221"/>
                    <a:pt x="53" y="221"/>
                    <a:pt x="53" y="221"/>
                  </a:cubicBezTo>
                  <a:cubicBezTo>
                    <a:pt x="53" y="224"/>
                    <a:pt x="53" y="224"/>
                    <a:pt x="53" y="224"/>
                  </a:cubicBezTo>
                  <a:cubicBezTo>
                    <a:pt x="56" y="227"/>
                    <a:pt x="56" y="227"/>
                    <a:pt x="56" y="227"/>
                  </a:cubicBezTo>
                  <a:cubicBezTo>
                    <a:pt x="52" y="227"/>
                    <a:pt x="52" y="227"/>
                    <a:pt x="52" y="227"/>
                  </a:cubicBezTo>
                  <a:cubicBezTo>
                    <a:pt x="56" y="232"/>
                    <a:pt x="56" y="232"/>
                    <a:pt x="56" y="232"/>
                  </a:cubicBezTo>
                  <a:cubicBezTo>
                    <a:pt x="53" y="233"/>
                    <a:pt x="53" y="233"/>
                    <a:pt x="53" y="233"/>
                  </a:cubicBezTo>
                  <a:cubicBezTo>
                    <a:pt x="58" y="239"/>
                    <a:pt x="58" y="239"/>
                    <a:pt x="58" y="239"/>
                  </a:cubicBezTo>
                  <a:cubicBezTo>
                    <a:pt x="58" y="239"/>
                    <a:pt x="59" y="243"/>
                    <a:pt x="57" y="246"/>
                  </a:cubicBezTo>
                  <a:cubicBezTo>
                    <a:pt x="54" y="248"/>
                    <a:pt x="58" y="253"/>
                    <a:pt x="58" y="253"/>
                  </a:cubicBezTo>
                  <a:cubicBezTo>
                    <a:pt x="58" y="253"/>
                    <a:pt x="53" y="254"/>
                    <a:pt x="53" y="258"/>
                  </a:cubicBezTo>
                  <a:cubicBezTo>
                    <a:pt x="54" y="262"/>
                    <a:pt x="57" y="265"/>
                    <a:pt x="57" y="265"/>
                  </a:cubicBezTo>
                  <a:cubicBezTo>
                    <a:pt x="54" y="265"/>
                    <a:pt x="54" y="265"/>
                    <a:pt x="54" y="265"/>
                  </a:cubicBezTo>
                  <a:cubicBezTo>
                    <a:pt x="51" y="262"/>
                    <a:pt x="51" y="262"/>
                    <a:pt x="51" y="262"/>
                  </a:cubicBezTo>
                  <a:cubicBezTo>
                    <a:pt x="50" y="268"/>
                    <a:pt x="50" y="268"/>
                    <a:pt x="50" y="268"/>
                  </a:cubicBezTo>
                  <a:cubicBezTo>
                    <a:pt x="58" y="268"/>
                    <a:pt x="58" y="268"/>
                    <a:pt x="58" y="268"/>
                  </a:cubicBezTo>
                  <a:cubicBezTo>
                    <a:pt x="56" y="269"/>
                    <a:pt x="56" y="269"/>
                    <a:pt x="56" y="269"/>
                  </a:cubicBezTo>
                  <a:cubicBezTo>
                    <a:pt x="57" y="274"/>
                    <a:pt x="57" y="274"/>
                    <a:pt x="57" y="274"/>
                  </a:cubicBezTo>
                  <a:cubicBezTo>
                    <a:pt x="60" y="277"/>
                    <a:pt x="60" y="277"/>
                    <a:pt x="60" y="277"/>
                  </a:cubicBezTo>
                  <a:cubicBezTo>
                    <a:pt x="60" y="277"/>
                    <a:pt x="58" y="279"/>
                    <a:pt x="60" y="283"/>
                  </a:cubicBezTo>
                  <a:cubicBezTo>
                    <a:pt x="62" y="287"/>
                    <a:pt x="64" y="287"/>
                    <a:pt x="64" y="287"/>
                  </a:cubicBezTo>
                  <a:cubicBezTo>
                    <a:pt x="67" y="290"/>
                    <a:pt x="67" y="290"/>
                    <a:pt x="67" y="290"/>
                  </a:cubicBezTo>
                  <a:cubicBezTo>
                    <a:pt x="67" y="285"/>
                    <a:pt x="67" y="285"/>
                    <a:pt x="67" y="285"/>
                  </a:cubicBezTo>
                  <a:cubicBezTo>
                    <a:pt x="73" y="281"/>
                    <a:pt x="73" y="281"/>
                    <a:pt x="73" y="281"/>
                  </a:cubicBezTo>
                  <a:cubicBezTo>
                    <a:pt x="73" y="290"/>
                    <a:pt x="73" y="290"/>
                    <a:pt x="73" y="290"/>
                  </a:cubicBezTo>
                  <a:cubicBezTo>
                    <a:pt x="75" y="290"/>
                    <a:pt x="75" y="290"/>
                    <a:pt x="75" y="290"/>
                  </a:cubicBezTo>
                  <a:cubicBezTo>
                    <a:pt x="76" y="286"/>
                    <a:pt x="76" y="286"/>
                    <a:pt x="76" y="286"/>
                  </a:cubicBezTo>
                  <a:cubicBezTo>
                    <a:pt x="81" y="290"/>
                    <a:pt x="81" y="290"/>
                    <a:pt x="81" y="290"/>
                  </a:cubicBezTo>
                  <a:cubicBezTo>
                    <a:pt x="87" y="290"/>
                    <a:pt x="87" y="290"/>
                    <a:pt x="87" y="290"/>
                  </a:cubicBezTo>
                  <a:cubicBezTo>
                    <a:pt x="94" y="293"/>
                    <a:pt x="94" y="293"/>
                    <a:pt x="94" y="293"/>
                  </a:cubicBezTo>
                  <a:cubicBezTo>
                    <a:pt x="100" y="293"/>
                    <a:pt x="100" y="293"/>
                    <a:pt x="100" y="293"/>
                  </a:cubicBezTo>
                  <a:cubicBezTo>
                    <a:pt x="98" y="301"/>
                    <a:pt x="98" y="301"/>
                    <a:pt x="98" y="301"/>
                  </a:cubicBezTo>
                  <a:cubicBezTo>
                    <a:pt x="100" y="303"/>
                    <a:pt x="100" y="303"/>
                    <a:pt x="100" y="303"/>
                  </a:cubicBezTo>
                  <a:cubicBezTo>
                    <a:pt x="107" y="300"/>
                    <a:pt x="107" y="300"/>
                    <a:pt x="107" y="300"/>
                  </a:cubicBezTo>
                  <a:cubicBezTo>
                    <a:pt x="114" y="294"/>
                    <a:pt x="114" y="294"/>
                    <a:pt x="114" y="294"/>
                  </a:cubicBezTo>
                  <a:cubicBezTo>
                    <a:pt x="115" y="295"/>
                    <a:pt x="115" y="295"/>
                    <a:pt x="115" y="295"/>
                  </a:cubicBezTo>
                  <a:cubicBezTo>
                    <a:pt x="112" y="304"/>
                    <a:pt x="112" y="304"/>
                    <a:pt x="112" y="304"/>
                  </a:cubicBezTo>
                  <a:cubicBezTo>
                    <a:pt x="117" y="308"/>
                    <a:pt x="117" y="308"/>
                    <a:pt x="117" y="308"/>
                  </a:cubicBezTo>
                  <a:cubicBezTo>
                    <a:pt x="116" y="312"/>
                    <a:pt x="116" y="312"/>
                    <a:pt x="116" y="312"/>
                  </a:cubicBezTo>
                  <a:cubicBezTo>
                    <a:pt x="120" y="311"/>
                    <a:pt x="120" y="311"/>
                    <a:pt x="120" y="311"/>
                  </a:cubicBezTo>
                  <a:cubicBezTo>
                    <a:pt x="120" y="313"/>
                    <a:pt x="120" y="313"/>
                    <a:pt x="120" y="313"/>
                  </a:cubicBezTo>
                  <a:cubicBezTo>
                    <a:pt x="113" y="319"/>
                    <a:pt x="113" y="319"/>
                    <a:pt x="113" y="319"/>
                  </a:cubicBezTo>
                  <a:cubicBezTo>
                    <a:pt x="114" y="321"/>
                    <a:pt x="114" y="321"/>
                    <a:pt x="114" y="321"/>
                  </a:cubicBezTo>
                  <a:cubicBezTo>
                    <a:pt x="119" y="321"/>
                    <a:pt x="119" y="321"/>
                    <a:pt x="119" y="321"/>
                  </a:cubicBezTo>
                  <a:cubicBezTo>
                    <a:pt x="122" y="317"/>
                    <a:pt x="122" y="317"/>
                    <a:pt x="122" y="317"/>
                  </a:cubicBezTo>
                  <a:cubicBezTo>
                    <a:pt x="122" y="317"/>
                    <a:pt x="124" y="319"/>
                    <a:pt x="124" y="321"/>
                  </a:cubicBezTo>
                  <a:cubicBezTo>
                    <a:pt x="125" y="324"/>
                    <a:pt x="115" y="329"/>
                    <a:pt x="115" y="329"/>
                  </a:cubicBezTo>
                  <a:cubicBezTo>
                    <a:pt x="126" y="326"/>
                    <a:pt x="126" y="326"/>
                    <a:pt x="126" y="326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2" y="318"/>
                    <a:pt x="132" y="318"/>
                    <a:pt x="132" y="318"/>
                  </a:cubicBezTo>
                  <a:cubicBezTo>
                    <a:pt x="144" y="315"/>
                    <a:pt x="144" y="315"/>
                    <a:pt x="144" y="315"/>
                  </a:cubicBezTo>
                  <a:cubicBezTo>
                    <a:pt x="152" y="309"/>
                    <a:pt x="152" y="309"/>
                    <a:pt x="152" y="309"/>
                  </a:cubicBezTo>
                  <a:cubicBezTo>
                    <a:pt x="155" y="309"/>
                    <a:pt x="155" y="309"/>
                    <a:pt x="155" y="309"/>
                  </a:cubicBezTo>
                  <a:cubicBezTo>
                    <a:pt x="161" y="304"/>
                    <a:pt x="161" y="304"/>
                    <a:pt x="161" y="304"/>
                  </a:cubicBezTo>
                  <a:cubicBezTo>
                    <a:pt x="164" y="305"/>
                    <a:pt x="164" y="305"/>
                    <a:pt x="164" y="305"/>
                  </a:cubicBezTo>
                  <a:cubicBezTo>
                    <a:pt x="166" y="310"/>
                    <a:pt x="166" y="310"/>
                    <a:pt x="166" y="310"/>
                  </a:cubicBezTo>
                  <a:cubicBezTo>
                    <a:pt x="169" y="308"/>
                    <a:pt x="169" y="308"/>
                    <a:pt x="169" y="308"/>
                  </a:cubicBezTo>
                  <a:cubicBezTo>
                    <a:pt x="169" y="300"/>
                    <a:pt x="169" y="300"/>
                    <a:pt x="169" y="300"/>
                  </a:cubicBezTo>
                  <a:cubicBezTo>
                    <a:pt x="184" y="293"/>
                    <a:pt x="184" y="293"/>
                    <a:pt x="184" y="293"/>
                  </a:cubicBezTo>
                  <a:cubicBezTo>
                    <a:pt x="185" y="290"/>
                    <a:pt x="185" y="290"/>
                    <a:pt x="185" y="290"/>
                  </a:cubicBezTo>
                  <a:cubicBezTo>
                    <a:pt x="198" y="284"/>
                    <a:pt x="198" y="284"/>
                    <a:pt x="198" y="284"/>
                  </a:cubicBezTo>
                  <a:cubicBezTo>
                    <a:pt x="198" y="277"/>
                    <a:pt x="198" y="277"/>
                    <a:pt x="198" y="277"/>
                  </a:cubicBezTo>
                  <a:cubicBezTo>
                    <a:pt x="198" y="277"/>
                    <a:pt x="200" y="283"/>
                    <a:pt x="204" y="283"/>
                  </a:cubicBezTo>
                  <a:cubicBezTo>
                    <a:pt x="207" y="283"/>
                    <a:pt x="211" y="281"/>
                    <a:pt x="211" y="281"/>
                  </a:cubicBezTo>
                  <a:cubicBezTo>
                    <a:pt x="208" y="279"/>
                    <a:pt x="208" y="279"/>
                    <a:pt x="208" y="279"/>
                  </a:cubicBezTo>
                  <a:cubicBezTo>
                    <a:pt x="209" y="275"/>
                    <a:pt x="209" y="275"/>
                    <a:pt x="209" y="275"/>
                  </a:cubicBezTo>
                  <a:cubicBezTo>
                    <a:pt x="214" y="279"/>
                    <a:pt x="214" y="279"/>
                    <a:pt x="214" y="279"/>
                  </a:cubicBezTo>
                  <a:cubicBezTo>
                    <a:pt x="214" y="277"/>
                    <a:pt x="214" y="277"/>
                    <a:pt x="214" y="277"/>
                  </a:cubicBezTo>
                  <a:cubicBezTo>
                    <a:pt x="208" y="268"/>
                    <a:pt x="208" y="268"/>
                    <a:pt x="208" y="268"/>
                  </a:cubicBezTo>
                  <a:cubicBezTo>
                    <a:pt x="208" y="268"/>
                    <a:pt x="217" y="274"/>
                    <a:pt x="223" y="272"/>
                  </a:cubicBezTo>
                  <a:cubicBezTo>
                    <a:pt x="227" y="269"/>
                    <a:pt x="225" y="266"/>
                    <a:pt x="225" y="266"/>
                  </a:cubicBezTo>
                  <a:cubicBezTo>
                    <a:pt x="231" y="265"/>
                    <a:pt x="231" y="265"/>
                    <a:pt x="231" y="265"/>
                  </a:cubicBezTo>
                  <a:cubicBezTo>
                    <a:pt x="236" y="263"/>
                    <a:pt x="236" y="263"/>
                    <a:pt x="236" y="263"/>
                  </a:cubicBezTo>
                  <a:cubicBezTo>
                    <a:pt x="242" y="263"/>
                    <a:pt x="242" y="263"/>
                    <a:pt x="242" y="263"/>
                  </a:cubicBezTo>
                  <a:cubicBezTo>
                    <a:pt x="246" y="257"/>
                    <a:pt x="246" y="257"/>
                    <a:pt x="246" y="257"/>
                  </a:cubicBezTo>
                  <a:cubicBezTo>
                    <a:pt x="256" y="258"/>
                    <a:pt x="256" y="258"/>
                    <a:pt x="256" y="258"/>
                  </a:cubicBezTo>
                  <a:cubicBezTo>
                    <a:pt x="267" y="253"/>
                    <a:pt x="267" y="253"/>
                    <a:pt x="267" y="253"/>
                  </a:cubicBezTo>
                  <a:cubicBezTo>
                    <a:pt x="267" y="252"/>
                    <a:pt x="267" y="252"/>
                    <a:pt x="267" y="252"/>
                  </a:cubicBezTo>
                  <a:cubicBezTo>
                    <a:pt x="275" y="236"/>
                    <a:pt x="275" y="236"/>
                    <a:pt x="275" y="236"/>
                  </a:cubicBezTo>
                  <a:cubicBezTo>
                    <a:pt x="286" y="221"/>
                    <a:pt x="286" y="221"/>
                    <a:pt x="286" y="221"/>
                  </a:cubicBezTo>
                  <a:cubicBezTo>
                    <a:pt x="290" y="218"/>
                    <a:pt x="290" y="218"/>
                    <a:pt x="290" y="218"/>
                  </a:cubicBezTo>
                  <a:cubicBezTo>
                    <a:pt x="291" y="209"/>
                    <a:pt x="291" y="209"/>
                    <a:pt x="291" y="209"/>
                  </a:cubicBezTo>
                  <a:cubicBezTo>
                    <a:pt x="304" y="195"/>
                    <a:pt x="304" y="195"/>
                    <a:pt x="304" y="195"/>
                  </a:cubicBezTo>
                  <a:cubicBezTo>
                    <a:pt x="304" y="195"/>
                    <a:pt x="309" y="182"/>
                    <a:pt x="312" y="176"/>
                  </a:cubicBezTo>
                  <a:cubicBezTo>
                    <a:pt x="315" y="171"/>
                    <a:pt x="323" y="151"/>
                    <a:pt x="326" y="140"/>
                  </a:cubicBezTo>
                  <a:cubicBezTo>
                    <a:pt x="329" y="128"/>
                    <a:pt x="338" y="115"/>
                    <a:pt x="338" y="115"/>
                  </a:cubicBezTo>
                  <a:cubicBezTo>
                    <a:pt x="338" y="115"/>
                    <a:pt x="340" y="111"/>
                    <a:pt x="341" y="107"/>
                  </a:cubicBezTo>
                  <a:cubicBezTo>
                    <a:pt x="343" y="103"/>
                    <a:pt x="345" y="79"/>
                    <a:pt x="345" y="73"/>
                  </a:cubicBezTo>
                  <a:cubicBezTo>
                    <a:pt x="344" y="67"/>
                    <a:pt x="332" y="67"/>
                    <a:pt x="332" y="67"/>
                  </a:cubicBezTo>
                  <a:close/>
                  <a:moveTo>
                    <a:pt x="207" y="289"/>
                  </a:moveTo>
                  <a:cubicBezTo>
                    <a:pt x="210" y="285"/>
                    <a:pt x="210" y="285"/>
                    <a:pt x="210" y="285"/>
                  </a:cubicBezTo>
                  <a:cubicBezTo>
                    <a:pt x="206" y="286"/>
                    <a:pt x="206" y="286"/>
                    <a:pt x="206" y="286"/>
                  </a:cubicBezTo>
                  <a:lnTo>
                    <a:pt x="207" y="289"/>
                  </a:lnTo>
                  <a:close/>
                  <a:moveTo>
                    <a:pt x="223" y="273"/>
                  </a:moveTo>
                  <a:cubicBezTo>
                    <a:pt x="228" y="274"/>
                    <a:pt x="228" y="274"/>
                    <a:pt x="228" y="274"/>
                  </a:cubicBezTo>
                  <a:cubicBezTo>
                    <a:pt x="226" y="271"/>
                    <a:pt x="226" y="271"/>
                    <a:pt x="226" y="271"/>
                  </a:cubicBezTo>
                  <a:lnTo>
                    <a:pt x="223" y="273"/>
                  </a:lnTo>
                  <a:close/>
                  <a:moveTo>
                    <a:pt x="83" y="312"/>
                  </a:moveTo>
                  <a:cubicBezTo>
                    <a:pt x="85" y="311"/>
                    <a:pt x="85" y="311"/>
                    <a:pt x="85" y="311"/>
                  </a:cubicBezTo>
                  <a:cubicBezTo>
                    <a:pt x="85" y="309"/>
                    <a:pt x="85" y="309"/>
                    <a:pt x="85" y="309"/>
                  </a:cubicBezTo>
                  <a:cubicBezTo>
                    <a:pt x="82" y="309"/>
                    <a:pt x="82" y="309"/>
                    <a:pt x="82" y="309"/>
                  </a:cubicBezTo>
                  <a:lnTo>
                    <a:pt x="83" y="312"/>
                  </a:lnTo>
                  <a:close/>
                  <a:moveTo>
                    <a:pt x="74" y="294"/>
                  </a:moveTo>
                  <a:cubicBezTo>
                    <a:pt x="75" y="295"/>
                    <a:pt x="75" y="295"/>
                    <a:pt x="75" y="295"/>
                  </a:cubicBezTo>
                  <a:cubicBezTo>
                    <a:pt x="73" y="298"/>
                    <a:pt x="73" y="298"/>
                    <a:pt x="73" y="298"/>
                  </a:cubicBezTo>
                  <a:cubicBezTo>
                    <a:pt x="75" y="298"/>
                    <a:pt x="75" y="298"/>
                    <a:pt x="75" y="298"/>
                  </a:cubicBezTo>
                  <a:cubicBezTo>
                    <a:pt x="77" y="297"/>
                    <a:pt x="77" y="297"/>
                    <a:pt x="77" y="297"/>
                  </a:cubicBezTo>
                  <a:cubicBezTo>
                    <a:pt x="80" y="299"/>
                    <a:pt x="80" y="299"/>
                    <a:pt x="80" y="299"/>
                  </a:cubicBezTo>
                  <a:cubicBezTo>
                    <a:pt x="81" y="296"/>
                    <a:pt x="81" y="296"/>
                    <a:pt x="81" y="296"/>
                  </a:cubicBezTo>
                  <a:cubicBezTo>
                    <a:pt x="76" y="293"/>
                    <a:pt x="76" y="293"/>
                    <a:pt x="76" y="293"/>
                  </a:cubicBezTo>
                  <a:lnTo>
                    <a:pt x="74" y="294"/>
                  </a:lnTo>
                  <a:close/>
                  <a:moveTo>
                    <a:pt x="138" y="322"/>
                  </a:moveTo>
                  <a:cubicBezTo>
                    <a:pt x="138" y="319"/>
                    <a:pt x="138" y="319"/>
                    <a:pt x="138" y="319"/>
                  </a:cubicBezTo>
                  <a:cubicBezTo>
                    <a:pt x="133" y="321"/>
                    <a:pt x="133" y="321"/>
                    <a:pt x="133" y="321"/>
                  </a:cubicBezTo>
                  <a:lnTo>
                    <a:pt x="138" y="322"/>
                  </a:lnTo>
                  <a:close/>
                  <a:moveTo>
                    <a:pt x="112" y="299"/>
                  </a:moveTo>
                  <a:cubicBezTo>
                    <a:pt x="111" y="298"/>
                    <a:pt x="111" y="298"/>
                    <a:pt x="111" y="298"/>
                  </a:cubicBezTo>
                  <a:cubicBezTo>
                    <a:pt x="109" y="302"/>
                    <a:pt x="109" y="302"/>
                    <a:pt x="109" y="302"/>
                  </a:cubicBezTo>
                  <a:cubicBezTo>
                    <a:pt x="105" y="303"/>
                    <a:pt x="105" y="303"/>
                    <a:pt x="105" y="303"/>
                  </a:cubicBezTo>
                  <a:cubicBezTo>
                    <a:pt x="102" y="305"/>
                    <a:pt x="102" y="305"/>
                    <a:pt x="102" y="305"/>
                  </a:cubicBezTo>
                  <a:cubicBezTo>
                    <a:pt x="97" y="306"/>
                    <a:pt x="97" y="306"/>
                    <a:pt x="97" y="306"/>
                  </a:cubicBezTo>
                  <a:cubicBezTo>
                    <a:pt x="96" y="310"/>
                    <a:pt x="96" y="310"/>
                    <a:pt x="96" y="310"/>
                  </a:cubicBezTo>
                  <a:cubicBezTo>
                    <a:pt x="99" y="310"/>
                    <a:pt x="99" y="310"/>
                    <a:pt x="99" y="310"/>
                  </a:cubicBezTo>
                  <a:cubicBezTo>
                    <a:pt x="96" y="314"/>
                    <a:pt x="96" y="314"/>
                    <a:pt x="96" y="314"/>
                  </a:cubicBezTo>
                  <a:cubicBezTo>
                    <a:pt x="96" y="319"/>
                    <a:pt x="96" y="319"/>
                    <a:pt x="96" y="319"/>
                  </a:cubicBezTo>
                  <a:cubicBezTo>
                    <a:pt x="102" y="316"/>
                    <a:pt x="102" y="316"/>
                    <a:pt x="102" y="316"/>
                  </a:cubicBezTo>
                  <a:cubicBezTo>
                    <a:pt x="108" y="316"/>
                    <a:pt x="108" y="316"/>
                    <a:pt x="108" y="316"/>
                  </a:cubicBezTo>
                  <a:cubicBezTo>
                    <a:pt x="112" y="309"/>
                    <a:pt x="112" y="309"/>
                    <a:pt x="112" y="309"/>
                  </a:cubicBezTo>
                  <a:cubicBezTo>
                    <a:pt x="110" y="304"/>
                    <a:pt x="110" y="304"/>
                    <a:pt x="110" y="304"/>
                  </a:cubicBezTo>
                  <a:lnTo>
                    <a:pt x="112" y="299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53" name="Sweden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3876338" y="681942"/>
              <a:ext cx="875503" cy="1825864"/>
            </a:xfrm>
            <a:custGeom>
              <a:avLst/>
              <a:gdLst/>
              <a:ahLst/>
              <a:cxnLst>
                <a:cxn ang="0">
                  <a:pos x="256" y="378"/>
                </a:cxn>
                <a:cxn ang="0">
                  <a:pos x="261" y="377"/>
                </a:cxn>
                <a:cxn ang="0">
                  <a:pos x="253" y="368"/>
                </a:cxn>
                <a:cxn ang="0">
                  <a:pos x="249" y="381"/>
                </a:cxn>
                <a:cxn ang="0">
                  <a:pos x="13" y="478"/>
                </a:cxn>
                <a:cxn ang="0">
                  <a:pos x="207" y="521"/>
                </a:cxn>
                <a:cxn ang="0">
                  <a:pos x="190" y="569"/>
                </a:cxn>
                <a:cxn ang="0">
                  <a:pos x="206" y="544"/>
                </a:cxn>
                <a:cxn ang="0">
                  <a:pos x="211" y="514"/>
                </a:cxn>
                <a:cxn ang="0">
                  <a:pos x="16" y="460"/>
                </a:cxn>
                <a:cxn ang="0">
                  <a:pos x="238" y="400"/>
                </a:cxn>
                <a:cxn ang="0">
                  <a:pos x="248" y="494"/>
                </a:cxn>
                <a:cxn ang="0">
                  <a:pos x="255" y="526"/>
                </a:cxn>
                <a:cxn ang="0">
                  <a:pos x="261" y="520"/>
                </a:cxn>
                <a:cxn ang="0">
                  <a:pos x="271" y="483"/>
                </a:cxn>
                <a:cxn ang="0">
                  <a:pos x="232" y="414"/>
                </a:cxn>
                <a:cxn ang="0">
                  <a:pos x="200" y="444"/>
                </a:cxn>
                <a:cxn ang="0">
                  <a:pos x="217" y="169"/>
                </a:cxn>
                <a:cxn ang="0">
                  <a:pos x="246" y="317"/>
                </a:cxn>
                <a:cxn ang="0">
                  <a:pos x="246" y="315"/>
                </a:cxn>
                <a:cxn ang="0">
                  <a:pos x="286" y="459"/>
                </a:cxn>
                <a:cxn ang="0">
                  <a:pos x="206" y="230"/>
                </a:cxn>
                <a:cxn ang="0">
                  <a:pos x="253" y="319"/>
                </a:cxn>
                <a:cxn ang="0">
                  <a:pos x="286" y="463"/>
                </a:cxn>
                <a:cxn ang="0">
                  <a:pos x="293" y="83"/>
                </a:cxn>
                <a:cxn ang="0">
                  <a:pos x="308" y="33"/>
                </a:cxn>
                <a:cxn ang="0">
                  <a:pos x="301" y="0"/>
                </a:cxn>
                <a:cxn ang="0">
                  <a:pos x="89" y="85"/>
                </a:cxn>
                <a:cxn ang="0">
                  <a:pos x="33" y="177"/>
                </a:cxn>
                <a:cxn ang="0">
                  <a:pos x="41" y="286"/>
                </a:cxn>
                <a:cxn ang="0">
                  <a:pos x="25" y="391"/>
                </a:cxn>
                <a:cxn ang="0">
                  <a:pos x="5" y="444"/>
                </a:cxn>
                <a:cxn ang="0">
                  <a:pos x="10" y="458"/>
                </a:cxn>
                <a:cxn ang="0">
                  <a:pos x="17" y="494"/>
                </a:cxn>
                <a:cxn ang="0">
                  <a:pos x="37" y="527"/>
                </a:cxn>
                <a:cxn ang="0">
                  <a:pos x="64" y="573"/>
                </a:cxn>
                <a:cxn ang="0">
                  <a:pos x="48" y="592"/>
                </a:cxn>
                <a:cxn ang="0">
                  <a:pos x="66" y="642"/>
                </a:cxn>
                <a:cxn ang="0">
                  <a:pos x="118" y="628"/>
                </a:cxn>
                <a:cxn ang="0">
                  <a:pos x="172" y="595"/>
                </a:cxn>
                <a:cxn ang="0">
                  <a:pos x="191" y="523"/>
                </a:cxn>
                <a:cxn ang="0">
                  <a:pos x="191" y="473"/>
                </a:cxn>
                <a:cxn ang="0">
                  <a:pos x="192" y="440"/>
                </a:cxn>
                <a:cxn ang="0">
                  <a:pos x="204" y="423"/>
                </a:cxn>
                <a:cxn ang="0">
                  <a:pos x="226" y="396"/>
                </a:cxn>
                <a:cxn ang="0">
                  <a:pos x="245" y="387"/>
                </a:cxn>
                <a:cxn ang="0">
                  <a:pos x="267" y="348"/>
                </a:cxn>
                <a:cxn ang="0">
                  <a:pos x="242" y="318"/>
                </a:cxn>
                <a:cxn ang="0">
                  <a:pos x="213" y="296"/>
                </a:cxn>
                <a:cxn ang="0">
                  <a:pos x="193" y="250"/>
                </a:cxn>
                <a:cxn ang="0">
                  <a:pos x="197" y="212"/>
                </a:cxn>
                <a:cxn ang="0">
                  <a:pos x="196" y="180"/>
                </a:cxn>
                <a:cxn ang="0">
                  <a:pos x="212" y="166"/>
                </a:cxn>
                <a:cxn ang="0">
                  <a:pos x="225" y="145"/>
                </a:cxn>
                <a:cxn ang="0">
                  <a:pos x="233" y="123"/>
                </a:cxn>
                <a:cxn ang="0">
                  <a:pos x="261" y="111"/>
                </a:cxn>
                <a:cxn ang="0">
                  <a:pos x="278" y="88"/>
                </a:cxn>
                <a:cxn ang="0">
                  <a:pos x="299" y="50"/>
                </a:cxn>
              </a:cxnLst>
              <a:rect l="0" t="0" r="r" b="b"/>
              <a:pathLst>
                <a:path w="310" h="647">
                  <a:moveTo>
                    <a:pt x="266" y="358"/>
                  </a:moveTo>
                  <a:cubicBezTo>
                    <a:pt x="265" y="355"/>
                    <a:pt x="265" y="355"/>
                    <a:pt x="265" y="355"/>
                  </a:cubicBezTo>
                  <a:cubicBezTo>
                    <a:pt x="259" y="358"/>
                    <a:pt x="259" y="358"/>
                    <a:pt x="259" y="358"/>
                  </a:cubicBezTo>
                  <a:cubicBezTo>
                    <a:pt x="262" y="360"/>
                    <a:pt x="262" y="360"/>
                    <a:pt x="262" y="360"/>
                  </a:cubicBezTo>
                  <a:lnTo>
                    <a:pt x="266" y="358"/>
                  </a:lnTo>
                  <a:close/>
                  <a:moveTo>
                    <a:pt x="243" y="378"/>
                  </a:moveTo>
                  <a:cubicBezTo>
                    <a:pt x="255" y="379"/>
                    <a:pt x="255" y="379"/>
                    <a:pt x="255" y="379"/>
                  </a:cubicBezTo>
                  <a:cubicBezTo>
                    <a:pt x="256" y="378"/>
                    <a:pt x="256" y="378"/>
                    <a:pt x="256" y="378"/>
                  </a:cubicBezTo>
                  <a:cubicBezTo>
                    <a:pt x="254" y="374"/>
                    <a:pt x="254" y="374"/>
                    <a:pt x="254" y="374"/>
                  </a:cubicBezTo>
                  <a:cubicBezTo>
                    <a:pt x="251" y="373"/>
                    <a:pt x="251" y="373"/>
                    <a:pt x="251" y="373"/>
                  </a:cubicBezTo>
                  <a:cubicBezTo>
                    <a:pt x="248" y="374"/>
                    <a:pt x="248" y="374"/>
                    <a:pt x="248" y="374"/>
                  </a:cubicBezTo>
                  <a:cubicBezTo>
                    <a:pt x="249" y="376"/>
                    <a:pt x="249" y="376"/>
                    <a:pt x="249" y="376"/>
                  </a:cubicBezTo>
                  <a:cubicBezTo>
                    <a:pt x="243" y="376"/>
                    <a:pt x="243" y="376"/>
                    <a:pt x="243" y="376"/>
                  </a:cubicBezTo>
                  <a:lnTo>
                    <a:pt x="243" y="378"/>
                  </a:lnTo>
                  <a:close/>
                  <a:moveTo>
                    <a:pt x="258" y="378"/>
                  </a:moveTo>
                  <a:cubicBezTo>
                    <a:pt x="261" y="377"/>
                    <a:pt x="261" y="377"/>
                    <a:pt x="261" y="377"/>
                  </a:cubicBezTo>
                  <a:cubicBezTo>
                    <a:pt x="258" y="374"/>
                    <a:pt x="258" y="374"/>
                    <a:pt x="258" y="374"/>
                  </a:cubicBezTo>
                  <a:lnTo>
                    <a:pt x="258" y="378"/>
                  </a:lnTo>
                  <a:close/>
                  <a:moveTo>
                    <a:pt x="249" y="399"/>
                  </a:moveTo>
                  <a:cubicBezTo>
                    <a:pt x="253" y="392"/>
                    <a:pt x="253" y="392"/>
                    <a:pt x="253" y="392"/>
                  </a:cubicBezTo>
                  <a:cubicBezTo>
                    <a:pt x="250" y="391"/>
                    <a:pt x="250" y="391"/>
                    <a:pt x="250" y="391"/>
                  </a:cubicBezTo>
                  <a:cubicBezTo>
                    <a:pt x="246" y="397"/>
                    <a:pt x="246" y="397"/>
                    <a:pt x="246" y="397"/>
                  </a:cubicBezTo>
                  <a:lnTo>
                    <a:pt x="249" y="399"/>
                  </a:lnTo>
                  <a:close/>
                  <a:moveTo>
                    <a:pt x="253" y="368"/>
                  </a:moveTo>
                  <a:cubicBezTo>
                    <a:pt x="258" y="365"/>
                    <a:pt x="258" y="365"/>
                    <a:pt x="258" y="365"/>
                  </a:cubicBezTo>
                  <a:cubicBezTo>
                    <a:pt x="254" y="363"/>
                    <a:pt x="254" y="363"/>
                    <a:pt x="254" y="363"/>
                  </a:cubicBezTo>
                  <a:lnTo>
                    <a:pt x="253" y="368"/>
                  </a:lnTo>
                  <a:close/>
                  <a:moveTo>
                    <a:pt x="245" y="401"/>
                  </a:moveTo>
                  <a:cubicBezTo>
                    <a:pt x="244" y="404"/>
                    <a:pt x="245" y="406"/>
                    <a:pt x="247" y="404"/>
                  </a:cubicBezTo>
                  <a:cubicBezTo>
                    <a:pt x="249" y="401"/>
                    <a:pt x="246" y="399"/>
                    <a:pt x="245" y="401"/>
                  </a:cubicBezTo>
                  <a:close/>
                  <a:moveTo>
                    <a:pt x="251" y="380"/>
                  </a:moveTo>
                  <a:cubicBezTo>
                    <a:pt x="249" y="381"/>
                    <a:pt x="249" y="381"/>
                    <a:pt x="249" y="381"/>
                  </a:cubicBezTo>
                  <a:cubicBezTo>
                    <a:pt x="246" y="383"/>
                    <a:pt x="246" y="383"/>
                    <a:pt x="246" y="383"/>
                  </a:cubicBezTo>
                  <a:cubicBezTo>
                    <a:pt x="251" y="384"/>
                    <a:pt x="251" y="384"/>
                    <a:pt x="251" y="384"/>
                  </a:cubicBezTo>
                  <a:lnTo>
                    <a:pt x="251" y="380"/>
                  </a:lnTo>
                  <a:close/>
                  <a:moveTo>
                    <a:pt x="20" y="475"/>
                  </a:moveTo>
                  <a:cubicBezTo>
                    <a:pt x="19" y="471"/>
                    <a:pt x="19" y="471"/>
                    <a:pt x="19" y="471"/>
                  </a:cubicBezTo>
                  <a:cubicBezTo>
                    <a:pt x="11" y="473"/>
                    <a:pt x="11" y="473"/>
                    <a:pt x="11" y="473"/>
                  </a:cubicBezTo>
                  <a:cubicBezTo>
                    <a:pt x="13" y="476"/>
                    <a:pt x="13" y="476"/>
                    <a:pt x="13" y="476"/>
                  </a:cubicBezTo>
                  <a:cubicBezTo>
                    <a:pt x="13" y="478"/>
                    <a:pt x="13" y="478"/>
                    <a:pt x="13" y="478"/>
                  </a:cubicBezTo>
                  <a:cubicBezTo>
                    <a:pt x="16" y="478"/>
                    <a:pt x="16" y="478"/>
                    <a:pt x="16" y="478"/>
                  </a:cubicBezTo>
                  <a:cubicBezTo>
                    <a:pt x="17" y="475"/>
                    <a:pt x="17" y="475"/>
                    <a:pt x="17" y="475"/>
                  </a:cubicBezTo>
                  <a:lnTo>
                    <a:pt x="20" y="475"/>
                  </a:lnTo>
                  <a:close/>
                  <a:moveTo>
                    <a:pt x="211" y="508"/>
                  </a:moveTo>
                  <a:cubicBezTo>
                    <a:pt x="207" y="513"/>
                    <a:pt x="207" y="513"/>
                    <a:pt x="207" y="513"/>
                  </a:cubicBezTo>
                  <a:cubicBezTo>
                    <a:pt x="208" y="519"/>
                    <a:pt x="208" y="519"/>
                    <a:pt x="208" y="519"/>
                  </a:cubicBezTo>
                  <a:cubicBezTo>
                    <a:pt x="207" y="519"/>
                    <a:pt x="207" y="519"/>
                    <a:pt x="207" y="519"/>
                  </a:cubicBezTo>
                  <a:cubicBezTo>
                    <a:pt x="207" y="521"/>
                    <a:pt x="207" y="521"/>
                    <a:pt x="207" y="521"/>
                  </a:cubicBezTo>
                  <a:cubicBezTo>
                    <a:pt x="205" y="531"/>
                    <a:pt x="205" y="531"/>
                    <a:pt x="205" y="531"/>
                  </a:cubicBezTo>
                  <a:cubicBezTo>
                    <a:pt x="202" y="532"/>
                    <a:pt x="202" y="532"/>
                    <a:pt x="202" y="532"/>
                  </a:cubicBezTo>
                  <a:cubicBezTo>
                    <a:pt x="200" y="540"/>
                    <a:pt x="200" y="540"/>
                    <a:pt x="200" y="540"/>
                  </a:cubicBezTo>
                  <a:cubicBezTo>
                    <a:pt x="198" y="540"/>
                    <a:pt x="198" y="540"/>
                    <a:pt x="198" y="540"/>
                  </a:cubicBezTo>
                  <a:cubicBezTo>
                    <a:pt x="198" y="540"/>
                    <a:pt x="195" y="545"/>
                    <a:pt x="194" y="549"/>
                  </a:cubicBezTo>
                  <a:cubicBezTo>
                    <a:pt x="193" y="552"/>
                    <a:pt x="194" y="555"/>
                    <a:pt x="193" y="556"/>
                  </a:cubicBezTo>
                  <a:cubicBezTo>
                    <a:pt x="193" y="558"/>
                    <a:pt x="190" y="560"/>
                    <a:pt x="190" y="564"/>
                  </a:cubicBezTo>
                  <a:cubicBezTo>
                    <a:pt x="190" y="569"/>
                    <a:pt x="190" y="569"/>
                    <a:pt x="190" y="569"/>
                  </a:cubicBezTo>
                  <a:cubicBezTo>
                    <a:pt x="193" y="571"/>
                    <a:pt x="193" y="571"/>
                    <a:pt x="193" y="571"/>
                  </a:cubicBezTo>
                  <a:cubicBezTo>
                    <a:pt x="192" y="584"/>
                    <a:pt x="192" y="584"/>
                    <a:pt x="192" y="584"/>
                  </a:cubicBezTo>
                  <a:cubicBezTo>
                    <a:pt x="192" y="584"/>
                    <a:pt x="196" y="581"/>
                    <a:pt x="197" y="578"/>
                  </a:cubicBezTo>
                  <a:cubicBezTo>
                    <a:pt x="198" y="573"/>
                    <a:pt x="197" y="572"/>
                    <a:pt x="197" y="570"/>
                  </a:cubicBezTo>
                  <a:cubicBezTo>
                    <a:pt x="197" y="568"/>
                    <a:pt x="199" y="565"/>
                    <a:pt x="200" y="563"/>
                  </a:cubicBezTo>
                  <a:cubicBezTo>
                    <a:pt x="201" y="561"/>
                    <a:pt x="200" y="555"/>
                    <a:pt x="200" y="555"/>
                  </a:cubicBezTo>
                  <a:cubicBezTo>
                    <a:pt x="204" y="544"/>
                    <a:pt x="204" y="544"/>
                    <a:pt x="204" y="544"/>
                  </a:cubicBezTo>
                  <a:cubicBezTo>
                    <a:pt x="206" y="544"/>
                    <a:pt x="206" y="544"/>
                    <a:pt x="206" y="544"/>
                  </a:cubicBezTo>
                  <a:cubicBezTo>
                    <a:pt x="208" y="536"/>
                    <a:pt x="208" y="536"/>
                    <a:pt x="208" y="536"/>
                  </a:cubicBezTo>
                  <a:cubicBezTo>
                    <a:pt x="207" y="533"/>
                    <a:pt x="207" y="533"/>
                    <a:pt x="207" y="533"/>
                  </a:cubicBezTo>
                  <a:cubicBezTo>
                    <a:pt x="209" y="531"/>
                    <a:pt x="209" y="531"/>
                    <a:pt x="209" y="531"/>
                  </a:cubicBezTo>
                  <a:cubicBezTo>
                    <a:pt x="208" y="530"/>
                    <a:pt x="208" y="530"/>
                    <a:pt x="208" y="530"/>
                  </a:cubicBezTo>
                  <a:cubicBezTo>
                    <a:pt x="210" y="527"/>
                    <a:pt x="210" y="527"/>
                    <a:pt x="210" y="527"/>
                  </a:cubicBezTo>
                  <a:cubicBezTo>
                    <a:pt x="209" y="525"/>
                    <a:pt x="209" y="525"/>
                    <a:pt x="209" y="525"/>
                  </a:cubicBezTo>
                  <a:cubicBezTo>
                    <a:pt x="212" y="520"/>
                    <a:pt x="212" y="520"/>
                    <a:pt x="212" y="520"/>
                  </a:cubicBezTo>
                  <a:cubicBezTo>
                    <a:pt x="211" y="514"/>
                    <a:pt x="211" y="514"/>
                    <a:pt x="211" y="514"/>
                  </a:cubicBezTo>
                  <a:cubicBezTo>
                    <a:pt x="214" y="511"/>
                    <a:pt x="214" y="511"/>
                    <a:pt x="214" y="511"/>
                  </a:cubicBezTo>
                  <a:lnTo>
                    <a:pt x="211" y="508"/>
                  </a:lnTo>
                  <a:close/>
                  <a:moveTo>
                    <a:pt x="14" y="466"/>
                  </a:moveTo>
                  <a:cubicBezTo>
                    <a:pt x="21" y="467"/>
                    <a:pt x="21" y="467"/>
                    <a:pt x="21" y="467"/>
                  </a:cubicBezTo>
                  <a:cubicBezTo>
                    <a:pt x="22" y="460"/>
                    <a:pt x="22" y="460"/>
                    <a:pt x="22" y="460"/>
                  </a:cubicBezTo>
                  <a:cubicBezTo>
                    <a:pt x="19" y="457"/>
                    <a:pt x="19" y="457"/>
                    <a:pt x="19" y="457"/>
                  </a:cubicBezTo>
                  <a:cubicBezTo>
                    <a:pt x="17" y="460"/>
                    <a:pt x="17" y="460"/>
                    <a:pt x="17" y="460"/>
                  </a:cubicBezTo>
                  <a:cubicBezTo>
                    <a:pt x="16" y="460"/>
                    <a:pt x="16" y="460"/>
                    <a:pt x="16" y="460"/>
                  </a:cubicBezTo>
                  <a:cubicBezTo>
                    <a:pt x="8" y="468"/>
                    <a:pt x="8" y="468"/>
                    <a:pt x="8" y="468"/>
                  </a:cubicBezTo>
                  <a:cubicBezTo>
                    <a:pt x="14" y="469"/>
                    <a:pt x="14" y="469"/>
                    <a:pt x="14" y="469"/>
                  </a:cubicBezTo>
                  <a:lnTo>
                    <a:pt x="14" y="466"/>
                  </a:lnTo>
                  <a:close/>
                  <a:moveTo>
                    <a:pt x="238" y="400"/>
                  </a:moveTo>
                  <a:cubicBezTo>
                    <a:pt x="241" y="401"/>
                    <a:pt x="241" y="401"/>
                    <a:pt x="241" y="401"/>
                  </a:cubicBezTo>
                  <a:cubicBezTo>
                    <a:pt x="243" y="397"/>
                    <a:pt x="243" y="397"/>
                    <a:pt x="243" y="397"/>
                  </a:cubicBezTo>
                  <a:cubicBezTo>
                    <a:pt x="242" y="397"/>
                    <a:pt x="242" y="397"/>
                    <a:pt x="242" y="397"/>
                  </a:cubicBezTo>
                  <a:lnTo>
                    <a:pt x="238" y="400"/>
                  </a:lnTo>
                  <a:close/>
                  <a:moveTo>
                    <a:pt x="272" y="467"/>
                  </a:moveTo>
                  <a:cubicBezTo>
                    <a:pt x="270" y="472"/>
                    <a:pt x="270" y="472"/>
                    <a:pt x="270" y="472"/>
                  </a:cubicBezTo>
                  <a:cubicBezTo>
                    <a:pt x="270" y="467"/>
                    <a:pt x="270" y="467"/>
                    <a:pt x="270" y="467"/>
                  </a:cubicBezTo>
                  <a:cubicBezTo>
                    <a:pt x="270" y="467"/>
                    <a:pt x="267" y="467"/>
                    <a:pt x="266" y="468"/>
                  </a:cubicBezTo>
                  <a:cubicBezTo>
                    <a:pt x="264" y="469"/>
                    <a:pt x="263" y="472"/>
                    <a:pt x="263" y="472"/>
                  </a:cubicBezTo>
                  <a:cubicBezTo>
                    <a:pt x="263" y="472"/>
                    <a:pt x="262" y="471"/>
                    <a:pt x="259" y="474"/>
                  </a:cubicBezTo>
                  <a:cubicBezTo>
                    <a:pt x="257" y="477"/>
                    <a:pt x="253" y="487"/>
                    <a:pt x="253" y="487"/>
                  </a:cubicBezTo>
                  <a:cubicBezTo>
                    <a:pt x="253" y="487"/>
                    <a:pt x="248" y="489"/>
                    <a:pt x="248" y="494"/>
                  </a:cubicBezTo>
                  <a:cubicBezTo>
                    <a:pt x="247" y="501"/>
                    <a:pt x="253" y="501"/>
                    <a:pt x="253" y="505"/>
                  </a:cubicBezTo>
                  <a:cubicBezTo>
                    <a:pt x="251" y="510"/>
                    <a:pt x="249" y="511"/>
                    <a:pt x="249" y="511"/>
                  </a:cubicBezTo>
                  <a:cubicBezTo>
                    <a:pt x="251" y="513"/>
                    <a:pt x="251" y="513"/>
                    <a:pt x="251" y="513"/>
                  </a:cubicBezTo>
                  <a:cubicBezTo>
                    <a:pt x="251" y="520"/>
                    <a:pt x="251" y="520"/>
                    <a:pt x="251" y="520"/>
                  </a:cubicBezTo>
                  <a:cubicBezTo>
                    <a:pt x="254" y="521"/>
                    <a:pt x="254" y="521"/>
                    <a:pt x="254" y="521"/>
                  </a:cubicBezTo>
                  <a:cubicBezTo>
                    <a:pt x="254" y="524"/>
                    <a:pt x="254" y="524"/>
                    <a:pt x="254" y="524"/>
                  </a:cubicBezTo>
                  <a:cubicBezTo>
                    <a:pt x="254" y="524"/>
                    <a:pt x="257" y="523"/>
                    <a:pt x="257" y="524"/>
                  </a:cubicBezTo>
                  <a:cubicBezTo>
                    <a:pt x="257" y="525"/>
                    <a:pt x="255" y="526"/>
                    <a:pt x="255" y="526"/>
                  </a:cubicBezTo>
                  <a:cubicBezTo>
                    <a:pt x="255" y="530"/>
                    <a:pt x="255" y="530"/>
                    <a:pt x="255" y="530"/>
                  </a:cubicBezTo>
                  <a:cubicBezTo>
                    <a:pt x="255" y="531"/>
                    <a:pt x="253" y="535"/>
                    <a:pt x="253" y="535"/>
                  </a:cubicBezTo>
                  <a:cubicBezTo>
                    <a:pt x="258" y="533"/>
                    <a:pt x="258" y="533"/>
                    <a:pt x="258" y="533"/>
                  </a:cubicBezTo>
                  <a:cubicBezTo>
                    <a:pt x="261" y="527"/>
                    <a:pt x="261" y="527"/>
                    <a:pt x="261" y="527"/>
                  </a:cubicBezTo>
                  <a:cubicBezTo>
                    <a:pt x="260" y="527"/>
                    <a:pt x="260" y="527"/>
                    <a:pt x="260" y="527"/>
                  </a:cubicBezTo>
                  <a:cubicBezTo>
                    <a:pt x="261" y="522"/>
                    <a:pt x="261" y="522"/>
                    <a:pt x="261" y="522"/>
                  </a:cubicBezTo>
                  <a:cubicBezTo>
                    <a:pt x="262" y="520"/>
                    <a:pt x="262" y="520"/>
                    <a:pt x="262" y="520"/>
                  </a:cubicBezTo>
                  <a:cubicBezTo>
                    <a:pt x="261" y="520"/>
                    <a:pt x="261" y="520"/>
                    <a:pt x="261" y="520"/>
                  </a:cubicBezTo>
                  <a:cubicBezTo>
                    <a:pt x="266" y="514"/>
                    <a:pt x="266" y="514"/>
                    <a:pt x="266" y="514"/>
                  </a:cubicBezTo>
                  <a:cubicBezTo>
                    <a:pt x="271" y="511"/>
                    <a:pt x="271" y="511"/>
                    <a:pt x="271" y="511"/>
                  </a:cubicBezTo>
                  <a:cubicBezTo>
                    <a:pt x="271" y="506"/>
                    <a:pt x="271" y="506"/>
                    <a:pt x="271" y="506"/>
                  </a:cubicBezTo>
                  <a:cubicBezTo>
                    <a:pt x="277" y="498"/>
                    <a:pt x="277" y="498"/>
                    <a:pt x="277" y="498"/>
                  </a:cubicBezTo>
                  <a:cubicBezTo>
                    <a:pt x="274" y="498"/>
                    <a:pt x="274" y="498"/>
                    <a:pt x="274" y="498"/>
                  </a:cubicBezTo>
                  <a:cubicBezTo>
                    <a:pt x="271" y="494"/>
                    <a:pt x="271" y="494"/>
                    <a:pt x="271" y="494"/>
                  </a:cubicBezTo>
                  <a:cubicBezTo>
                    <a:pt x="271" y="494"/>
                    <a:pt x="273" y="491"/>
                    <a:pt x="274" y="488"/>
                  </a:cubicBezTo>
                  <a:cubicBezTo>
                    <a:pt x="274" y="486"/>
                    <a:pt x="271" y="483"/>
                    <a:pt x="271" y="483"/>
                  </a:cubicBezTo>
                  <a:cubicBezTo>
                    <a:pt x="272" y="478"/>
                    <a:pt x="272" y="478"/>
                    <a:pt x="272" y="478"/>
                  </a:cubicBezTo>
                  <a:cubicBezTo>
                    <a:pt x="277" y="479"/>
                    <a:pt x="277" y="479"/>
                    <a:pt x="277" y="479"/>
                  </a:cubicBezTo>
                  <a:cubicBezTo>
                    <a:pt x="281" y="472"/>
                    <a:pt x="281" y="472"/>
                    <a:pt x="281" y="472"/>
                  </a:cubicBezTo>
                  <a:cubicBezTo>
                    <a:pt x="278" y="466"/>
                    <a:pt x="278" y="466"/>
                    <a:pt x="278" y="466"/>
                  </a:cubicBezTo>
                  <a:lnTo>
                    <a:pt x="272" y="467"/>
                  </a:lnTo>
                  <a:close/>
                  <a:moveTo>
                    <a:pt x="229" y="410"/>
                  </a:moveTo>
                  <a:cubicBezTo>
                    <a:pt x="229" y="412"/>
                    <a:pt x="229" y="412"/>
                    <a:pt x="229" y="412"/>
                  </a:cubicBezTo>
                  <a:cubicBezTo>
                    <a:pt x="232" y="414"/>
                    <a:pt x="232" y="414"/>
                    <a:pt x="232" y="414"/>
                  </a:cubicBezTo>
                  <a:cubicBezTo>
                    <a:pt x="231" y="409"/>
                    <a:pt x="231" y="409"/>
                    <a:pt x="231" y="409"/>
                  </a:cubicBezTo>
                  <a:lnTo>
                    <a:pt x="229" y="410"/>
                  </a:lnTo>
                  <a:close/>
                  <a:moveTo>
                    <a:pt x="200" y="444"/>
                  </a:moveTo>
                  <a:cubicBezTo>
                    <a:pt x="199" y="441"/>
                    <a:pt x="199" y="441"/>
                    <a:pt x="199" y="441"/>
                  </a:cubicBezTo>
                  <a:cubicBezTo>
                    <a:pt x="198" y="441"/>
                    <a:pt x="198" y="441"/>
                    <a:pt x="198" y="441"/>
                  </a:cubicBezTo>
                  <a:cubicBezTo>
                    <a:pt x="198" y="447"/>
                    <a:pt x="198" y="447"/>
                    <a:pt x="198" y="447"/>
                  </a:cubicBezTo>
                  <a:cubicBezTo>
                    <a:pt x="202" y="446"/>
                    <a:pt x="202" y="446"/>
                    <a:pt x="202" y="446"/>
                  </a:cubicBezTo>
                  <a:lnTo>
                    <a:pt x="200" y="444"/>
                  </a:lnTo>
                  <a:close/>
                  <a:moveTo>
                    <a:pt x="195" y="488"/>
                  </a:moveTo>
                  <a:cubicBezTo>
                    <a:pt x="198" y="487"/>
                    <a:pt x="198" y="487"/>
                    <a:pt x="198" y="487"/>
                  </a:cubicBezTo>
                  <a:cubicBezTo>
                    <a:pt x="195" y="484"/>
                    <a:pt x="195" y="484"/>
                    <a:pt x="195" y="484"/>
                  </a:cubicBezTo>
                  <a:lnTo>
                    <a:pt x="195" y="488"/>
                  </a:lnTo>
                  <a:close/>
                  <a:moveTo>
                    <a:pt x="214" y="167"/>
                  </a:moveTo>
                  <a:cubicBezTo>
                    <a:pt x="214" y="169"/>
                    <a:pt x="214" y="169"/>
                    <a:pt x="214" y="169"/>
                  </a:cubicBezTo>
                  <a:cubicBezTo>
                    <a:pt x="214" y="173"/>
                    <a:pt x="214" y="173"/>
                    <a:pt x="214" y="173"/>
                  </a:cubicBezTo>
                  <a:cubicBezTo>
                    <a:pt x="217" y="169"/>
                    <a:pt x="217" y="169"/>
                    <a:pt x="217" y="169"/>
                  </a:cubicBezTo>
                  <a:cubicBezTo>
                    <a:pt x="216" y="167"/>
                    <a:pt x="216" y="167"/>
                    <a:pt x="216" y="167"/>
                  </a:cubicBezTo>
                  <a:lnTo>
                    <a:pt x="214" y="167"/>
                  </a:lnTo>
                  <a:close/>
                  <a:moveTo>
                    <a:pt x="234" y="140"/>
                  </a:moveTo>
                  <a:cubicBezTo>
                    <a:pt x="232" y="132"/>
                    <a:pt x="232" y="132"/>
                    <a:pt x="232" y="132"/>
                  </a:cubicBezTo>
                  <a:cubicBezTo>
                    <a:pt x="231" y="141"/>
                    <a:pt x="231" y="141"/>
                    <a:pt x="231" y="141"/>
                  </a:cubicBezTo>
                  <a:lnTo>
                    <a:pt x="234" y="140"/>
                  </a:lnTo>
                  <a:close/>
                  <a:moveTo>
                    <a:pt x="245" y="319"/>
                  </a:moveTo>
                  <a:cubicBezTo>
                    <a:pt x="248" y="320"/>
                    <a:pt x="249" y="317"/>
                    <a:pt x="246" y="317"/>
                  </a:cubicBezTo>
                  <a:cubicBezTo>
                    <a:pt x="243" y="317"/>
                    <a:pt x="243" y="319"/>
                    <a:pt x="245" y="319"/>
                  </a:cubicBezTo>
                  <a:close/>
                  <a:moveTo>
                    <a:pt x="246" y="310"/>
                  </a:moveTo>
                  <a:cubicBezTo>
                    <a:pt x="244" y="310"/>
                    <a:pt x="244" y="310"/>
                    <a:pt x="244" y="310"/>
                  </a:cubicBezTo>
                  <a:cubicBezTo>
                    <a:pt x="243" y="306"/>
                    <a:pt x="243" y="306"/>
                    <a:pt x="243" y="306"/>
                  </a:cubicBezTo>
                  <a:cubicBezTo>
                    <a:pt x="241" y="302"/>
                    <a:pt x="241" y="302"/>
                    <a:pt x="241" y="302"/>
                  </a:cubicBezTo>
                  <a:cubicBezTo>
                    <a:pt x="240" y="302"/>
                    <a:pt x="240" y="302"/>
                    <a:pt x="240" y="302"/>
                  </a:cubicBezTo>
                  <a:cubicBezTo>
                    <a:pt x="241" y="308"/>
                    <a:pt x="241" y="308"/>
                    <a:pt x="241" y="308"/>
                  </a:cubicBezTo>
                  <a:cubicBezTo>
                    <a:pt x="246" y="315"/>
                    <a:pt x="246" y="315"/>
                    <a:pt x="246" y="315"/>
                  </a:cubicBezTo>
                  <a:lnTo>
                    <a:pt x="246" y="310"/>
                  </a:lnTo>
                  <a:close/>
                  <a:moveTo>
                    <a:pt x="220" y="159"/>
                  </a:moveTo>
                  <a:cubicBezTo>
                    <a:pt x="215" y="160"/>
                    <a:pt x="214" y="163"/>
                    <a:pt x="216" y="164"/>
                  </a:cubicBezTo>
                  <a:cubicBezTo>
                    <a:pt x="220" y="166"/>
                    <a:pt x="223" y="159"/>
                    <a:pt x="220" y="159"/>
                  </a:cubicBezTo>
                  <a:close/>
                  <a:moveTo>
                    <a:pt x="281" y="460"/>
                  </a:moveTo>
                  <a:cubicBezTo>
                    <a:pt x="280" y="467"/>
                    <a:pt x="280" y="467"/>
                    <a:pt x="280" y="467"/>
                  </a:cubicBezTo>
                  <a:cubicBezTo>
                    <a:pt x="282" y="469"/>
                    <a:pt x="282" y="469"/>
                    <a:pt x="282" y="469"/>
                  </a:cubicBezTo>
                  <a:cubicBezTo>
                    <a:pt x="286" y="459"/>
                    <a:pt x="286" y="459"/>
                    <a:pt x="286" y="459"/>
                  </a:cubicBezTo>
                  <a:lnTo>
                    <a:pt x="281" y="460"/>
                  </a:lnTo>
                  <a:close/>
                  <a:moveTo>
                    <a:pt x="199" y="187"/>
                  </a:moveTo>
                  <a:cubicBezTo>
                    <a:pt x="201" y="187"/>
                    <a:pt x="201" y="187"/>
                    <a:pt x="201" y="187"/>
                  </a:cubicBezTo>
                  <a:cubicBezTo>
                    <a:pt x="200" y="180"/>
                    <a:pt x="200" y="180"/>
                    <a:pt x="200" y="180"/>
                  </a:cubicBezTo>
                  <a:cubicBezTo>
                    <a:pt x="198" y="179"/>
                    <a:pt x="198" y="179"/>
                    <a:pt x="198" y="179"/>
                  </a:cubicBezTo>
                  <a:lnTo>
                    <a:pt x="199" y="187"/>
                  </a:lnTo>
                  <a:close/>
                  <a:moveTo>
                    <a:pt x="205" y="233"/>
                  </a:moveTo>
                  <a:cubicBezTo>
                    <a:pt x="206" y="230"/>
                    <a:pt x="206" y="230"/>
                    <a:pt x="206" y="230"/>
                  </a:cubicBezTo>
                  <a:cubicBezTo>
                    <a:pt x="202" y="227"/>
                    <a:pt x="202" y="227"/>
                    <a:pt x="202" y="227"/>
                  </a:cubicBezTo>
                  <a:cubicBezTo>
                    <a:pt x="200" y="230"/>
                    <a:pt x="200" y="230"/>
                    <a:pt x="200" y="230"/>
                  </a:cubicBezTo>
                  <a:lnTo>
                    <a:pt x="205" y="233"/>
                  </a:lnTo>
                  <a:close/>
                  <a:moveTo>
                    <a:pt x="266" y="346"/>
                  </a:moveTo>
                  <a:cubicBezTo>
                    <a:pt x="263" y="344"/>
                    <a:pt x="263" y="344"/>
                    <a:pt x="263" y="344"/>
                  </a:cubicBezTo>
                  <a:cubicBezTo>
                    <a:pt x="261" y="346"/>
                    <a:pt x="261" y="346"/>
                    <a:pt x="261" y="346"/>
                  </a:cubicBezTo>
                  <a:lnTo>
                    <a:pt x="266" y="346"/>
                  </a:lnTo>
                  <a:close/>
                  <a:moveTo>
                    <a:pt x="253" y="319"/>
                  </a:moveTo>
                  <a:cubicBezTo>
                    <a:pt x="250" y="319"/>
                    <a:pt x="250" y="322"/>
                    <a:pt x="253" y="324"/>
                  </a:cubicBezTo>
                  <a:cubicBezTo>
                    <a:pt x="255" y="325"/>
                    <a:pt x="256" y="324"/>
                    <a:pt x="256" y="321"/>
                  </a:cubicBezTo>
                  <a:cubicBezTo>
                    <a:pt x="255" y="319"/>
                    <a:pt x="254" y="319"/>
                    <a:pt x="253" y="319"/>
                  </a:cubicBezTo>
                  <a:close/>
                  <a:moveTo>
                    <a:pt x="286" y="463"/>
                  </a:moveTo>
                  <a:cubicBezTo>
                    <a:pt x="290" y="463"/>
                    <a:pt x="290" y="463"/>
                    <a:pt x="290" y="463"/>
                  </a:cubicBezTo>
                  <a:cubicBezTo>
                    <a:pt x="291" y="460"/>
                    <a:pt x="291" y="460"/>
                    <a:pt x="291" y="460"/>
                  </a:cubicBezTo>
                  <a:cubicBezTo>
                    <a:pt x="288" y="460"/>
                    <a:pt x="288" y="460"/>
                    <a:pt x="288" y="460"/>
                  </a:cubicBezTo>
                  <a:lnTo>
                    <a:pt x="286" y="463"/>
                  </a:lnTo>
                  <a:close/>
                  <a:moveTo>
                    <a:pt x="282" y="439"/>
                  </a:moveTo>
                  <a:cubicBezTo>
                    <a:pt x="287" y="436"/>
                    <a:pt x="287" y="436"/>
                    <a:pt x="287" y="436"/>
                  </a:cubicBezTo>
                  <a:cubicBezTo>
                    <a:pt x="280" y="432"/>
                    <a:pt x="280" y="432"/>
                    <a:pt x="280" y="432"/>
                  </a:cubicBezTo>
                  <a:cubicBezTo>
                    <a:pt x="281" y="437"/>
                    <a:pt x="281" y="437"/>
                    <a:pt x="281" y="437"/>
                  </a:cubicBezTo>
                  <a:lnTo>
                    <a:pt x="282" y="439"/>
                  </a:lnTo>
                  <a:close/>
                  <a:moveTo>
                    <a:pt x="293" y="83"/>
                  </a:moveTo>
                  <a:cubicBezTo>
                    <a:pt x="290" y="88"/>
                    <a:pt x="294" y="84"/>
                    <a:pt x="294" y="84"/>
                  </a:cubicBezTo>
                  <a:cubicBezTo>
                    <a:pt x="296" y="81"/>
                    <a:pt x="295" y="79"/>
                    <a:pt x="293" y="83"/>
                  </a:cubicBezTo>
                  <a:close/>
                  <a:moveTo>
                    <a:pt x="294" y="88"/>
                  </a:moveTo>
                  <a:cubicBezTo>
                    <a:pt x="294" y="91"/>
                    <a:pt x="294" y="91"/>
                    <a:pt x="294" y="91"/>
                  </a:cubicBezTo>
                  <a:cubicBezTo>
                    <a:pt x="297" y="90"/>
                    <a:pt x="297" y="90"/>
                    <a:pt x="297" y="90"/>
                  </a:cubicBezTo>
                  <a:cubicBezTo>
                    <a:pt x="296" y="84"/>
                    <a:pt x="296" y="84"/>
                    <a:pt x="296" y="84"/>
                  </a:cubicBezTo>
                  <a:lnTo>
                    <a:pt x="294" y="88"/>
                  </a:lnTo>
                  <a:close/>
                  <a:moveTo>
                    <a:pt x="306" y="36"/>
                  </a:moveTo>
                  <a:cubicBezTo>
                    <a:pt x="304" y="34"/>
                    <a:pt x="304" y="34"/>
                    <a:pt x="304" y="34"/>
                  </a:cubicBezTo>
                  <a:cubicBezTo>
                    <a:pt x="308" y="33"/>
                    <a:pt x="308" y="33"/>
                    <a:pt x="308" y="33"/>
                  </a:cubicBezTo>
                  <a:cubicBezTo>
                    <a:pt x="309" y="31"/>
                    <a:pt x="309" y="31"/>
                    <a:pt x="309" y="31"/>
                  </a:cubicBezTo>
                  <a:cubicBezTo>
                    <a:pt x="299" y="31"/>
                    <a:pt x="299" y="31"/>
                    <a:pt x="299" y="31"/>
                  </a:cubicBezTo>
                  <a:cubicBezTo>
                    <a:pt x="295" y="25"/>
                    <a:pt x="295" y="25"/>
                    <a:pt x="295" y="25"/>
                  </a:cubicBezTo>
                  <a:cubicBezTo>
                    <a:pt x="298" y="17"/>
                    <a:pt x="298" y="17"/>
                    <a:pt x="298" y="17"/>
                  </a:cubicBezTo>
                  <a:cubicBezTo>
                    <a:pt x="293" y="17"/>
                    <a:pt x="293" y="17"/>
                    <a:pt x="293" y="17"/>
                  </a:cubicBezTo>
                  <a:cubicBezTo>
                    <a:pt x="295" y="9"/>
                    <a:pt x="295" y="9"/>
                    <a:pt x="295" y="9"/>
                  </a:cubicBezTo>
                  <a:cubicBezTo>
                    <a:pt x="298" y="7"/>
                    <a:pt x="298" y="7"/>
                    <a:pt x="298" y="7"/>
                  </a:cubicBezTo>
                  <a:cubicBezTo>
                    <a:pt x="301" y="0"/>
                    <a:pt x="301" y="0"/>
                    <a:pt x="301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03" y="1"/>
                    <a:pt x="103" y="1"/>
                    <a:pt x="103" y="1"/>
                  </a:cubicBezTo>
                  <a:cubicBezTo>
                    <a:pt x="99" y="6"/>
                    <a:pt x="99" y="6"/>
                    <a:pt x="99" y="6"/>
                  </a:cubicBezTo>
                  <a:cubicBezTo>
                    <a:pt x="98" y="16"/>
                    <a:pt x="98" y="16"/>
                    <a:pt x="98" y="16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93" y="58"/>
                    <a:pt x="93" y="58"/>
                    <a:pt x="93" y="58"/>
                  </a:cubicBezTo>
                  <a:cubicBezTo>
                    <a:pt x="94" y="73"/>
                    <a:pt x="94" y="73"/>
                    <a:pt x="94" y="73"/>
                  </a:cubicBezTo>
                  <a:cubicBezTo>
                    <a:pt x="89" y="85"/>
                    <a:pt x="89" y="85"/>
                    <a:pt x="89" y="85"/>
                  </a:cubicBezTo>
                  <a:cubicBezTo>
                    <a:pt x="89" y="85"/>
                    <a:pt x="69" y="79"/>
                    <a:pt x="59" y="82"/>
                  </a:cubicBezTo>
                  <a:cubicBezTo>
                    <a:pt x="47" y="85"/>
                    <a:pt x="35" y="113"/>
                    <a:pt x="35" y="113"/>
                  </a:cubicBezTo>
                  <a:cubicBezTo>
                    <a:pt x="38" y="122"/>
                    <a:pt x="38" y="122"/>
                    <a:pt x="38" y="122"/>
                  </a:cubicBezTo>
                  <a:cubicBezTo>
                    <a:pt x="30" y="133"/>
                    <a:pt x="30" y="133"/>
                    <a:pt x="30" y="133"/>
                  </a:cubicBezTo>
                  <a:cubicBezTo>
                    <a:pt x="37" y="152"/>
                    <a:pt x="37" y="152"/>
                    <a:pt x="37" y="152"/>
                  </a:cubicBezTo>
                  <a:cubicBezTo>
                    <a:pt x="33" y="158"/>
                    <a:pt x="33" y="158"/>
                    <a:pt x="33" y="158"/>
                  </a:cubicBezTo>
                  <a:cubicBezTo>
                    <a:pt x="36" y="169"/>
                    <a:pt x="36" y="169"/>
                    <a:pt x="36" y="169"/>
                  </a:cubicBezTo>
                  <a:cubicBezTo>
                    <a:pt x="33" y="177"/>
                    <a:pt x="33" y="177"/>
                    <a:pt x="33" y="177"/>
                  </a:cubicBezTo>
                  <a:cubicBezTo>
                    <a:pt x="41" y="200"/>
                    <a:pt x="41" y="200"/>
                    <a:pt x="41" y="200"/>
                  </a:cubicBezTo>
                  <a:cubicBezTo>
                    <a:pt x="35" y="235"/>
                    <a:pt x="35" y="235"/>
                    <a:pt x="35" y="235"/>
                  </a:cubicBezTo>
                  <a:cubicBezTo>
                    <a:pt x="45" y="245"/>
                    <a:pt x="45" y="245"/>
                    <a:pt x="45" y="245"/>
                  </a:cubicBezTo>
                  <a:cubicBezTo>
                    <a:pt x="45" y="245"/>
                    <a:pt x="50" y="248"/>
                    <a:pt x="54" y="251"/>
                  </a:cubicBezTo>
                  <a:cubicBezTo>
                    <a:pt x="58" y="255"/>
                    <a:pt x="59" y="259"/>
                    <a:pt x="55" y="271"/>
                  </a:cubicBezTo>
                  <a:cubicBezTo>
                    <a:pt x="53" y="283"/>
                    <a:pt x="45" y="277"/>
                    <a:pt x="45" y="277"/>
                  </a:cubicBezTo>
                  <a:cubicBezTo>
                    <a:pt x="36" y="280"/>
                    <a:pt x="36" y="280"/>
                    <a:pt x="36" y="280"/>
                  </a:cubicBezTo>
                  <a:cubicBezTo>
                    <a:pt x="41" y="286"/>
                    <a:pt x="41" y="286"/>
                    <a:pt x="41" y="286"/>
                  </a:cubicBezTo>
                  <a:cubicBezTo>
                    <a:pt x="43" y="295"/>
                    <a:pt x="43" y="295"/>
                    <a:pt x="43" y="295"/>
                  </a:cubicBezTo>
                  <a:cubicBezTo>
                    <a:pt x="43" y="295"/>
                    <a:pt x="49" y="309"/>
                    <a:pt x="51" y="316"/>
                  </a:cubicBezTo>
                  <a:cubicBezTo>
                    <a:pt x="54" y="324"/>
                    <a:pt x="46" y="320"/>
                    <a:pt x="45" y="325"/>
                  </a:cubicBezTo>
                  <a:cubicBezTo>
                    <a:pt x="44" y="329"/>
                    <a:pt x="48" y="332"/>
                    <a:pt x="45" y="345"/>
                  </a:cubicBezTo>
                  <a:cubicBezTo>
                    <a:pt x="41" y="357"/>
                    <a:pt x="30" y="351"/>
                    <a:pt x="26" y="355"/>
                  </a:cubicBezTo>
                  <a:cubicBezTo>
                    <a:pt x="21" y="358"/>
                    <a:pt x="28" y="359"/>
                    <a:pt x="27" y="364"/>
                  </a:cubicBezTo>
                  <a:cubicBezTo>
                    <a:pt x="27" y="368"/>
                    <a:pt x="21" y="367"/>
                    <a:pt x="19" y="371"/>
                  </a:cubicBezTo>
                  <a:cubicBezTo>
                    <a:pt x="16" y="373"/>
                    <a:pt x="25" y="391"/>
                    <a:pt x="25" y="391"/>
                  </a:cubicBezTo>
                  <a:cubicBezTo>
                    <a:pt x="25" y="391"/>
                    <a:pt x="21" y="399"/>
                    <a:pt x="19" y="406"/>
                  </a:cubicBezTo>
                  <a:cubicBezTo>
                    <a:pt x="17" y="413"/>
                    <a:pt x="16" y="419"/>
                    <a:pt x="12" y="419"/>
                  </a:cubicBezTo>
                  <a:cubicBezTo>
                    <a:pt x="8" y="419"/>
                    <a:pt x="11" y="410"/>
                    <a:pt x="10" y="405"/>
                  </a:cubicBezTo>
                  <a:cubicBezTo>
                    <a:pt x="9" y="400"/>
                    <a:pt x="1" y="405"/>
                    <a:pt x="1" y="405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12"/>
                    <a:pt x="3" y="416"/>
                    <a:pt x="3" y="421"/>
                  </a:cubicBezTo>
                  <a:cubicBezTo>
                    <a:pt x="3" y="424"/>
                    <a:pt x="0" y="427"/>
                    <a:pt x="0" y="427"/>
                  </a:cubicBezTo>
                  <a:cubicBezTo>
                    <a:pt x="0" y="427"/>
                    <a:pt x="5" y="441"/>
                    <a:pt x="5" y="444"/>
                  </a:cubicBezTo>
                  <a:cubicBezTo>
                    <a:pt x="5" y="447"/>
                    <a:pt x="1" y="447"/>
                    <a:pt x="1" y="447"/>
                  </a:cubicBezTo>
                  <a:cubicBezTo>
                    <a:pt x="2" y="451"/>
                    <a:pt x="2" y="451"/>
                    <a:pt x="2" y="451"/>
                  </a:cubicBezTo>
                  <a:cubicBezTo>
                    <a:pt x="2" y="451"/>
                    <a:pt x="6" y="448"/>
                    <a:pt x="9" y="450"/>
                  </a:cubicBezTo>
                  <a:cubicBezTo>
                    <a:pt x="10" y="451"/>
                    <a:pt x="9" y="455"/>
                    <a:pt x="9" y="455"/>
                  </a:cubicBezTo>
                  <a:cubicBezTo>
                    <a:pt x="11" y="455"/>
                    <a:pt x="11" y="455"/>
                    <a:pt x="11" y="455"/>
                  </a:cubicBezTo>
                  <a:cubicBezTo>
                    <a:pt x="14" y="445"/>
                    <a:pt x="14" y="445"/>
                    <a:pt x="14" y="445"/>
                  </a:cubicBezTo>
                  <a:cubicBezTo>
                    <a:pt x="17" y="448"/>
                    <a:pt x="17" y="448"/>
                    <a:pt x="17" y="448"/>
                  </a:cubicBezTo>
                  <a:cubicBezTo>
                    <a:pt x="10" y="458"/>
                    <a:pt x="10" y="458"/>
                    <a:pt x="10" y="458"/>
                  </a:cubicBezTo>
                  <a:cubicBezTo>
                    <a:pt x="10" y="460"/>
                    <a:pt x="10" y="460"/>
                    <a:pt x="10" y="460"/>
                  </a:cubicBezTo>
                  <a:cubicBezTo>
                    <a:pt x="25" y="452"/>
                    <a:pt x="25" y="452"/>
                    <a:pt x="25" y="452"/>
                  </a:cubicBezTo>
                  <a:cubicBezTo>
                    <a:pt x="22" y="457"/>
                    <a:pt x="22" y="457"/>
                    <a:pt x="22" y="457"/>
                  </a:cubicBezTo>
                  <a:cubicBezTo>
                    <a:pt x="25" y="461"/>
                    <a:pt x="25" y="461"/>
                    <a:pt x="25" y="461"/>
                  </a:cubicBezTo>
                  <a:cubicBezTo>
                    <a:pt x="21" y="478"/>
                    <a:pt x="21" y="478"/>
                    <a:pt x="21" y="478"/>
                  </a:cubicBezTo>
                  <a:cubicBezTo>
                    <a:pt x="18" y="485"/>
                    <a:pt x="18" y="485"/>
                    <a:pt x="18" y="485"/>
                  </a:cubicBezTo>
                  <a:cubicBezTo>
                    <a:pt x="22" y="489"/>
                    <a:pt x="22" y="489"/>
                    <a:pt x="22" y="489"/>
                  </a:cubicBezTo>
                  <a:cubicBezTo>
                    <a:pt x="17" y="494"/>
                    <a:pt x="17" y="494"/>
                    <a:pt x="17" y="494"/>
                  </a:cubicBezTo>
                  <a:cubicBezTo>
                    <a:pt x="22" y="494"/>
                    <a:pt x="22" y="494"/>
                    <a:pt x="22" y="494"/>
                  </a:cubicBezTo>
                  <a:cubicBezTo>
                    <a:pt x="24" y="494"/>
                    <a:pt x="26" y="502"/>
                    <a:pt x="26" y="505"/>
                  </a:cubicBezTo>
                  <a:cubicBezTo>
                    <a:pt x="26" y="509"/>
                    <a:pt x="27" y="516"/>
                    <a:pt x="29" y="516"/>
                  </a:cubicBezTo>
                  <a:cubicBezTo>
                    <a:pt x="31" y="516"/>
                    <a:pt x="32" y="509"/>
                    <a:pt x="32" y="509"/>
                  </a:cubicBezTo>
                  <a:cubicBezTo>
                    <a:pt x="32" y="518"/>
                    <a:pt x="32" y="518"/>
                    <a:pt x="32" y="518"/>
                  </a:cubicBezTo>
                  <a:cubicBezTo>
                    <a:pt x="34" y="519"/>
                    <a:pt x="34" y="519"/>
                    <a:pt x="34" y="519"/>
                  </a:cubicBezTo>
                  <a:cubicBezTo>
                    <a:pt x="32" y="525"/>
                    <a:pt x="32" y="525"/>
                    <a:pt x="32" y="525"/>
                  </a:cubicBezTo>
                  <a:cubicBezTo>
                    <a:pt x="37" y="527"/>
                    <a:pt x="37" y="527"/>
                    <a:pt x="37" y="527"/>
                  </a:cubicBezTo>
                  <a:cubicBezTo>
                    <a:pt x="37" y="534"/>
                    <a:pt x="37" y="534"/>
                    <a:pt x="37" y="534"/>
                  </a:cubicBezTo>
                  <a:cubicBezTo>
                    <a:pt x="42" y="539"/>
                    <a:pt x="42" y="539"/>
                    <a:pt x="42" y="539"/>
                  </a:cubicBezTo>
                  <a:cubicBezTo>
                    <a:pt x="42" y="544"/>
                    <a:pt x="42" y="544"/>
                    <a:pt x="42" y="544"/>
                  </a:cubicBezTo>
                  <a:cubicBezTo>
                    <a:pt x="48" y="552"/>
                    <a:pt x="48" y="552"/>
                    <a:pt x="48" y="552"/>
                  </a:cubicBezTo>
                  <a:cubicBezTo>
                    <a:pt x="50" y="551"/>
                    <a:pt x="50" y="551"/>
                    <a:pt x="50" y="551"/>
                  </a:cubicBezTo>
                  <a:cubicBezTo>
                    <a:pt x="50" y="551"/>
                    <a:pt x="52" y="563"/>
                    <a:pt x="55" y="564"/>
                  </a:cubicBezTo>
                  <a:cubicBezTo>
                    <a:pt x="60" y="566"/>
                    <a:pt x="61" y="562"/>
                    <a:pt x="61" y="562"/>
                  </a:cubicBezTo>
                  <a:cubicBezTo>
                    <a:pt x="61" y="562"/>
                    <a:pt x="64" y="570"/>
                    <a:pt x="64" y="573"/>
                  </a:cubicBezTo>
                  <a:cubicBezTo>
                    <a:pt x="64" y="577"/>
                    <a:pt x="58" y="576"/>
                    <a:pt x="58" y="576"/>
                  </a:cubicBezTo>
                  <a:cubicBezTo>
                    <a:pt x="58" y="576"/>
                    <a:pt x="57" y="571"/>
                    <a:pt x="52" y="574"/>
                  </a:cubicBezTo>
                  <a:cubicBezTo>
                    <a:pt x="48" y="578"/>
                    <a:pt x="58" y="582"/>
                    <a:pt x="58" y="582"/>
                  </a:cubicBezTo>
                  <a:cubicBezTo>
                    <a:pt x="58" y="582"/>
                    <a:pt x="61" y="587"/>
                    <a:pt x="59" y="589"/>
                  </a:cubicBezTo>
                  <a:cubicBezTo>
                    <a:pt x="55" y="592"/>
                    <a:pt x="51" y="586"/>
                    <a:pt x="49" y="585"/>
                  </a:cubicBezTo>
                  <a:cubicBezTo>
                    <a:pt x="47" y="583"/>
                    <a:pt x="44" y="583"/>
                    <a:pt x="43" y="584"/>
                  </a:cubicBezTo>
                  <a:cubicBezTo>
                    <a:pt x="42" y="585"/>
                    <a:pt x="47" y="587"/>
                    <a:pt x="47" y="587"/>
                  </a:cubicBezTo>
                  <a:cubicBezTo>
                    <a:pt x="48" y="592"/>
                    <a:pt x="48" y="592"/>
                    <a:pt x="48" y="592"/>
                  </a:cubicBezTo>
                  <a:cubicBezTo>
                    <a:pt x="48" y="592"/>
                    <a:pt x="54" y="600"/>
                    <a:pt x="58" y="604"/>
                  </a:cubicBezTo>
                  <a:cubicBezTo>
                    <a:pt x="61" y="609"/>
                    <a:pt x="61" y="613"/>
                    <a:pt x="61" y="613"/>
                  </a:cubicBezTo>
                  <a:cubicBezTo>
                    <a:pt x="65" y="614"/>
                    <a:pt x="65" y="614"/>
                    <a:pt x="65" y="614"/>
                  </a:cubicBezTo>
                  <a:cubicBezTo>
                    <a:pt x="64" y="619"/>
                    <a:pt x="64" y="619"/>
                    <a:pt x="64" y="619"/>
                  </a:cubicBezTo>
                  <a:cubicBezTo>
                    <a:pt x="64" y="619"/>
                    <a:pt x="67" y="619"/>
                    <a:pt x="69" y="625"/>
                  </a:cubicBezTo>
                  <a:cubicBezTo>
                    <a:pt x="71" y="629"/>
                    <a:pt x="64" y="630"/>
                    <a:pt x="64" y="630"/>
                  </a:cubicBezTo>
                  <a:cubicBezTo>
                    <a:pt x="64" y="636"/>
                    <a:pt x="64" y="636"/>
                    <a:pt x="64" y="636"/>
                  </a:cubicBezTo>
                  <a:cubicBezTo>
                    <a:pt x="64" y="636"/>
                    <a:pt x="67" y="639"/>
                    <a:pt x="66" y="642"/>
                  </a:cubicBezTo>
                  <a:cubicBezTo>
                    <a:pt x="65" y="644"/>
                    <a:pt x="62" y="641"/>
                    <a:pt x="62" y="641"/>
                  </a:cubicBezTo>
                  <a:cubicBezTo>
                    <a:pt x="61" y="645"/>
                    <a:pt x="61" y="645"/>
                    <a:pt x="61" y="645"/>
                  </a:cubicBezTo>
                  <a:cubicBezTo>
                    <a:pt x="65" y="644"/>
                    <a:pt x="65" y="644"/>
                    <a:pt x="65" y="644"/>
                  </a:cubicBezTo>
                  <a:cubicBezTo>
                    <a:pt x="65" y="644"/>
                    <a:pt x="78" y="647"/>
                    <a:pt x="82" y="647"/>
                  </a:cubicBezTo>
                  <a:cubicBezTo>
                    <a:pt x="85" y="647"/>
                    <a:pt x="91" y="643"/>
                    <a:pt x="97" y="641"/>
                  </a:cubicBezTo>
                  <a:cubicBezTo>
                    <a:pt x="103" y="639"/>
                    <a:pt x="106" y="643"/>
                    <a:pt x="106" y="643"/>
                  </a:cubicBezTo>
                  <a:cubicBezTo>
                    <a:pt x="112" y="642"/>
                    <a:pt x="112" y="642"/>
                    <a:pt x="112" y="642"/>
                  </a:cubicBezTo>
                  <a:cubicBezTo>
                    <a:pt x="112" y="642"/>
                    <a:pt x="117" y="633"/>
                    <a:pt x="118" y="628"/>
                  </a:cubicBezTo>
                  <a:cubicBezTo>
                    <a:pt x="119" y="624"/>
                    <a:pt x="111" y="623"/>
                    <a:pt x="111" y="617"/>
                  </a:cubicBezTo>
                  <a:cubicBezTo>
                    <a:pt x="111" y="613"/>
                    <a:pt x="118" y="602"/>
                    <a:pt x="120" y="600"/>
                  </a:cubicBezTo>
                  <a:cubicBezTo>
                    <a:pt x="123" y="599"/>
                    <a:pt x="129" y="603"/>
                    <a:pt x="131" y="602"/>
                  </a:cubicBezTo>
                  <a:cubicBezTo>
                    <a:pt x="133" y="600"/>
                    <a:pt x="129" y="592"/>
                    <a:pt x="129" y="592"/>
                  </a:cubicBezTo>
                  <a:cubicBezTo>
                    <a:pt x="147" y="590"/>
                    <a:pt x="147" y="590"/>
                    <a:pt x="147" y="590"/>
                  </a:cubicBezTo>
                  <a:cubicBezTo>
                    <a:pt x="155" y="592"/>
                    <a:pt x="155" y="592"/>
                    <a:pt x="155" y="592"/>
                  </a:cubicBezTo>
                  <a:cubicBezTo>
                    <a:pt x="161" y="587"/>
                    <a:pt x="161" y="587"/>
                    <a:pt x="161" y="587"/>
                  </a:cubicBezTo>
                  <a:cubicBezTo>
                    <a:pt x="172" y="595"/>
                    <a:pt x="172" y="595"/>
                    <a:pt x="172" y="595"/>
                  </a:cubicBezTo>
                  <a:cubicBezTo>
                    <a:pt x="172" y="595"/>
                    <a:pt x="176" y="586"/>
                    <a:pt x="178" y="585"/>
                  </a:cubicBezTo>
                  <a:cubicBezTo>
                    <a:pt x="179" y="583"/>
                    <a:pt x="181" y="568"/>
                    <a:pt x="181" y="568"/>
                  </a:cubicBezTo>
                  <a:cubicBezTo>
                    <a:pt x="184" y="558"/>
                    <a:pt x="184" y="558"/>
                    <a:pt x="184" y="558"/>
                  </a:cubicBezTo>
                  <a:cubicBezTo>
                    <a:pt x="188" y="555"/>
                    <a:pt x="188" y="555"/>
                    <a:pt x="188" y="555"/>
                  </a:cubicBezTo>
                  <a:cubicBezTo>
                    <a:pt x="192" y="539"/>
                    <a:pt x="192" y="539"/>
                    <a:pt x="192" y="539"/>
                  </a:cubicBezTo>
                  <a:cubicBezTo>
                    <a:pt x="190" y="533"/>
                    <a:pt x="190" y="533"/>
                    <a:pt x="190" y="533"/>
                  </a:cubicBezTo>
                  <a:cubicBezTo>
                    <a:pt x="190" y="533"/>
                    <a:pt x="193" y="532"/>
                    <a:pt x="194" y="529"/>
                  </a:cubicBezTo>
                  <a:cubicBezTo>
                    <a:pt x="195" y="525"/>
                    <a:pt x="191" y="523"/>
                    <a:pt x="191" y="523"/>
                  </a:cubicBezTo>
                  <a:cubicBezTo>
                    <a:pt x="192" y="509"/>
                    <a:pt x="192" y="509"/>
                    <a:pt x="192" y="509"/>
                  </a:cubicBezTo>
                  <a:cubicBezTo>
                    <a:pt x="192" y="509"/>
                    <a:pt x="195" y="510"/>
                    <a:pt x="197" y="504"/>
                  </a:cubicBezTo>
                  <a:cubicBezTo>
                    <a:pt x="200" y="499"/>
                    <a:pt x="191" y="494"/>
                    <a:pt x="191" y="494"/>
                  </a:cubicBezTo>
                  <a:cubicBezTo>
                    <a:pt x="193" y="492"/>
                    <a:pt x="193" y="492"/>
                    <a:pt x="193" y="492"/>
                  </a:cubicBezTo>
                  <a:cubicBezTo>
                    <a:pt x="194" y="483"/>
                    <a:pt x="194" y="483"/>
                    <a:pt x="194" y="483"/>
                  </a:cubicBezTo>
                  <a:cubicBezTo>
                    <a:pt x="192" y="476"/>
                    <a:pt x="192" y="476"/>
                    <a:pt x="192" y="476"/>
                  </a:cubicBezTo>
                  <a:cubicBezTo>
                    <a:pt x="188" y="476"/>
                    <a:pt x="188" y="476"/>
                    <a:pt x="188" y="476"/>
                  </a:cubicBezTo>
                  <a:cubicBezTo>
                    <a:pt x="188" y="476"/>
                    <a:pt x="188" y="474"/>
                    <a:pt x="191" y="473"/>
                  </a:cubicBezTo>
                  <a:cubicBezTo>
                    <a:pt x="195" y="473"/>
                    <a:pt x="198" y="476"/>
                    <a:pt x="198" y="476"/>
                  </a:cubicBezTo>
                  <a:cubicBezTo>
                    <a:pt x="197" y="470"/>
                    <a:pt x="197" y="470"/>
                    <a:pt x="197" y="470"/>
                  </a:cubicBezTo>
                  <a:cubicBezTo>
                    <a:pt x="193" y="468"/>
                    <a:pt x="193" y="468"/>
                    <a:pt x="193" y="468"/>
                  </a:cubicBezTo>
                  <a:cubicBezTo>
                    <a:pt x="196" y="467"/>
                    <a:pt x="196" y="467"/>
                    <a:pt x="196" y="467"/>
                  </a:cubicBezTo>
                  <a:cubicBezTo>
                    <a:pt x="196" y="467"/>
                    <a:pt x="196" y="459"/>
                    <a:pt x="198" y="455"/>
                  </a:cubicBezTo>
                  <a:cubicBezTo>
                    <a:pt x="201" y="451"/>
                    <a:pt x="192" y="446"/>
                    <a:pt x="192" y="446"/>
                  </a:cubicBezTo>
                  <a:cubicBezTo>
                    <a:pt x="195" y="445"/>
                    <a:pt x="195" y="445"/>
                    <a:pt x="195" y="445"/>
                  </a:cubicBezTo>
                  <a:cubicBezTo>
                    <a:pt x="192" y="440"/>
                    <a:pt x="192" y="440"/>
                    <a:pt x="192" y="440"/>
                  </a:cubicBezTo>
                  <a:cubicBezTo>
                    <a:pt x="192" y="440"/>
                    <a:pt x="198" y="442"/>
                    <a:pt x="201" y="435"/>
                  </a:cubicBezTo>
                  <a:cubicBezTo>
                    <a:pt x="204" y="427"/>
                    <a:pt x="183" y="427"/>
                    <a:pt x="183" y="427"/>
                  </a:cubicBezTo>
                  <a:cubicBezTo>
                    <a:pt x="182" y="430"/>
                    <a:pt x="182" y="430"/>
                    <a:pt x="182" y="430"/>
                  </a:cubicBezTo>
                  <a:cubicBezTo>
                    <a:pt x="176" y="429"/>
                    <a:pt x="176" y="429"/>
                    <a:pt x="176" y="429"/>
                  </a:cubicBezTo>
                  <a:cubicBezTo>
                    <a:pt x="176" y="425"/>
                    <a:pt x="176" y="425"/>
                    <a:pt x="176" y="425"/>
                  </a:cubicBezTo>
                  <a:cubicBezTo>
                    <a:pt x="192" y="425"/>
                    <a:pt x="192" y="425"/>
                    <a:pt x="192" y="425"/>
                  </a:cubicBezTo>
                  <a:cubicBezTo>
                    <a:pt x="195" y="425"/>
                    <a:pt x="201" y="428"/>
                    <a:pt x="201" y="428"/>
                  </a:cubicBezTo>
                  <a:cubicBezTo>
                    <a:pt x="204" y="423"/>
                    <a:pt x="204" y="423"/>
                    <a:pt x="204" y="423"/>
                  </a:cubicBezTo>
                  <a:cubicBezTo>
                    <a:pt x="202" y="416"/>
                    <a:pt x="202" y="416"/>
                    <a:pt x="202" y="416"/>
                  </a:cubicBezTo>
                  <a:cubicBezTo>
                    <a:pt x="208" y="420"/>
                    <a:pt x="208" y="420"/>
                    <a:pt x="208" y="420"/>
                  </a:cubicBezTo>
                  <a:cubicBezTo>
                    <a:pt x="208" y="420"/>
                    <a:pt x="212" y="419"/>
                    <a:pt x="213" y="419"/>
                  </a:cubicBezTo>
                  <a:cubicBezTo>
                    <a:pt x="214" y="419"/>
                    <a:pt x="218" y="414"/>
                    <a:pt x="218" y="414"/>
                  </a:cubicBezTo>
                  <a:cubicBezTo>
                    <a:pt x="218" y="409"/>
                    <a:pt x="218" y="409"/>
                    <a:pt x="218" y="409"/>
                  </a:cubicBezTo>
                  <a:cubicBezTo>
                    <a:pt x="222" y="410"/>
                    <a:pt x="222" y="410"/>
                    <a:pt x="222" y="410"/>
                  </a:cubicBezTo>
                  <a:cubicBezTo>
                    <a:pt x="223" y="395"/>
                    <a:pt x="223" y="395"/>
                    <a:pt x="223" y="395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28" y="406"/>
                    <a:pt x="228" y="406"/>
                    <a:pt x="228" y="406"/>
                  </a:cubicBezTo>
                  <a:cubicBezTo>
                    <a:pt x="235" y="407"/>
                    <a:pt x="235" y="407"/>
                    <a:pt x="235" y="407"/>
                  </a:cubicBezTo>
                  <a:cubicBezTo>
                    <a:pt x="237" y="397"/>
                    <a:pt x="237" y="397"/>
                    <a:pt x="237" y="397"/>
                  </a:cubicBezTo>
                  <a:cubicBezTo>
                    <a:pt x="237" y="397"/>
                    <a:pt x="239" y="397"/>
                    <a:pt x="241" y="396"/>
                  </a:cubicBezTo>
                  <a:cubicBezTo>
                    <a:pt x="242" y="395"/>
                    <a:pt x="242" y="391"/>
                    <a:pt x="242" y="391"/>
                  </a:cubicBezTo>
                  <a:cubicBezTo>
                    <a:pt x="246" y="390"/>
                    <a:pt x="246" y="390"/>
                    <a:pt x="246" y="390"/>
                  </a:cubicBezTo>
                  <a:cubicBezTo>
                    <a:pt x="248" y="388"/>
                    <a:pt x="248" y="388"/>
                    <a:pt x="248" y="388"/>
                  </a:cubicBezTo>
                  <a:cubicBezTo>
                    <a:pt x="245" y="387"/>
                    <a:pt x="245" y="387"/>
                    <a:pt x="245" y="387"/>
                  </a:cubicBezTo>
                  <a:cubicBezTo>
                    <a:pt x="243" y="381"/>
                    <a:pt x="243" y="381"/>
                    <a:pt x="243" y="381"/>
                  </a:cubicBezTo>
                  <a:cubicBezTo>
                    <a:pt x="237" y="376"/>
                    <a:pt x="237" y="376"/>
                    <a:pt x="237" y="376"/>
                  </a:cubicBezTo>
                  <a:cubicBezTo>
                    <a:pt x="239" y="373"/>
                    <a:pt x="239" y="373"/>
                    <a:pt x="239" y="373"/>
                  </a:cubicBezTo>
                  <a:cubicBezTo>
                    <a:pt x="244" y="373"/>
                    <a:pt x="244" y="373"/>
                    <a:pt x="244" y="373"/>
                  </a:cubicBezTo>
                  <a:cubicBezTo>
                    <a:pt x="258" y="358"/>
                    <a:pt x="258" y="358"/>
                    <a:pt x="258" y="358"/>
                  </a:cubicBezTo>
                  <a:cubicBezTo>
                    <a:pt x="258" y="355"/>
                    <a:pt x="258" y="355"/>
                    <a:pt x="258" y="355"/>
                  </a:cubicBezTo>
                  <a:cubicBezTo>
                    <a:pt x="266" y="349"/>
                    <a:pt x="266" y="349"/>
                    <a:pt x="266" y="349"/>
                  </a:cubicBezTo>
                  <a:cubicBezTo>
                    <a:pt x="267" y="348"/>
                    <a:pt x="267" y="348"/>
                    <a:pt x="267" y="348"/>
                  </a:cubicBezTo>
                  <a:cubicBezTo>
                    <a:pt x="259" y="348"/>
                    <a:pt x="259" y="348"/>
                    <a:pt x="259" y="348"/>
                  </a:cubicBezTo>
                  <a:cubicBezTo>
                    <a:pt x="261" y="342"/>
                    <a:pt x="261" y="342"/>
                    <a:pt x="261" y="342"/>
                  </a:cubicBezTo>
                  <a:cubicBezTo>
                    <a:pt x="266" y="343"/>
                    <a:pt x="266" y="343"/>
                    <a:pt x="266" y="343"/>
                  </a:cubicBezTo>
                  <a:cubicBezTo>
                    <a:pt x="267" y="340"/>
                    <a:pt x="267" y="340"/>
                    <a:pt x="267" y="340"/>
                  </a:cubicBezTo>
                  <a:cubicBezTo>
                    <a:pt x="261" y="336"/>
                    <a:pt x="261" y="336"/>
                    <a:pt x="261" y="336"/>
                  </a:cubicBezTo>
                  <a:cubicBezTo>
                    <a:pt x="256" y="326"/>
                    <a:pt x="256" y="326"/>
                    <a:pt x="256" y="326"/>
                  </a:cubicBezTo>
                  <a:cubicBezTo>
                    <a:pt x="247" y="326"/>
                    <a:pt x="247" y="326"/>
                    <a:pt x="247" y="326"/>
                  </a:cubicBezTo>
                  <a:cubicBezTo>
                    <a:pt x="245" y="326"/>
                    <a:pt x="242" y="318"/>
                    <a:pt x="242" y="318"/>
                  </a:cubicBezTo>
                  <a:cubicBezTo>
                    <a:pt x="242" y="314"/>
                    <a:pt x="242" y="314"/>
                    <a:pt x="242" y="314"/>
                  </a:cubicBezTo>
                  <a:cubicBezTo>
                    <a:pt x="241" y="312"/>
                    <a:pt x="241" y="312"/>
                    <a:pt x="241" y="312"/>
                  </a:cubicBezTo>
                  <a:cubicBezTo>
                    <a:pt x="237" y="313"/>
                    <a:pt x="237" y="313"/>
                    <a:pt x="237" y="313"/>
                  </a:cubicBezTo>
                  <a:cubicBezTo>
                    <a:pt x="227" y="302"/>
                    <a:pt x="227" y="302"/>
                    <a:pt x="227" y="302"/>
                  </a:cubicBezTo>
                  <a:cubicBezTo>
                    <a:pt x="227" y="302"/>
                    <a:pt x="228" y="298"/>
                    <a:pt x="225" y="297"/>
                  </a:cubicBezTo>
                  <a:cubicBezTo>
                    <a:pt x="221" y="296"/>
                    <a:pt x="216" y="305"/>
                    <a:pt x="216" y="305"/>
                  </a:cubicBezTo>
                  <a:cubicBezTo>
                    <a:pt x="213" y="300"/>
                    <a:pt x="213" y="300"/>
                    <a:pt x="213" y="300"/>
                  </a:cubicBezTo>
                  <a:cubicBezTo>
                    <a:pt x="213" y="300"/>
                    <a:pt x="215" y="298"/>
                    <a:pt x="213" y="296"/>
                  </a:cubicBezTo>
                  <a:cubicBezTo>
                    <a:pt x="210" y="294"/>
                    <a:pt x="198" y="296"/>
                    <a:pt x="198" y="296"/>
                  </a:cubicBezTo>
                  <a:cubicBezTo>
                    <a:pt x="205" y="289"/>
                    <a:pt x="205" y="289"/>
                    <a:pt x="205" y="289"/>
                  </a:cubicBezTo>
                  <a:cubicBezTo>
                    <a:pt x="200" y="282"/>
                    <a:pt x="200" y="282"/>
                    <a:pt x="200" y="282"/>
                  </a:cubicBezTo>
                  <a:cubicBezTo>
                    <a:pt x="196" y="281"/>
                    <a:pt x="196" y="281"/>
                    <a:pt x="196" y="281"/>
                  </a:cubicBezTo>
                  <a:cubicBezTo>
                    <a:pt x="198" y="273"/>
                    <a:pt x="198" y="273"/>
                    <a:pt x="198" y="273"/>
                  </a:cubicBezTo>
                  <a:cubicBezTo>
                    <a:pt x="196" y="263"/>
                    <a:pt x="196" y="263"/>
                    <a:pt x="196" y="263"/>
                  </a:cubicBezTo>
                  <a:cubicBezTo>
                    <a:pt x="196" y="263"/>
                    <a:pt x="198" y="257"/>
                    <a:pt x="198" y="254"/>
                  </a:cubicBezTo>
                  <a:cubicBezTo>
                    <a:pt x="198" y="252"/>
                    <a:pt x="193" y="250"/>
                    <a:pt x="193" y="250"/>
                  </a:cubicBezTo>
                  <a:cubicBezTo>
                    <a:pt x="195" y="239"/>
                    <a:pt x="195" y="239"/>
                    <a:pt x="195" y="239"/>
                  </a:cubicBezTo>
                  <a:cubicBezTo>
                    <a:pt x="193" y="238"/>
                    <a:pt x="193" y="238"/>
                    <a:pt x="193" y="238"/>
                  </a:cubicBezTo>
                  <a:cubicBezTo>
                    <a:pt x="196" y="236"/>
                    <a:pt x="196" y="236"/>
                    <a:pt x="196" y="236"/>
                  </a:cubicBezTo>
                  <a:cubicBezTo>
                    <a:pt x="192" y="227"/>
                    <a:pt x="192" y="227"/>
                    <a:pt x="192" y="227"/>
                  </a:cubicBezTo>
                  <a:cubicBezTo>
                    <a:pt x="198" y="231"/>
                    <a:pt x="198" y="231"/>
                    <a:pt x="198" y="231"/>
                  </a:cubicBezTo>
                  <a:cubicBezTo>
                    <a:pt x="201" y="227"/>
                    <a:pt x="201" y="227"/>
                    <a:pt x="201" y="227"/>
                  </a:cubicBezTo>
                  <a:cubicBezTo>
                    <a:pt x="201" y="227"/>
                    <a:pt x="200" y="223"/>
                    <a:pt x="198" y="221"/>
                  </a:cubicBezTo>
                  <a:cubicBezTo>
                    <a:pt x="195" y="220"/>
                    <a:pt x="197" y="212"/>
                    <a:pt x="197" y="212"/>
                  </a:cubicBezTo>
                  <a:cubicBezTo>
                    <a:pt x="200" y="209"/>
                    <a:pt x="200" y="209"/>
                    <a:pt x="200" y="209"/>
                  </a:cubicBezTo>
                  <a:cubicBezTo>
                    <a:pt x="201" y="198"/>
                    <a:pt x="201" y="198"/>
                    <a:pt x="201" y="198"/>
                  </a:cubicBezTo>
                  <a:cubicBezTo>
                    <a:pt x="206" y="196"/>
                    <a:pt x="206" y="196"/>
                    <a:pt x="206" y="196"/>
                  </a:cubicBezTo>
                  <a:cubicBezTo>
                    <a:pt x="206" y="193"/>
                    <a:pt x="206" y="193"/>
                    <a:pt x="206" y="193"/>
                  </a:cubicBezTo>
                  <a:cubicBezTo>
                    <a:pt x="200" y="193"/>
                    <a:pt x="200" y="193"/>
                    <a:pt x="200" y="193"/>
                  </a:cubicBezTo>
                  <a:cubicBezTo>
                    <a:pt x="199" y="189"/>
                    <a:pt x="199" y="189"/>
                    <a:pt x="199" y="189"/>
                  </a:cubicBezTo>
                  <a:cubicBezTo>
                    <a:pt x="197" y="190"/>
                    <a:pt x="197" y="190"/>
                    <a:pt x="197" y="190"/>
                  </a:cubicBezTo>
                  <a:cubicBezTo>
                    <a:pt x="196" y="180"/>
                    <a:pt x="196" y="180"/>
                    <a:pt x="196" y="180"/>
                  </a:cubicBezTo>
                  <a:cubicBezTo>
                    <a:pt x="194" y="178"/>
                    <a:pt x="194" y="178"/>
                    <a:pt x="194" y="178"/>
                  </a:cubicBezTo>
                  <a:cubicBezTo>
                    <a:pt x="199" y="176"/>
                    <a:pt x="199" y="176"/>
                    <a:pt x="199" y="176"/>
                  </a:cubicBezTo>
                  <a:cubicBezTo>
                    <a:pt x="202" y="182"/>
                    <a:pt x="202" y="182"/>
                    <a:pt x="202" y="182"/>
                  </a:cubicBezTo>
                  <a:cubicBezTo>
                    <a:pt x="207" y="180"/>
                    <a:pt x="207" y="180"/>
                    <a:pt x="207" y="180"/>
                  </a:cubicBezTo>
                  <a:cubicBezTo>
                    <a:pt x="205" y="178"/>
                    <a:pt x="205" y="178"/>
                    <a:pt x="205" y="178"/>
                  </a:cubicBezTo>
                  <a:cubicBezTo>
                    <a:pt x="207" y="175"/>
                    <a:pt x="207" y="175"/>
                    <a:pt x="207" y="175"/>
                  </a:cubicBezTo>
                  <a:cubicBezTo>
                    <a:pt x="207" y="175"/>
                    <a:pt x="212" y="175"/>
                    <a:pt x="212" y="173"/>
                  </a:cubicBezTo>
                  <a:cubicBezTo>
                    <a:pt x="212" y="166"/>
                    <a:pt x="212" y="166"/>
                    <a:pt x="212" y="166"/>
                  </a:cubicBezTo>
                  <a:cubicBezTo>
                    <a:pt x="213" y="162"/>
                    <a:pt x="213" y="162"/>
                    <a:pt x="213" y="162"/>
                  </a:cubicBezTo>
                  <a:cubicBezTo>
                    <a:pt x="213" y="162"/>
                    <a:pt x="211" y="156"/>
                    <a:pt x="213" y="156"/>
                  </a:cubicBezTo>
                  <a:cubicBezTo>
                    <a:pt x="215" y="155"/>
                    <a:pt x="216" y="158"/>
                    <a:pt x="216" y="158"/>
                  </a:cubicBezTo>
                  <a:cubicBezTo>
                    <a:pt x="221" y="155"/>
                    <a:pt x="221" y="155"/>
                    <a:pt x="221" y="155"/>
                  </a:cubicBezTo>
                  <a:cubicBezTo>
                    <a:pt x="221" y="155"/>
                    <a:pt x="218" y="151"/>
                    <a:pt x="221" y="149"/>
                  </a:cubicBezTo>
                  <a:cubicBezTo>
                    <a:pt x="222" y="148"/>
                    <a:pt x="225" y="153"/>
                    <a:pt x="225" y="153"/>
                  </a:cubicBezTo>
                  <a:cubicBezTo>
                    <a:pt x="229" y="147"/>
                    <a:pt x="229" y="147"/>
                    <a:pt x="229" y="147"/>
                  </a:cubicBezTo>
                  <a:cubicBezTo>
                    <a:pt x="225" y="145"/>
                    <a:pt x="225" y="145"/>
                    <a:pt x="225" y="145"/>
                  </a:cubicBezTo>
                  <a:cubicBezTo>
                    <a:pt x="228" y="144"/>
                    <a:pt x="228" y="144"/>
                    <a:pt x="228" y="144"/>
                  </a:cubicBezTo>
                  <a:cubicBezTo>
                    <a:pt x="228" y="143"/>
                    <a:pt x="228" y="143"/>
                    <a:pt x="228" y="143"/>
                  </a:cubicBezTo>
                  <a:cubicBezTo>
                    <a:pt x="222" y="143"/>
                    <a:pt x="222" y="143"/>
                    <a:pt x="222" y="143"/>
                  </a:cubicBezTo>
                  <a:cubicBezTo>
                    <a:pt x="226" y="140"/>
                    <a:pt x="226" y="140"/>
                    <a:pt x="226" y="140"/>
                  </a:cubicBezTo>
                  <a:cubicBezTo>
                    <a:pt x="231" y="128"/>
                    <a:pt x="231" y="128"/>
                    <a:pt x="231" y="128"/>
                  </a:cubicBezTo>
                  <a:cubicBezTo>
                    <a:pt x="234" y="128"/>
                    <a:pt x="234" y="128"/>
                    <a:pt x="234" y="128"/>
                  </a:cubicBezTo>
                  <a:cubicBezTo>
                    <a:pt x="239" y="125"/>
                    <a:pt x="239" y="125"/>
                    <a:pt x="239" y="125"/>
                  </a:cubicBezTo>
                  <a:cubicBezTo>
                    <a:pt x="233" y="123"/>
                    <a:pt x="233" y="123"/>
                    <a:pt x="233" y="123"/>
                  </a:cubicBezTo>
                  <a:cubicBezTo>
                    <a:pt x="239" y="122"/>
                    <a:pt x="239" y="122"/>
                    <a:pt x="239" y="122"/>
                  </a:cubicBezTo>
                  <a:cubicBezTo>
                    <a:pt x="243" y="126"/>
                    <a:pt x="243" y="126"/>
                    <a:pt x="243" y="126"/>
                  </a:cubicBezTo>
                  <a:cubicBezTo>
                    <a:pt x="243" y="126"/>
                    <a:pt x="244" y="122"/>
                    <a:pt x="246" y="119"/>
                  </a:cubicBezTo>
                  <a:cubicBezTo>
                    <a:pt x="248" y="116"/>
                    <a:pt x="249" y="109"/>
                    <a:pt x="249" y="109"/>
                  </a:cubicBezTo>
                  <a:cubicBezTo>
                    <a:pt x="249" y="109"/>
                    <a:pt x="251" y="110"/>
                    <a:pt x="254" y="108"/>
                  </a:cubicBezTo>
                  <a:cubicBezTo>
                    <a:pt x="256" y="107"/>
                    <a:pt x="255" y="101"/>
                    <a:pt x="255" y="101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61" y="111"/>
                    <a:pt x="261" y="111"/>
                    <a:pt x="261" y="111"/>
                  </a:cubicBezTo>
                  <a:cubicBezTo>
                    <a:pt x="263" y="109"/>
                    <a:pt x="263" y="109"/>
                    <a:pt x="263" y="109"/>
                  </a:cubicBezTo>
                  <a:cubicBezTo>
                    <a:pt x="262" y="105"/>
                    <a:pt x="262" y="105"/>
                    <a:pt x="262" y="105"/>
                  </a:cubicBezTo>
                  <a:cubicBezTo>
                    <a:pt x="270" y="96"/>
                    <a:pt x="270" y="96"/>
                    <a:pt x="270" y="96"/>
                  </a:cubicBezTo>
                  <a:cubicBezTo>
                    <a:pt x="268" y="94"/>
                    <a:pt x="268" y="94"/>
                    <a:pt x="268" y="94"/>
                  </a:cubicBezTo>
                  <a:cubicBezTo>
                    <a:pt x="271" y="93"/>
                    <a:pt x="271" y="93"/>
                    <a:pt x="271" y="93"/>
                  </a:cubicBezTo>
                  <a:cubicBezTo>
                    <a:pt x="272" y="94"/>
                    <a:pt x="272" y="94"/>
                    <a:pt x="272" y="94"/>
                  </a:cubicBezTo>
                  <a:cubicBezTo>
                    <a:pt x="278" y="92"/>
                    <a:pt x="278" y="92"/>
                    <a:pt x="278" y="92"/>
                  </a:cubicBezTo>
                  <a:cubicBezTo>
                    <a:pt x="278" y="88"/>
                    <a:pt x="278" y="88"/>
                    <a:pt x="278" y="88"/>
                  </a:cubicBezTo>
                  <a:cubicBezTo>
                    <a:pt x="280" y="92"/>
                    <a:pt x="280" y="92"/>
                    <a:pt x="280" y="92"/>
                  </a:cubicBezTo>
                  <a:cubicBezTo>
                    <a:pt x="281" y="82"/>
                    <a:pt x="281" y="82"/>
                    <a:pt x="281" y="82"/>
                  </a:cubicBezTo>
                  <a:cubicBezTo>
                    <a:pt x="284" y="87"/>
                    <a:pt x="284" y="87"/>
                    <a:pt x="284" y="87"/>
                  </a:cubicBezTo>
                  <a:cubicBezTo>
                    <a:pt x="290" y="81"/>
                    <a:pt x="290" y="81"/>
                    <a:pt x="290" y="81"/>
                  </a:cubicBezTo>
                  <a:cubicBezTo>
                    <a:pt x="290" y="81"/>
                    <a:pt x="293" y="73"/>
                    <a:pt x="294" y="69"/>
                  </a:cubicBezTo>
                  <a:cubicBezTo>
                    <a:pt x="295" y="66"/>
                    <a:pt x="293" y="61"/>
                    <a:pt x="293" y="61"/>
                  </a:cubicBezTo>
                  <a:cubicBezTo>
                    <a:pt x="298" y="56"/>
                    <a:pt x="298" y="56"/>
                    <a:pt x="298" y="56"/>
                  </a:cubicBezTo>
                  <a:cubicBezTo>
                    <a:pt x="299" y="50"/>
                    <a:pt x="299" y="50"/>
                    <a:pt x="299" y="50"/>
                  </a:cubicBezTo>
                  <a:cubicBezTo>
                    <a:pt x="309" y="41"/>
                    <a:pt x="309" y="41"/>
                    <a:pt x="309" y="41"/>
                  </a:cubicBezTo>
                  <a:cubicBezTo>
                    <a:pt x="310" y="35"/>
                    <a:pt x="310" y="35"/>
                    <a:pt x="310" y="35"/>
                  </a:cubicBezTo>
                  <a:lnTo>
                    <a:pt x="306" y="36"/>
                  </a:lnTo>
                  <a:close/>
                </a:path>
              </a:pathLst>
            </a:custGeom>
            <a:solidFill>
              <a:srgbClr val="C0C0C0"/>
            </a:soli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54" name="Norway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3280732" y="681942"/>
              <a:ext cx="886897" cy="1329529"/>
            </a:xfrm>
            <a:custGeom>
              <a:avLst/>
              <a:gdLst/>
              <a:ahLst/>
              <a:cxnLst>
                <a:cxn ang="0">
                  <a:pos x="60" y="187"/>
                </a:cxn>
                <a:cxn ang="0">
                  <a:pos x="17" y="296"/>
                </a:cxn>
                <a:cxn ang="0">
                  <a:pos x="14" y="237"/>
                </a:cxn>
                <a:cxn ang="0">
                  <a:pos x="22" y="238"/>
                </a:cxn>
                <a:cxn ang="0">
                  <a:pos x="42" y="189"/>
                </a:cxn>
                <a:cxn ang="0">
                  <a:pos x="162" y="112"/>
                </a:cxn>
                <a:cxn ang="0">
                  <a:pos x="82" y="158"/>
                </a:cxn>
                <a:cxn ang="0">
                  <a:pos x="207" y="31"/>
                </a:cxn>
                <a:cxn ang="0">
                  <a:pos x="132" y="107"/>
                </a:cxn>
                <a:cxn ang="0">
                  <a:pos x="150" y="109"/>
                </a:cxn>
                <a:cxn ang="0">
                  <a:pos x="123" y="140"/>
                </a:cxn>
                <a:cxn ang="0">
                  <a:pos x="10" y="302"/>
                </a:cxn>
                <a:cxn ang="0">
                  <a:pos x="24" y="220"/>
                </a:cxn>
                <a:cxn ang="0">
                  <a:pos x="10" y="262"/>
                </a:cxn>
                <a:cxn ang="0">
                  <a:pos x="14" y="230"/>
                </a:cxn>
                <a:cxn ang="0">
                  <a:pos x="43" y="332"/>
                </a:cxn>
                <a:cxn ang="0">
                  <a:pos x="10" y="376"/>
                </a:cxn>
                <a:cxn ang="0">
                  <a:pos x="256" y="16"/>
                </a:cxn>
                <a:cxn ang="0">
                  <a:pos x="231" y="32"/>
                </a:cxn>
                <a:cxn ang="0">
                  <a:pos x="213" y="50"/>
                </a:cxn>
                <a:cxn ang="0">
                  <a:pos x="169" y="108"/>
                </a:cxn>
                <a:cxn ang="0">
                  <a:pos x="221" y="85"/>
                </a:cxn>
                <a:cxn ang="0">
                  <a:pos x="180" y="129"/>
                </a:cxn>
                <a:cxn ang="0">
                  <a:pos x="155" y="123"/>
                </a:cxn>
                <a:cxn ang="0">
                  <a:pos x="126" y="146"/>
                </a:cxn>
                <a:cxn ang="0">
                  <a:pos x="123" y="154"/>
                </a:cxn>
                <a:cxn ang="0">
                  <a:pos x="85" y="153"/>
                </a:cxn>
                <a:cxn ang="0">
                  <a:pos x="100" y="173"/>
                </a:cxn>
                <a:cxn ang="0">
                  <a:pos x="74" y="177"/>
                </a:cxn>
                <a:cxn ang="0">
                  <a:pos x="82" y="193"/>
                </a:cxn>
                <a:cxn ang="0">
                  <a:pos x="50" y="198"/>
                </a:cxn>
                <a:cxn ang="0">
                  <a:pos x="31" y="202"/>
                </a:cxn>
                <a:cxn ang="0">
                  <a:pos x="78" y="223"/>
                </a:cxn>
                <a:cxn ang="0">
                  <a:pos x="26" y="235"/>
                </a:cxn>
                <a:cxn ang="0">
                  <a:pos x="22" y="261"/>
                </a:cxn>
                <a:cxn ang="0">
                  <a:pos x="67" y="261"/>
                </a:cxn>
                <a:cxn ang="0">
                  <a:pos x="90" y="259"/>
                </a:cxn>
                <a:cxn ang="0">
                  <a:pos x="76" y="281"/>
                </a:cxn>
                <a:cxn ang="0">
                  <a:pos x="31" y="272"/>
                </a:cxn>
                <a:cxn ang="0">
                  <a:pos x="27" y="298"/>
                </a:cxn>
                <a:cxn ang="0">
                  <a:pos x="22" y="329"/>
                </a:cxn>
                <a:cxn ang="0">
                  <a:pos x="40" y="328"/>
                </a:cxn>
                <a:cxn ang="0">
                  <a:pos x="62" y="329"/>
                </a:cxn>
                <a:cxn ang="0">
                  <a:pos x="39" y="350"/>
                </a:cxn>
                <a:cxn ang="0">
                  <a:pos x="22" y="357"/>
                </a:cxn>
                <a:cxn ang="0">
                  <a:pos x="23" y="385"/>
                </a:cxn>
                <a:cxn ang="0">
                  <a:pos x="45" y="369"/>
                </a:cxn>
                <a:cxn ang="0">
                  <a:pos x="41" y="389"/>
                </a:cxn>
                <a:cxn ang="0">
                  <a:pos x="25" y="405"/>
                </a:cxn>
                <a:cxn ang="0">
                  <a:pos x="50" y="467"/>
                </a:cxn>
                <a:cxn ang="0">
                  <a:pos x="124" y="444"/>
                </a:cxn>
                <a:cxn ang="0">
                  <a:pos x="188" y="397"/>
                </a:cxn>
                <a:cxn ang="0">
                  <a:pos x="189" y="364"/>
                </a:cxn>
                <a:cxn ang="0">
                  <a:pos x="211" y="399"/>
                </a:cxn>
                <a:cxn ang="0">
                  <a:pos x="252" y="286"/>
                </a:cxn>
                <a:cxn ang="0">
                  <a:pos x="249" y="122"/>
                </a:cxn>
                <a:cxn ang="0">
                  <a:pos x="19" y="334"/>
                </a:cxn>
                <a:cxn ang="0">
                  <a:pos x="9" y="364"/>
                </a:cxn>
                <a:cxn ang="0">
                  <a:pos x="16" y="344"/>
                </a:cxn>
                <a:cxn ang="0">
                  <a:pos x="34" y="297"/>
                </a:cxn>
                <a:cxn ang="0">
                  <a:pos x="14" y="334"/>
                </a:cxn>
                <a:cxn ang="0">
                  <a:pos x="11" y="337"/>
                </a:cxn>
                <a:cxn ang="0">
                  <a:pos x="7" y="286"/>
                </a:cxn>
              </a:cxnLst>
              <a:rect l="0" t="0" r="r" b="b"/>
              <a:pathLst>
                <a:path w="314" h="471">
                  <a:moveTo>
                    <a:pt x="57" y="177"/>
                  </a:moveTo>
                  <a:cubicBezTo>
                    <a:pt x="59" y="177"/>
                    <a:pt x="61" y="172"/>
                    <a:pt x="58" y="173"/>
                  </a:cubicBezTo>
                  <a:cubicBezTo>
                    <a:pt x="55" y="174"/>
                    <a:pt x="56" y="177"/>
                    <a:pt x="57" y="177"/>
                  </a:cubicBezTo>
                  <a:close/>
                  <a:moveTo>
                    <a:pt x="53" y="184"/>
                  </a:moveTo>
                  <a:cubicBezTo>
                    <a:pt x="49" y="185"/>
                    <a:pt x="49" y="185"/>
                    <a:pt x="49" y="185"/>
                  </a:cubicBezTo>
                  <a:cubicBezTo>
                    <a:pt x="49" y="194"/>
                    <a:pt x="49" y="194"/>
                    <a:pt x="49" y="194"/>
                  </a:cubicBezTo>
                  <a:cubicBezTo>
                    <a:pt x="57" y="189"/>
                    <a:pt x="57" y="189"/>
                    <a:pt x="57" y="189"/>
                  </a:cubicBezTo>
                  <a:lnTo>
                    <a:pt x="53" y="184"/>
                  </a:lnTo>
                  <a:close/>
                  <a:moveTo>
                    <a:pt x="63" y="171"/>
                  </a:moveTo>
                  <a:cubicBezTo>
                    <a:pt x="59" y="170"/>
                    <a:pt x="59" y="170"/>
                    <a:pt x="59" y="170"/>
                  </a:cubicBezTo>
                  <a:cubicBezTo>
                    <a:pt x="62" y="173"/>
                    <a:pt x="62" y="173"/>
                    <a:pt x="62" y="173"/>
                  </a:cubicBezTo>
                  <a:lnTo>
                    <a:pt x="63" y="171"/>
                  </a:lnTo>
                  <a:close/>
                  <a:moveTo>
                    <a:pt x="60" y="187"/>
                  </a:moveTo>
                  <a:cubicBezTo>
                    <a:pt x="65" y="185"/>
                    <a:pt x="65" y="185"/>
                    <a:pt x="65" y="185"/>
                  </a:cubicBezTo>
                  <a:cubicBezTo>
                    <a:pt x="61" y="183"/>
                    <a:pt x="61" y="183"/>
                    <a:pt x="61" y="183"/>
                  </a:cubicBezTo>
                  <a:cubicBezTo>
                    <a:pt x="57" y="184"/>
                    <a:pt x="57" y="184"/>
                    <a:pt x="57" y="184"/>
                  </a:cubicBezTo>
                  <a:lnTo>
                    <a:pt x="60" y="187"/>
                  </a:lnTo>
                  <a:close/>
                  <a:moveTo>
                    <a:pt x="55" y="178"/>
                  </a:moveTo>
                  <a:cubicBezTo>
                    <a:pt x="51" y="182"/>
                    <a:pt x="51" y="182"/>
                    <a:pt x="51" y="182"/>
                  </a:cubicBezTo>
                  <a:cubicBezTo>
                    <a:pt x="58" y="182"/>
                    <a:pt x="58" y="182"/>
                    <a:pt x="58" y="182"/>
                  </a:cubicBezTo>
                  <a:lnTo>
                    <a:pt x="55" y="178"/>
                  </a:lnTo>
                  <a:close/>
                  <a:moveTo>
                    <a:pt x="22" y="294"/>
                  </a:moveTo>
                  <a:cubicBezTo>
                    <a:pt x="13" y="285"/>
                    <a:pt x="13" y="285"/>
                    <a:pt x="13" y="285"/>
                  </a:cubicBezTo>
                  <a:cubicBezTo>
                    <a:pt x="12" y="286"/>
                    <a:pt x="12" y="286"/>
                    <a:pt x="12" y="286"/>
                  </a:cubicBezTo>
                  <a:cubicBezTo>
                    <a:pt x="18" y="294"/>
                    <a:pt x="18" y="294"/>
                    <a:pt x="18" y="294"/>
                  </a:cubicBezTo>
                  <a:cubicBezTo>
                    <a:pt x="17" y="296"/>
                    <a:pt x="17" y="296"/>
                    <a:pt x="17" y="296"/>
                  </a:cubicBezTo>
                  <a:cubicBezTo>
                    <a:pt x="15" y="295"/>
                    <a:pt x="15" y="295"/>
                    <a:pt x="15" y="295"/>
                  </a:cubicBezTo>
                  <a:cubicBezTo>
                    <a:pt x="20" y="302"/>
                    <a:pt x="20" y="302"/>
                    <a:pt x="20" y="302"/>
                  </a:cubicBezTo>
                  <a:cubicBezTo>
                    <a:pt x="23" y="302"/>
                    <a:pt x="25" y="299"/>
                    <a:pt x="25" y="299"/>
                  </a:cubicBezTo>
                  <a:cubicBezTo>
                    <a:pt x="23" y="296"/>
                    <a:pt x="23" y="296"/>
                    <a:pt x="23" y="296"/>
                  </a:cubicBezTo>
                  <a:lnTo>
                    <a:pt x="22" y="294"/>
                  </a:lnTo>
                  <a:close/>
                  <a:moveTo>
                    <a:pt x="71" y="162"/>
                  </a:moveTo>
                  <a:cubicBezTo>
                    <a:pt x="69" y="162"/>
                    <a:pt x="69" y="162"/>
                    <a:pt x="69" y="162"/>
                  </a:cubicBezTo>
                  <a:cubicBezTo>
                    <a:pt x="69" y="166"/>
                    <a:pt x="69" y="166"/>
                    <a:pt x="69" y="166"/>
                  </a:cubicBezTo>
                  <a:cubicBezTo>
                    <a:pt x="71" y="166"/>
                    <a:pt x="71" y="166"/>
                    <a:pt x="71" y="166"/>
                  </a:cubicBezTo>
                  <a:lnTo>
                    <a:pt x="71" y="162"/>
                  </a:lnTo>
                  <a:close/>
                  <a:moveTo>
                    <a:pt x="15" y="241"/>
                  </a:moveTo>
                  <a:cubicBezTo>
                    <a:pt x="18" y="240"/>
                    <a:pt x="18" y="240"/>
                    <a:pt x="18" y="240"/>
                  </a:cubicBezTo>
                  <a:cubicBezTo>
                    <a:pt x="14" y="237"/>
                    <a:pt x="14" y="237"/>
                    <a:pt x="14" y="237"/>
                  </a:cubicBezTo>
                  <a:lnTo>
                    <a:pt x="15" y="241"/>
                  </a:lnTo>
                  <a:close/>
                  <a:moveTo>
                    <a:pt x="63" y="168"/>
                  </a:moveTo>
                  <a:cubicBezTo>
                    <a:pt x="62" y="169"/>
                    <a:pt x="62" y="169"/>
                    <a:pt x="62" y="169"/>
                  </a:cubicBezTo>
                  <a:cubicBezTo>
                    <a:pt x="65" y="171"/>
                    <a:pt x="65" y="171"/>
                    <a:pt x="65" y="171"/>
                  </a:cubicBezTo>
                  <a:lnTo>
                    <a:pt x="63" y="168"/>
                  </a:lnTo>
                  <a:close/>
                  <a:moveTo>
                    <a:pt x="36" y="192"/>
                  </a:moveTo>
                  <a:cubicBezTo>
                    <a:pt x="34" y="193"/>
                    <a:pt x="34" y="193"/>
                    <a:pt x="34" y="193"/>
                  </a:cubicBezTo>
                  <a:cubicBezTo>
                    <a:pt x="34" y="195"/>
                    <a:pt x="34" y="195"/>
                    <a:pt x="34" y="195"/>
                  </a:cubicBezTo>
                  <a:cubicBezTo>
                    <a:pt x="36" y="195"/>
                    <a:pt x="36" y="195"/>
                    <a:pt x="36" y="195"/>
                  </a:cubicBezTo>
                  <a:lnTo>
                    <a:pt x="36" y="192"/>
                  </a:lnTo>
                  <a:close/>
                  <a:moveTo>
                    <a:pt x="22" y="234"/>
                  </a:moveTo>
                  <a:cubicBezTo>
                    <a:pt x="17" y="236"/>
                    <a:pt x="17" y="236"/>
                    <a:pt x="17" y="236"/>
                  </a:cubicBezTo>
                  <a:cubicBezTo>
                    <a:pt x="22" y="238"/>
                    <a:pt x="22" y="238"/>
                    <a:pt x="22" y="238"/>
                  </a:cubicBezTo>
                  <a:lnTo>
                    <a:pt x="22" y="234"/>
                  </a:lnTo>
                  <a:close/>
                  <a:moveTo>
                    <a:pt x="45" y="198"/>
                  </a:moveTo>
                  <a:cubicBezTo>
                    <a:pt x="48" y="196"/>
                    <a:pt x="48" y="192"/>
                    <a:pt x="44" y="191"/>
                  </a:cubicBezTo>
                  <a:cubicBezTo>
                    <a:pt x="40" y="189"/>
                    <a:pt x="40" y="194"/>
                    <a:pt x="40" y="194"/>
                  </a:cubicBezTo>
                  <a:cubicBezTo>
                    <a:pt x="39" y="195"/>
                    <a:pt x="39" y="195"/>
                    <a:pt x="39" y="195"/>
                  </a:cubicBezTo>
                  <a:cubicBezTo>
                    <a:pt x="39" y="198"/>
                    <a:pt x="42" y="199"/>
                    <a:pt x="45" y="198"/>
                  </a:cubicBezTo>
                  <a:close/>
                  <a:moveTo>
                    <a:pt x="42" y="189"/>
                  </a:moveTo>
                  <a:cubicBezTo>
                    <a:pt x="45" y="189"/>
                    <a:pt x="45" y="189"/>
                    <a:pt x="45" y="189"/>
                  </a:cubicBezTo>
                  <a:cubicBezTo>
                    <a:pt x="46" y="187"/>
                    <a:pt x="46" y="187"/>
                    <a:pt x="46" y="187"/>
                  </a:cubicBezTo>
                  <a:cubicBezTo>
                    <a:pt x="43" y="184"/>
                    <a:pt x="43" y="184"/>
                    <a:pt x="43" y="184"/>
                  </a:cubicBezTo>
                  <a:cubicBezTo>
                    <a:pt x="41" y="184"/>
                    <a:pt x="41" y="184"/>
                    <a:pt x="41" y="184"/>
                  </a:cubicBezTo>
                  <a:cubicBezTo>
                    <a:pt x="42" y="187"/>
                    <a:pt x="42" y="187"/>
                    <a:pt x="42" y="187"/>
                  </a:cubicBezTo>
                  <a:lnTo>
                    <a:pt x="42" y="189"/>
                  </a:lnTo>
                  <a:close/>
                  <a:moveTo>
                    <a:pt x="80" y="169"/>
                  </a:moveTo>
                  <a:cubicBezTo>
                    <a:pt x="85" y="167"/>
                    <a:pt x="85" y="166"/>
                    <a:pt x="82" y="166"/>
                  </a:cubicBezTo>
                  <a:cubicBezTo>
                    <a:pt x="78" y="164"/>
                    <a:pt x="77" y="167"/>
                    <a:pt x="77" y="168"/>
                  </a:cubicBezTo>
                  <a:cubicBezTo>
                    <a:pt x="77" y="169"/>
                    <a:pt x="80" y="169"/>
                    <a:pt x="80" y="169"/>
                  </a:cubicBezTo>
                  <a:close/>
                  <a:moveTo>
                    <a:pt x="118" y="126"/>
                  </a:moveTo>
                  <a:cubicBezTo>
                    <a:pt x="123" y="128"/>
                    <a:pt x="123" y="128"/>
                    <a:pt x="123" y="128"/>
                  </a:cubicBezTo>
                  <a:cubicBezTo>
                    <a:pt x="127" y="127"/>
                    <a:pt x="127" y="127"/>
                    <a:pt x="127" y="127"/>
                  </a:cubicBezTo>
                  <a:cubicBezTo>
                    <a:pt x="127" y="127"/>
                    <a:pt x="127" y="120"/>
                    <a:pt x="123" y="121"/>
                  </a:cubicBezTo>
                  <a:cubicBezTo>
                    <a:pt x="117" y="121"/>
                    <a:pt x="115" y="122"/>
                    <a:pt x="115" y="122"/>
                  </a:cubicBezTo>
                  <a:cubicBezTo>
                    <a:pt x="116" y="126"/>
                    <a:pt x="116" y="126"/>
                    <a:pt x="116" y="126"/>
                  </a:cubicBezTo>
                  <a:lnTo>
                    <a:pt x="118" y="126"/>
                  </a:lnTo>
                  <a:close/>
                  <a:moveTo>
                    <a:pt x="162" y="106"/>
                  </a:moveTo>
                  <a:cubicBezTo>
                    <a:pt x="162" y="112"/>
                    <a:pt x="162" y="112"/>
                    <a:pt x="162" y="112"/>
                  </a:cubicBezTo>
                  <a:cubicBezTo>
                    <a:pt x="166" y="110"/>
                    <a:pt x="166" y="110"/>
                    <a:pt x="166" y="110"/>
                  </a:cubicBezTo>
                  <a:lnTo>
                    <a:pt x="162" y="106"/>
                  </a:lnTo>
                  <a:close/>
                  <a:moveTo>
                    <a:pt x="113" y="139"/>
                  </a:moveTo>
                  <a:cubicBezTo>
                    <a:pt x="111" y="143"/>
                    <a:pt x="111" y="143"/>
                    <a:pt x="111" y="143"/>
                  </a:cubicBezTo>
                  <a:cubicBezTo>
                    <a:pt x="115" y="142"/>
                    <a:pt x="115" y="142"/>
                    <a:pt x="115" y="142"/>
                  </a:cubicBezTo>
                  <a:lnTo>
                    <a:pt x="113" y="139"/>
                  </a:lnTo>
                  <a:close/>
                  <a:moveTo>
                    <a:pt x="116" y="146"/>
                  </a:moveTo>
                  <a:cubicBezTo>
                    <a:pt x="116" y="143"/>
                    <a:pt x="116" y="143"/>
                    <a:pt x="116" y="143"/>
                  </a:cubicBezTo>
                  <a:cubicBezTo>
                    <a:pt x="111" y="144"/>
                    <a:pt x="111" y="144"/>
                    <a:pt x="111" y="144"/>
                  </a:cubicBezTo>
                  <a:cubicBezTo>
                    <a:pt x="112" y="148"/>
                    <a:pt x="112" y="148"/>
                    <a:pt x="112" y="148"/>
                  </a:cubicBezTo>
                  <a:lnTo>
                    <a:pt x="116" y="146"/>
                  </a:lnTo>
                  <a:close/>
                  <a:moveTo>
                    <a:pt x="87" y="159"/>
                  </a:moveTo>
                  <a:cubicBezTo>
                    <a:pt x="82" y="158"/>
                    <a:pt x="82" y="158"/>
                    <a:pt x="82" y="158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83" y="162"/>
                    <a:pt x="83" y="162"/>
                    <a:pt x="83" y="162"/>
                  </a:cubicBezTo>
                  <a:lnTo>
                    <a:pt x="87" y="159"/>
                  </a:lnTo>
                  <a:close/>
                  <a:moveTo>
                    <a:pt x="235" y="16"/>
                  </a:moveTo>
                  <a:cubicBezTo>
                    <a:pt x="235" y="16"/>
                    <a:pt x="232" y="15"/>
                    <a:pt x="230" y="16"/>
                  </a:cubicBezTo>
                  <a:cubicBezTo>
                    <a:pt x="227" y="18"/>
                    <a:pt x="229" y="21"/>
                    <a:pt x="229" y="21"/>
                  </a:cubicBezTo>
                  <a:lnTo>
                    <a:pt x="235" y="16"/>
                  </a:lnTo>
                  <a:close/>
                  <a:moveTo>
                    <a:pt x="215" y="30"/>
                  </a:moveTo>
                  <a:cubicBezTo>
                    <a:pt x="216" y="30"/>
                    <a:pt x="214" y="32"/>
                    <a:pt x="214" y="32"/>
                  </a:cubicBezTo>
                  <a:cubicBezTo>
                    <a:pt x="216" y="34"/>
                    <a:pt x="216" y="34"/>
                    <a:pt x="216" y="34"/>
                  </a:cubicBezTo>
                  <a:cubicBezTo>
                    <a:pt x="222" y="30"/>
                    <a:pt x="222" y="30"/>
                    <a:pt x="222" y="30"/>
                  </a:cubicBezTo>
                  <a:cubicBezTo>
                    <a:pt x="222" y="30"/>
                    <a:pt x="220" y="25"/>
                    <a:pt x="214" y="26"/>
                  </a:cubicBezTo>
                  <a:cubicBezTo>
                    <a:pt x="210" y="27"/>
                    <a:pt x="207" y="31"/>
                    <a:pt x="207" y="31"/>
                  </a:cubicBezTo>
                  <a:cubicBezTo>
                    <a:pt x="210" y="33"/>
                    <a:pt x="210" y="33"/>
                    <a:pt x="210" y="33"/>
                  </a:cubicBezTo>
                  <a:cubicBezTo>
                    <a:pt x="210" y="33"/>
                    <a:pt x="214" y="29"/>
                    <a:pt x="215" y="30"/>
                  </a:cubicBezTo>
                  <a:close/>
                  <a:moveTo>
                    <a:pt x="159" y="108"/>
                  </a:moveTo>
                  <a:cubicBezTo>
                    <a:pt x="154" y="109"/>
                    <a:pt x="154" y="109"/>
                    <a:pt x="154" y="109"/>
                  </a:cubicBezTo>
                  <a:cubicBezTo>
                    <a:pt x="153" y="110"/>
                    <a:pt x="153" y="110"/>
                    <a:pt x="153" y="110"/>
                  </a:cubicBezTo>
                  <a:cubicBezTo>
                    <a:pt x="159" y="110"/>
                    <a:pt x="159" y="110"/>
                    <a:pt x="159" y="110"/>
                  </a:cubicBezTo>
                  <a:lnTo>
                    <a:pt x="159" y="108"/>
                  </a:lnTo>
                  <a:close/>
                  <a:moveTo>
                    <a:pt x="139" y="107"/>
                  </a:moveTo>
                  <a:cubicBezTo>
                    <a:pt x="147" y="105"/>
                    <a:pt x="147" y="105"/>
                    <a:pt x="147" y="105"/>
                  </a:cubicBezTo>
                  <a:cubicBezTo>
                    <a:pt x="146" y="99"/>
                    <a:pt x="146" y="99"/>
                    <a:pt x="146" y="99"/>
                  </a:cubicBezTo>
                  <a:cubicBezTo>
                    <a:pt x="146" y="99"/>
                    <a:pt x="142" y="104"/>
                    <a:pt x="139" y="104"/>
                  </a:cubicBezTo>
                  <a:cubicBezTo>
                    <a:pt x="137" y="105"/>
                    <a:pt x="131" y="106"/>
                    <a:pt x="131" y="106"/>
                  </a:cubicBezTo>
                  <a:cubicBezTo>
                    <a:pt x="132" y="107"/>
                    <a:pt x="132" y="107"/>
                    <a:pt x="132" y="107"/>
                  </a:cubicBezTo>
                  <a:lnTo>
                    <a:pt x="139" y="107"/>
                  </a:lnTo>
                  <a:close/>
                  <a:moveTo>
                    <a:pt x="110" y="148"/>
                  </a:moveTo>
                  <a:cubicBezTo>
                    <a:pt x="109" y="142"/>
                    <a:pt x="109" y="142"/>
                    <a:pt x="109" y="142"/>
                  </a:cubicBezTo>
                  <a:cubicBezTo>
                    <a:pt x="106" y="142"/>
                    <a:pt x="106" y="142"/>
                    <a:pt x="106" y="142"/>
                  </a:cubicBezTo>
                  <a:cubicBezTo>
                    <a:pt x="107" y="145"/>
                    <a:pt x="107" y="145"/>
                    <a:pt x="107" y="145"/>
                  </a:cubicBezTo>
                  <a:cubicBezTo>
                    <a:pt x="104" y="145"/>
                    <a:pt x="104" y="145"/>
                    <a:pt x="104" y="145"/>
                  </a:cubicBezTo>
                  <a:cubicBezTo>
                    <a:pt x="100" y="149"/>
                    <a:pt x="100" y="149"/>
                    <a:pt x="100" y="149"/>
                  </a:cubicBezTo>
                  <a:cubicBezTo>
                    <a:pt x="105" y="153"/>
                    <a:pt x="105" y="153"/>
                    <a:pt x="105" y="153"/>
                  </a:cubicBezTo>
                  <a:lnTo>
                    <a:pt x="110" y="148"/>
                  </a:lnTo>
                  <a:close/>
                  <a:moveTo>
                    <a:pt x="145" y="120"/>
                  </a:moveTo>
                  <a:cubicBezTo>
                    <a:pt x="154" y="117"/>
                    <a:pt x="158" y="114"/>
                    <a:pt x="156" y="113"/>
                  </a:cubicBezTo>
                  <a:cubicBezTo>
                    <a:pt x="154" y="112"/>
                    <a:pt x="150" y="112"/>
                    <a:pt x="150" y="112"/>
                  </a:cubicBezTo>
                  <a:cubicBezTo>
                    <a:pt x="150" y="109"/>
                    <a:pt x="150" y="109"/>
                    <a:pt x="150" y="109"/>
                  </a:cubicBezTo>
                  <a:cubicBezTo>
                    <a:pt x="150" y="109"/>
                    <a:pt x="147" y="109"/>
                    <a:pt x="143" y="110"/>
                  </a:cubicBezTo>
                  <a:cubicBezTo>
                    <a:pt x="139" y="110"/>
                    <a:pt x="138" y="113"/>
                    <a:pt x="138" y="113"/>
                  </a:cubicBezTo>
                  <a:cubicBezTo>
                    <a:pt x="138" y="113"/>
                    <a:pt x="131" y="115"/>
                    <a:pt x="131" y="119"/>
                  </a:cubicBezTo>
                  <a:cubicBezTo>
                    <a:pt x="131" y="124"/>
                    <a:pt x="138" y="121"/>
                    <a:pt x="145" y="120"/>
                  </a:cubicBezTo>
                  <a:close/>
                  <a:moveTo>
                    <a:pt x="132" y="140"/>
                  </a:moveTo>
                  <a:cubicBezTo>
                    <a:pt x="135" y="138"/>
                    <a:pt x="135" y="138"/>
                    <a:pt x="135" y="138"/>
                  </a:cubicBezTo>
                  <a:cubicBezTo>
                    <a:pt x="133" y="133"/>
                    <a:pt x="133" y="133"/>
                    <a:pt x="133" y="133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29" y="132"/>
                    <a:pt x="129" y="132"/>
                    <a:pt x="129" y="132"/>
                  </a:cubicBezTo>
                  <a:cubicBezTo>
                    <a:pt x="127" y="133"/>
                    <a:pt x="127" y="133"/>
                    <a:pt x="127" y="133"/>
                  </a:cubicBezTo>
                  <a:lnTo>
                    <a:pt x="132" y="140"/>
                  </a:lnTo>
                  <a:close/>
                  <a:moveTo>
                    <a:pt x="124" y="136"/>
                  </a:moveTo>
                  <a:cubicBezTo>
                    <a:pt x="117" y="136"/>
                    <a:pt x="121" y="140"/>
                    <a:pt x="123" y="140"/>
                  </a:cubicBezTo>
                  <a:cubicBezTo>
                    <a:pt x="126" y="141"/>
                    <a:pt x="130" y="136"/>
                    <a:pt x="124" y="136"/>
                  </a:cubicBezTo>
                  <a:close/>
                  <a:moveTo>
                    <a:pt x="28" y="334"/>
                  </a:moveTo>
                  <a:cubicBezTo>
                    <a:pt x="23" y="335"/>
                    <a:pt x="23" y="335"/>
                    <a:pt x="23" y="335"/>
                  </a:cubicBezTo>
                  <a:cubicBezTo>
                    <a:pt x="23" y="338"/>
                    <a:pt x="23" y="338"/>
                    <a:pt x="23" y="338"/>
                  </a:cubicBezTo>
                  <a:cubicBezTo>
                    <a:pt x="20" y="340"/>
                    <a:pt x="20" y="340"/>
                    <a:pt x="20" y="340"/>
                  </a:cubicBezTo>
                  <a:cubicBezTo>
                    <a:pt x="23" y="342"/>
                    <a:pt x="23" y="342"/>
                    <a:pt x="23" y="342"/>
                  </a:cubicBezTo>
                  <a:cubicBezTo>
                    <a:pt x="25" y="345"/>
                    <a:pt x="25" y="345"/>
                    <a:pt x="25" y="345"/>
                  </a:cubicBezTo>
                  <a:cubicBezTo>
                    <a:pt x="27" y="345"/>
                    <a:pt x="27" y="345"/>
                    <a:pt x="27" y="345"/>
                  </a:cubicBezTo>
                  <a:cubicBezTo>
                    <a:pt x="27" y="342"/>
                    <a:pt x="27" y="342"/>
                    <a:pt x="27" y="342"/>
                  </a:cubicBezTo>
                  <a:cubicBezTo>
                    <a:pt x="29" y="340"/>
                    <a:pt x="29" y="340"/>
                    <a:pt x="29" y="340"/>
                  </a:cubicBezTo>
                  <a:lnTo>
                    <a:pt x="28" y="334"/>
                  </a:lnTo>
                  <a:close/>
                  <a:moveTo>
                    <a:pt x="16" y="306"/>
                  </a:moveTo>
                  <a:cubicBezTo>
                    <a:pt x="10" y="302"/>
                    <a:pt x="10" y="302"/>
                    <a:pt x="10" y="302"/>
                  </a:cubicBezTo>
                  <a:cubicBezTo>
                    <a:pt x="9" y="303"/>
                    <a:pt x="9" y="303"/>
                    <a:pt x="9" y="303"/>
                  </a:cubicBezTo>
                  <a:cubicBezTo>
                    <a:pt x="12" y="305"/>
                    <a:pt x="12" y="305"/>
                    <a:pt x="12" y="305"/>
                  </a:cubicBezTo>
                  <a:cubicBezTo>
                    <a:pt x="12" y="309"/>
                    <a:pt x="12" y="309"/>
                    <a:pt x="12" y="309"/>
                  </a:cubicBezTo>
                  <a:cubicBezTo>
                    <a:pt x="14" y="312"/>
                    <a:pt x="14" y="312"/>
                    <a:pt x="14" y="312"/>
                  </a:cubicBezTo>
                  <a:cubicBezTo>
                    <a:pt x="17" y="312"/>
                    <a:pt x="17" y="312"/>
                    <a:pt x="17" y="312"/>
                  </a:cubicBezTo>
                  <a:lnTo>
                    <a:pt x="16" y="306"/>
                  </a:lnTo>
                  <a:close/>
                  <a:moveTo>
                    <a:pt x="14" y="224"/>
                  </a:moveTo>
                  <a:cubicBezTo>
                    <a:pt x="14" y="220"/>
                    <a:pt x="14" y="220"/>
                    <a:pt x="14" y="220"/>
                  </a:cubicBezTo>
                  <a:cubicBezTo>
                    <a:pt x="12" y="221"/>
                    <a:pt x="12" y="221"/>
                    <a:pt x="12" y="221"/>
                  </a:cubicBezTo>
                  <a:cubicBezTo>
                    <a:pt x="13" y="223"/>
                    <a:pt x="13" y="223"/>
                    <a:pt x="13" y="223"/>
                  </a:cubicBezTo>
                  <a:lnTo>
                    <a:pt x="14" y="224"/>
                  </a:lnTo>
                  <a:close/>
                  <a:moveTo>
                    <a:pt x="15" y="223"/>
                  </a:moveTo>
                  <a:cubicBezTo>
                    <a:pt x="24" y="220"/>
                    <a:pt x="24" y="220"/>
                    <a:pt x="24" y="220"/>
                  </a:cubicBezTo>
                  <a:cubicBezTo>
                    <a:pt x="25" y="217"/>
                    <a:pt x="25" y="217"/>
                    <a:pt x="25" y="217"/>
                  </a:cubicBezTo>
                  <a:cubicBezTo>
                    <a:pt x="19" y="217"/>
                    <a:pt x="19" y="217"/>
                    <a:pt x="19" y="217"/>
                  </a:cubicBezTo>
                  <a:cubicBezTo>
                    <a:pt x="15" y="214"/>
                    <a:pt x="15" y="214"/>
                    <a:pt x="15" y="214"/>
                  </a:cubicBezTo>
                  <a:cubicBezTo>
                    <a:pt x="15" y="217"/>
                    <a:pt x="15" y="217"/>
                    <a:pt x="15" y="217"/>
                  </a:cubicBezTo>
                  <a:cubicBezTo>
                    <a:pt x="12" y="218"/>
                    <a:pt x="12" y="218"/>
                    <a:pt x="12" y="218"/>
                  </a:cubicBezTo>
                  <a:cubicBezTo>
                    <a:pt x="16" y="219"/>
                    <a:pt x="16" y="219"/>
                    <a:pt x="16" y="219"/>
                  </a:cubicBezTo>
                  <a:lnTo>
                    <a:pt x="15" y="223"/>
                  </a:lnTo>
                  <a:close/>
                  <a:moveTo>
                    <a:pt x="9" y="269"/>
                  </a:moveTo>
                  <a:cubicBezTo>
                    <a:pt x="11" y="267"/>
                    <a:pt x="11" y="267"/>
                    <a:pt x="11" y="267"/>
                  </a:cubicBezTo>
                  <a:cubicBezTo>
                    <a:pt x="12" y="269"/>
                    <a:pt x="12" y="269"/>
                    <a:pt x="12" y="269"/>
                  </a:cubicBezTo>
                  <a:cubicBezTo>
                    <a:pt x="12" y="269"/>
                    <a:pt x="15" y="267"/>
                    <a:pt x="15" y="265"/>
                  </a:cubicBezTo>
                  <a:cubicBezTo>
                    <a:pt x="15" y="262"/>
                    <a:pt x="12" y="261"/>
                    <a:pt x="12" y="261"/>
                  </a:cubicBezTo>
                  <a:cubicBezTo>
                    <a:pt x="10" y="262"/>
                    <a:pt x="10" y="262"/>
                    <a:pt x="10" y="262"/>
                  </a:cubicBezTo>
                  <a:cubicBezTo>
                    <a:pt x="10" y="262"/>
                    <a:pt x="8" y="266"/>
                    <a:pt x="9" y="269"/>
                  </a:cubicBezTo>
                  <a:close/>
                  <a:moveTo>
                    <a:pt x="20" y="209"/>
                  </a:moveTo>
                  <a:cubicBezTo>
                    <a:pt x="22" y="210"/>
                    <a:pt x="22" y="214"/>
                    <a:pt x="22" y="214"/>
                  </a:cubicBezTo>
                  <a:cubicBezTo>
                    <a:pt x="25" y="214"/>
                    <a:pt x="25" y="214"/>
                    <a:pt x="25" y="214"/>
                  </a:cubicBezTo>
                  <a:cubicBezTo>
                    <a:pt x="25" y="207"/>
                    <a:pt x="25" y="207"/>
                    <a:pt x="25" y="207"/>
                  </a:cubicBezTo>
                  <a:cubicBezTo>
                    <a:pt x="20" y="206"/>
                    <a:pt x="20" y="206"/>
                    <a:pt x="20" y="206"/>
                  </a:cubicBezTo>
                  <a:cubicBezTo>
                    <a:pt x="20" y="206"/>
                    <a:pt x="18" y="208"/>
                    <a:pt x="20" y="209"/>
                  </a:cubicBezTo>
                  <a:close/>
                  <a:moveTo>
                    <a:pt x="17" y="249"/>
                  </a:moveTo>
                  <a:cubicBezTo>
                    <a:pt x="14" y="248"/>
                    <a:pt x="14" y="248"/>
                    <a:pt x="14" y="248"/>
                  </a:cubicBezTo>
                  <a:cubicBezTo>
                    <a:pt x="11" y="251"/>
                    <a:pt x="11" y="251"/>
                    <a:pt x="11" y="251"/>
                  </a:cubicBezTo>
                  <a:cubicBezTo>
                    <a:pt x="13" y="253"/>
                    <a:pt x="13" y="253"/>
                    <a:pt x="13" y="253"/>
                  </a:cubicBezTo>
                  <a:lnTo>
                    <a:pt x="17" y="249"/>
                  </a:lnTo>
                  <a:close/>
                  <a:moveTo>
                    <a:pt x="14" y="230"/>
                  </a:moveTo>
                  <a:cubicBezTo>
                    <a:pt x="14" y="226"/>
                    <a:pt x="11" y="226"/>
                    <a:pt x="12" y="229"/>
                  </a:cubicBezTo>
                  <a:cubicBezTo>
                    <a:pt x="12" y="232"/>
                    <a:pt x="14" y="232"/>
                    <a:pt x="14" y="230"/>
                  </a:cubicBezTo>
                  <a:close/>
                  <a:moveTo>
                    <a:pt x="27" y="396"/>
                  </a:moveTo>
                  <a:cubicBezTo>
                    <a:pt x="18" y="394"/>
                    <a:pt x="18" y="394"/>
                    <a:pt x="18" y="394"/>
                  </a:cubicBezTo>
                  <a:cubicBezTo>
                    <a:pt x="26" y="399"/>
                    <a:pt x="26" y="399"/>
                    <a:pt x="26" y="399"/>
                  </a:cubicBezTo>
                  <a:lnTo>
                    <a:pt x="27" y="396"/>
                  </a:lnTo>
                  <a:close/>
                  <a:moveTo>
                    <a:pt x="3" y="269"/>
                  </a:moveTo>
                  <a:cubicBezTo>
                    <a:pt x="0" y="269"/>
                    <a:pt x="1" y="272"/>
                    <a:pt x="2" y="272"/>
                  </a:cubicBezTo>
                  <a:cubicBezTo>
                    <a:pt x="4" y="273"/>
                    <a:pt x="7" y="268"/>
                    <a:pt x="3" y="269"/>
                  </a:cubicBezTo>
                  <a:close/>
                  <a:moveTo>
                    <a:pt x="41" y="329"/>
                  </a:moveTo>
                  <a:cubicBezTo>
                    <a:pt x="39" y="331"/>
                    <a:pt x="39" y="331"/>
                    <a:pt x="39" y="331"/>
                  </a:cubicBezTo>
                  <a:cubicBezTo>
                    <a:pt x="40" y="335"/>
                    <a:pt x="40" y="335"/>
                    <a:pt x="40" y="335"/>
                  </a:cubicBezTo>
                  <a:cubicBezTo>
                    <a:pt x="43" y="332"/>
                    <a:pt x="43" y="332"/>
                    <a:pt x="43" y="332"/>
                  </a:cubicBezTo>
                  <a:lnTo>
                    <a:pt x="41" y="329"/>
                  </a:lnTo>
                  <a:close/>
                  <a:moveTo>
                    <a:pt x="36" y="385"/>
                  </a:moveTo>
                  <a:cubicBezTo>
                    <a:pt x="32" y="385"/>
                    <a:pt x="32" y="385"/>
                    <a:pt x="32" y="385"/>
                  </a:cubicBezTo>
                  <a:cubicBezTo>
                    <a:pt x="30" y="390"/>
                    <a:pt x="30" y="390"/>
                    <a:pt x="30" y="390"/>
                  </a:cubicBezTo>
                  <a:cubicBezTo>
                    <a:pt x="38" y="389"/>
                    <a:pt x="38" y="389"/>
                    <a:pt x="38" y="389"/>
                  </a:cubicBezTo>
                  <a:lnTo>
                    <a:pt x="36" y="385"/>
                  </a:lnTo>
                  <a:close/>
                  <a:moveTo>
                    <a:pt x="8" y="378"/>
                  </a:moveTo>
                  <a:cubicBezTo>
                    <a:pt x="8" y="378"/>
                    <a:pt x="7" y="384"/>
                    <a:pt x="8" y="385"/>
                  </a:cubicBezTo>
                  <a:cubicBezTo>
                    <a:pt x="9" y="387"/>
                    <a:pt x="6" y="391"/>
                    <a:pt x="6" y="391"/>
                  </a:cubicBezTo>
                  <a:cubicBezTo>
                    <a:pt x="9" y="391"/>
                    <a:pt x="9" y="391"/>
                    <a:pt x="9" y="391"/>
                  </a:cubicBezTo>
                  <a:cubicBezTo>
                    <a:pt x="11" y="389"/>
                    <a:pt x="11" y="389"/>
                    <a:pt x="11" y="389"/>
                  </a:cubicBezTo>
                  <a:cubicBezTo>
                    <a:pt x="11" y="383"/>
                    <a:pt x="11" y="383"/>
                    <a:pt x="11" y="383"/>
                  </a:cubicBezTo>
                  <a:cubicBezTo>
                    <a:pt x="10" y="376"/>
                    <a:pt x="10" y="376"/>
                    <a:pt x="10" y="376"/>
                  </a:cubicBezTo>
                  <a:lnTo>
                    <a:pt x="8" y="378"/>
                  </a:lnTo>
                  <a:close/>
                  <a:moveTo>
                    <a:pt x="314" y="0"/>
                  </a:moveTo>
                  <a:cubicBezTo>
                    <a:pt x="246" y="0"/>
                    <a:pt x="246" y="0"/>
                    <a:pt x="246" y="0"/>
                  </a:cubicBezTo>
                  <a:cubicBezTo>
                    <a:pt x="244" y="3"/>
                    <a:pt x="246" y="7"/>
                    <a:pt x="246" y="7"/>
                  </a:cubicBezTo>
                  <a:cubicBezTo>
                    <a:pt x="241" y="9"/>
                    <a:pt x="241" y="9"/>
                    <a:pt x="241" y="9"/>
                  </a:cubicBezTo>
                  <a:cubicBezTo>
                    <a:pt x="243" y="11"/>
                    <a:pt x="243" y="11"/>
                    <a:pt x="243" y="11"/>
                  </a:cubicBezTo>
                  <a:cubicBezTo>
                    <a:pt x="248" y="7"/>
                    <a:pt x="248" y="7"/>
                    <a:pt x="248" y="7"/>
                  </a:cubicBezTo>
                  <a:cubicBezTo>
                    <a:pt x="248" y="4"/>
                    <a:pt x="248" y="4"/>
                    <a:pt x="248" y="4"/>
                  </a:cubicBezTo>
                  <a:cubicBezTo>
                    <a:pt x="253" y="2"/>
                    <a:pt x="253" y="2"/>
                    <a:pt x="253" y="2"/>
                  </a:cubicBezTo>
                  <a:cubicBezTo>
                    <a:pt x="249" y="6"/>
                    <a:pt x="249" y="6"/>
                    <a:pt x="249" y="6"/>
                  </a:cubicBezTo>
                  <a:cubicBezTo>
                    <a:pt x="254" y="10"/>
                    <a:pt x="254" y="10"/>
                    <a:pt x="254" y="10"/>
                  </a:cubicBezTo>
                  <a:cubicBezTo>
                    <a:pt x="253" y="14"/>
                    <a:pt x="253" y="14"/>
                    <a:pt x="253" y="14"/>
                  </a:cubicBezTo>
                  <a:cubicBezTo>
                    <a:pt x="256" y="16"/>
                    <a:pt x="256" y="16"/>
                    <a:pt x="256" y="16"/>
                  </a:cubicBezTo>
                  <a:cubicBezTo>
                    <a:pt x="268" y="3"/>
                    <a:pt x="268" y="3"/>
                    <a:pt x="268" y="3"/>
                  </a:cubicBezTo>
                  <a:cubicBezTo>
                    <a:pt x="271" y="5"/>
                    <a:pt x="271" y="5"/>
                    <a:pt x="271" y="5"/>
                  </a:cubicBezTo>
                  <a:cubicBezTo>
                    <a:pt x="256" y="18"/>
                    <a:pt x="256" y="18"/>
                    <a:pt x="256" y="18"/>
                  </a:cubicBezTo>
                  <a:cubicBezTo>
                    <a:pt x="252" y="19"/>
                    <a:pt x="252" y="19"/>
                    <a:pt x="252" y="19"/>
                  </a:cubicBezTo>
                  <a:cubicBezTo>
                    <a:pt x="249" y="12"/>
                    <a:pt x="249" y="12"/>
                    <a:pt x="249" y="12"/>
                  </a:cubicBezTo>
                  <a:cubicBezTo>
                    <a:pt x="244" y="13"/>
                    <a:pt x="244" y="13"/>
                    <a:pt x="244" y="13"/>
                  </a:cubicBezTo>
                  <a:cubicBezTo>
                    <a:pt x="243" y="15"/>
                    <a:pt x="243" y="15"/>
                    <a:pt x="243" y="15"/>
                  </a:cubicBezTo>
                  <a:cubicBezTo>
                    <a:pt x="243" y="15"/>
                    <a:pt x="239" y="15"/>
                    <a:pt x="239" y="17"/>
                  </a:cubicBezTo>
                  <a:cubicBezTo>
                    <a:pt x="239" y="18"/>
                    <a:pt x="235" y="26"/>
                    <a:pt x="231" y="26"/>
                  </a:cubicBezTo>
                  <a:cubicBezTo>
                    <a:pt x="228" y="27"/>
                    <a:pt x="222" y="31"/>
                    <a:pt x="222" y="31"/>
                  </a:cubicBezTo>
                  <a:cubicBezTo>
                    <a:pt x="224" y="33"/>
                    <a:pt x="224" y="33"/>
                    <a:pt x="224" y="33"/>
                  </a:cubicBezTo>
                  <a:cubicBezTo>
                    <a:pt x="224" y="33"/>
                    <a:pt x="216" y="37"/>
                    <a:pt x="221" y="41"/>
                  </a:cubicBezTo>
                  <a:cubicBezTo>
                    <a:pt x="224" y="43"/>
                    <a:pt x="231" y="32"/>
                    <a:pt x="231" y="32"/>
                  </a:cubicBezTo>
                  <a:cubicBezTo>
                    <a:pt x="242" y="27"/>
                    <a:pt x="242" y="27"/>
                    <a:pt x="242" y="27"/>
                  </a:cubicBezTo>
                  <a:cubicBezTo>
                    <a:pt x="233" y="34"/>
                    <a:pt x="233" y="34"/>
                    <a:pt x="233" y="34"/>
                  </a:cubicBezTo>
                  <a:cubicBezTo>
                    <a:pt x="238" y="37"/>
                    <a:pt x="238" y="37"/>
                    <a:pt x="238" y="37"/>
                  </a:cubicBezTo>
                  <a:cubicBezTo>
                    <a:pt x="238" y="37"/>
                    <a:pt x="232" y="38"/>
                    <a:pt x="228" y="41"/>
                  </a:cubicBezTo>
                  <a:cubicBezTo>
                    <a:pt x="223" y="43"/>
                    <a:pt x="226" y="48"/>
                    <a:pt x="226" y="48"/>
                  </a:cubicBezTo>
                  <a:cubicBezTo>
                    <a:pt x="223" y="49"/>
                    <a:pt x="223" y="49"/>
                    <a:pt x="223" y="49"/>
                  </a:cubicBezTo>
                  <a:cubicBezTo>
                    <a:pt x="219" y="46"/>
                    <a:pt x="219" y="46"/>
                    <a:pt x="219" y="46"/>
                  </a:cubicBezTo>
                  <a:cubicBezTo>
                    <a:pt x="215" y="48"/>
                    <a:pt x="215" y="48"/>
                    <a:pt x="215" y="48"/>
                  </a:cubicBezTo>
                  <a:cubicBezTo>
                    <a:pt x="215" y="48"/>
                    <a:pt x="219" y="54"/>
                    <a:pt x="221" y="56"/>
                  </a:cubicBezTo>
                  <a:cubicBezTo>
                    <a:pt x="222" y="58"/>
                    <a:pt x="231" y="50"/>
                    <a:pt x="231" y="50"/>
                  </a:cubicBezTo>
                  <a:cubicBezTo>
                    <a:pt x="226" y="59"/>
                    <a:pt x="226" y="59"/>
                    <a:pt x="226" y="59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213" y="50"/>
                    <a:pt x="213" y="50"/>
                    <a:pt x="213" y="50"/>
                  </a:cubicBezTo>
                  <a:cubicBezTo>
                    <a:pt x="204" y="58"/>
                    <a:pt x="204" y="58"/>
                    <a:pt x="204" y="58"/>
                  </a:cubicBezTo>
                  <a:cubicBezTo>
                    <a:pt x="207" y="61"/>
                    <a:pt x="207" y="61"/>
                    <a:pt x="207" y="61"/>
                  </a:cubicBezTo>
                  <a:cubicBezTo>
                    <a:pt x="200" y="59"/>
                    <a:pt x="200" y="59"/>
                    <a:pt x="200" y="59"/>
                  </a:cubicBezTo>
                  <a:cubicBezTo>
                    <a:pt x="198" y="62"/>
                    <a:pt x="198" y="62"/>
                    <a:pt x="198" y="62"/>
                  </a:cubicBezTo>
                  <a:cubicBezTo>
                    <a:pt x="203" y="65"/>
                    <a:pt x="203" y="65"/>
                    <a:pt x="203" y="65"/>
                  </a:cubicBezTo>
                  <a:cubicBezTo>
                    <a:pt x="198" y="66"/>
                    <a:pt x="198" y="66"/>
                    <a:pt x="198" y="66"/>
                  </a:cubicBezTo>
                  <a:cubicBezTo>
                    <a:pt x="198" y="66"/>
                    <a:pt x="189" y="76"/>
                    <a:pt x="188" y="77"/>
                  </a:cubicBezTo>
                  <a:cubicBezTo>
                    <a:pt x="188" y="78"/>
                    <a:pt x="191" y="81"/>
                    <a:pt x="191" y="81"/>
                  </a:cubicBezTo>
                  <a:cubicBezTo>
                    <a:pt x="184" y="80"/>
                    <a:pt x="184" y="80"/>
                    <a:pt x="184" y="80"/>
                  </a:cubicBezTo>
                  <a:cubicBezTo>
                    <a:pt x="182" y="89"/>
                    <a:pt x="182" y="89"/>
                    <a:pt x="182" y="89"/>
                  </a:cubicBezTo>
                  <a:cubicBezTo>
                    <a:pt x="182" y="89"/>
                    <a:pt x="188" y="89"/>
                    <a:pt x="188" y="91"/>
                  </a:cubicBezTo>
                  <a:cubicBezTo>
                    <a:pt x="188" y="93"/>
                    <a:pt x="179" y="95"/>
                    <a:pt x="174" y="96"/>
                  </a:cubicBezTo>
                  <a:cubicBezTo>
                    <a:pt x="169" y="98"/>
                    <a:pt x="169" y="108"/>
                    <a:pt x="169" y="108"/>
                  </a:cubicBezTo>
                  <a:cubicBezTo>
                    <a:pt x="169" y="108"/>
                    <a:pt x="184" y="100"/>
                    <a:pt x="183" y="105"/>
                  </a:cubicBezTo>
                  <a:cubicBezTo>
                    <a:pt x="183" y="109"/>
                    <a:pt x="176" y="108"/>
                    <a:pt x="176" y="108"/>
                  </a:cubicBezTo>
                  <a:cubicBezTo>
                    <a:pt x="177" y="111"/>
                    <a:pt x="177" y="111"/>
                    <a:pt x="177" y="111"/>
                  </a:cubicBezTo>
                  <a:cubicBezTo>
                    <a:pt x="182" y="113"/>
                    <a:pt x="182" y="113"/>
                    <a:pt x="182" y="113"/>
                  </a:cubicBezTo>
                  <a:cubicBezTo>
                    <a:pt x="179" y="116"/>
                    <a:pt x="179" y="116"/>
                    <a:pt x="179" y="116"/>
                  </a:cubicBezTo>
                  <a:cubicBezTo>
                    <a:pt x="181" y="120"/>
                    <a:pt x="181" y="120"/>
                    <a:pt x="181" y="120"/>
                  </a:cubicBezTo>
                  <a:cubicBezTo>
                    <a:pt x="198" y="111"/>
                    <a:pt x="198" y="111"/>
                    <a:pt x="198" y="111"/>
                  </a:cubicBezTo>
                  <a:cubicBezTo>
                    <a:pt x="198" y="111"/>
                    <a:pt x="202" y="108"/>
                    <a:pt x="203" y="107"/>
                  </a:cubicBezTo>
                  <a:cubicBezTo>
                    <a:pt x="205" y="106"/>
                    <a:pt x="206" y="104"/>
                    <a:pt x="209" y="103"/>
                  </a:cubicBezTo>
                  <a:cubicBezTo>
                    <a:pt x="211" y="103"/>
                    <a:pt x="213" y="99"/>
                    <a:pt x="213" y="96"/>
                  </a:cubicBezTo>
                  <a:cubicBezTo>
                    <a:pt x="213" y="93"/>
                    <a:pt x="202" y="98"/>
                    <a:pt x="202" y="98"/>
                  </a:cubicBezTo>
                  <a:cubicBezTo>
                    <a:pt x="202" y="98"/>
                    <a:pt x="209" y="93"/>
                    <a:pt x="212" y="91"/>
                  </a:cubicBezTo>
                  <a:cubicBezTo>
                    <a:pt x="214" y="90"/>
                    <a:pt x="215" y="85"/>
                    <a:pt x="221" y="85"/>
                  </a:cubicBezTo>
                  <a:cubicBezTo>
                    <a:pt x="225" y="85"/>
                    <a:pt x="226" y="89"/>
                    <a:pt x="226" y="89"/>
                  </a:cubicBezTo>
                  <a:cubicBezTo>
                    <a:pt x="215" y="94"/>
                    <a:pt x="215" y="94"/>
                    <a:pt x="215" y="94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23" y="97"/>
                    <a:pt x="224" y="100"/>
                  </a:cubicBezTo>
                  <a:cubicBezTo>
                    <a:pt x="224" y="104"/>
                    <a:pt x="214" y="106"/>
                    <a:pt x="211" y="107"/>
                  </a:cubicBezTo>
                  <a:cubicBezTo>
                    <a:pt x="208" y="107"/>
                    <a:pt x="203" y="112"/>
                    <a:pt x="202" y="115"/>
                  </a:cubicBezTo>
                  <a:cubicBezTo>
                    <a:pt x="202" y="119"/>
                    <a:pt x="206" y="113"/>
                    <a:pt x="208" y="114"/>
                  </a:cubicBezTo>
                  <a:cubicBezTo>
                    <a:pt x="209" y="116"/>
                    <a:pt x="206" y="117"/>
                    <a:pt x="205" y="119"/>
                  </a:cubicBezTo>
                  <a:cubicBezTo>
                    <a:pt x="203" y="121"/>
                    <a:pt x="208" y="122"/>
                    <a:pt x="208" y="122"/>
                  </a:cubicBezTo>
                  <a:cubicBezTo>
                    <a:pt x="205" y="124"/>
                    <a:pt x="205" y="124"/>
                    <a:pt x="205" y="124"/>
                  </a:cubicBezTo>
                  <a:cubicBezTo>
                    <a:pt x="205" y="124"/>
                    <a:pt x="194" y="121"/>
                    <a:pt x="188" y="123"/>
                  </a:cubicBezTo>
                  <a:cubicBezTo>
                    <a:pt x="181" y="125"/>
                    <a:pt x="187" y="130"/>
                    <a:pt x="187" y="13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175" y="131"/>
                    <a:pt x="175" y="131"/>
                    <a:pt x="175" y="131"/>
                  </a:cubicBezTo>
                  <a:cubicBezTo>
                    <a:pt x="180" y="123"/>
                    <a:pt x="180" y="123"/>
                    <a:pt x="180" y="123"/>
                  </a:cubicBezTo>
                  <a:cubicBezTo>
                    <a:pt x="175" y="109"/>
                    <a:pt x="175" y="109"/>
                    <a:pt x="175" y="109"/>
                  </a:cubicBezTo>
                  <a:cubicBezTo>
                    <a:pt x="167" y="112"/>
                    <a:pt x="167" y="112"/>
                    <a:pt x="167" y="112"/>
                  </a:cubicBezTo>
                  <a:cubicBezTo>
                    <a:pt x="166" y="114"/>
                    <a:pt x="166" y="114"/>
                    <a:pt x="166" y="114"/>
                  </a:cubicBezTo>
                  <a:cubicBezTo>
                    <a:pt x="158" y="117"/>
                    <a:pt x="158" y="117"/>
                    <a:pt x="158" y="117"/>
                  </a:cubicBezTo>
                  <a:cubicBezTo>
                    <a:pt x="157" y="121"/>
                    <a:pt x="157" y="121"/>
                    <a:pt x="157" y="121"/>
                  </a:cubicBezTo>
                  <a:cubicBezTo>
                    <a:pt x="164" y="122"/>
                    <a:pt x="164" y="122"/>
                    <a:pt x="164" y="122"/>
                  </a:cubicBezTo>
                  <a:cubicBezTo>
                    <a:pt x="157" y="123"/>
                    <a:pt x="157" y="123"/>
                    <a:pt x="157" y="123"/>
                  </a:cubicBezTo>
                  <a:cubicBezTo>
                    <a:pt x="156" y="127"/>
                    <a:pt x="156" y="127"/>
                    <a:pt x="156" y="127"/>
                  </a:cubicBezTo>
                  <a:cubicBezTo>
                    <a:pt x="162" y="128"/>
                    <a:pt x="162" y="128"/>
                    <a:pt x="162" y="128"/>
                  </a:cubicBezTo>
                  <a:cubicBezTo>
                    <a:pt x="150" y="130"/>
                    <a:pt x="150" y="130"/>
                    <a:pt x="150" y="130"/>
                  </a:cubicBezTo>
                  <a:cubicBezTo>
                    <a:pt x="155" y="123"/>
                    <a:pt x="155" y="123"/>
                    <a:pt x="155" y="123"/>
                  </a:cubicBezTo>
                  <a:cubicBezTo>
                    <a:pt x="153" y="121"/>
                    <a:pt x="153" y="121"/>
                    <a:pt x="153" y="121"/>
                  </a:cubicBezTo>
                  <a:cubicBezTo>
                    <a:pt x="147" y="125"/>
                    <a:pt x="147" y="125"/>
                    <a:pt x="147" y="125"/>
                  </a:cubicBezTo>
                  <a:cubicBezTo>
                    <a:pt x="145" y="123"/>
                    <a:pt x="145" y="123"/>
                    <a:pt x="145" y="123"/>
                  </a:cubicBezTo>
                  <a:cubicBezTo>
                    <a:pt x="141" y="125"/>
                    <a:pt x="141" y="125"/>
                    <a:pt x="141" y="125"/>
                  </a:cubicBezTo>
                  <a:cubicBezTo>
                    <a:pt x="145" y="129"/>
                    <a:pt x="145" y="129"/>
                    <a:pt x="145" y="129"/>
                  </a:cubicBezTo>
                  <a:cubicBezTo>
                    <a:pt x="138" y="129"/>
                    <a:pt x="138" y="129"/>
                    <a:pt x="138" y="129"/>
                  </a:cubicBezTo>
                  <a:cubicBezTo>
                    <a:pt x="134" y="132"/>
                    <a:pt x="134" y="132"/>
                    <a:pt x="134" y="132"/>
                  </a:cubicBezTo>
                  <a:cubicBezTo>
                    <a:pt x="139" y="138"/>
                    <a:pt x="139" y="138"/>
                    <a:pt x="139" y="138"/>
                  </a:cubicBezTo>
                  <a:cubicBezTo>
                    <a:pt x="143" y="139"/>
                    <a:pt x="143" y="139"/>
                    <a:pt x="143" y="139"/>
                  </a:cubicBezTo>
                  <a:cubicBezTo>
                    <a:pt x="138" y="140"/>
                    <a:pt x="138" y="140"/>
                    <a:pt x="138" y="140"/>
                  </a:cubicBezTo>
                  <a:cubicBezTo>
                    <a:pt x="135" y="143"/>
                    <a:pt x="135" y="143"/>
                    <a:pt x="135" y="143"/>
                  </a:cubicBezTo>
                  <a:cubicBezTo>
                    <a:pt x="126" y="142"/>
                    <a:pt x="126" y="142"/>
                    <a:pt x="126" y="142"/>
                  </a:cubicBezTo>
                  <a:cubicBezTo>
                    <a:pt x="126" y="146"/>
                    <a:pt x="126" y="146"/>
                    <a:pt x="126" y="146"/>
                  </a:cubicBezTo>
                  <a:cubicBezTo>
                    <a:pt x="132" y="154"/>
                    <a:pt x="132" y="154"/>
                    <a:pt x="132" y="154"/>
                  </a:cubicBezTo>
                  <a:cubicBezTo>
                    <a:pt x="138" y="152"/>
                    <a:pt x="138" y="152"/>
                    <a:pt x="138" y="152"/>
                  </a:cubicBezTo>
                  <a:cubicBezTo>
                    <a:pt x="139" y="153"/>
                    <a:pt x="139" y="153"/>
                    <a:pt x="139" y="153"/>
                  </a:cubicBezTo>
                  <a:cubicBezTo>
                    <a:pt x="132" y="157"/>
                    <a:pt x="132" y="157"/>
                    <a:pt x="132" y="157"/>
                  </a:cubicBezTo>
                  <a:cubicBezTo>
                    <a:pt x="137" y="159"/>
                    <a:pt x="137" y="159"/>
                    <a:pt x="137" y="159"/>
                  </a:cubicBezTo>
                  <a:cubicBezTo>
                    <a:pt x="135" y="160"/>
                    <a:pt x="135" y="160"/>
                    <a:pt x="135" y="160"/>
                  </a:cubicBezTo>
                  <a:cubicBezTo>
                    <a:pt x="130" y="158"/>
                    <a:pt x="130" y="158"/>
                    <a:pt x="130" y="158"/>
                  </a:cubicBezTo>
                  <a:cubicBezTo>
                    <a:pt x="129" y="152"/>
                    <a:pt x="129" y="152"/>
                    <a:pt x="129" y="152"/>
                  </a:cubicBezTo>
                  <a:cubicBezTo>
                    <a:pt x="123" y="143"/>
                    <a:pt x="123" y="143"/>
                    <a:pt x="123" y="143"/>
                  </a:cubicBezTo>
                  <a:cubicBezTo>
                    <a:pt x="114" y="148"/>
                    <a:pt x="114" y="148"/>
                    <a:pt x="114" y="148"/>
                  </a:cubicBezTo>
                  <a:cubicBezTo>
                    <a:pt x="116" y="149"/>
                    <a:pt x="116" y="149"/>
                    <a:pt x="116" y="149"/>
                  </a:cubicBezTo>
                  <a:cubicBezTo>
                    <a:pt x="118" y="149"/>
                    <a:pt x="118" y="149"/>
                    <a:pt x="118" y="149"/>
                  </a:cubicBezTo>
                  <a:cubicBezTo>
                    <a:pt x="123" y="154"/>
                    <a:pt x="123" y="154"/>
                    <a:pt x="123" y="154"/>
                  </a:cubicBezTo>
                  <a:cubicBezTo>
                    <a:pt x="123" y="161"/>
                    <a:pt x="123" y="161"/>
                    <a:pt x="123" y="161"/>
                  </a:cubicBezTo>
                  <a:cubicBezTo>
                    <a:pt x="132" y="168"/>
                    <a:pt x="132" y="168"/>
                    <a:pt x="132" y="168"/>
                  </a:cubicBezTo>
                  <a:cubicBezTo>
                    <a:pt x="133" y="170"/>
                    <a:pt x="133" y="170"/>
                    <a:pt x="133" y="170"/>
                  </a:cubicBezTo>
                  <a:cubicBezTo>
                    <a:pt x="122" y="162"/>
                    <a:pt x="122" y="162"/>
                    <a:pt x="122" y="162"/>
                  </a:cubicBezTo>
                  <a:cubicBezTo>
                    <a:pt x="122" y="153"/>
                    <a:pt x="122" y="153"/>
                    <a:pt x="122" y="153"/>
                  </a:cubicBezTo>
                  <a:cubicBezTo>
                    <a:pt x="113" y="153"/>
                    <a:pt x="113" y="153"/>
                    <a:pt x="113" y="153"/>
                  </a:cubicBezTo>
                  <a:cubicBezTo>
                    <a:pt x="111" y="156"/>
                    <a:pt x="111" y="156"/>
                    <a:pt x="111" y="156"/>
                  </a:cubicBezTo>
                  <a:cubicBezTo>
                    <a:pt x="112" y="151"/>
                    <a:pt x="112" y="151"/>
                    <a:pt x="112" y="151"/>
                  </a:cubicBezTo>
                  <a:cubicBezTo>
                    <a:pt x="108" y="151"/>
                    <a:pt x="108" y="151"/>
                    <a:pt x="108" y="151"/>
                  </a:cubicBezTo>
                  <a:cubicBezTo>
                    <a:pt x="107" y="154"/>
                    <a:pt x="107" y="154"/>
                    <a:pt x="107" y="154"/>
                  </a:cubicBezTo>
                  <a:cubicBezTo>
                    <a:pt x="101" y="155"/>
                    <a:pt x="101" y="155"/>
                    <a:pt x="101" y="155"/>
                  </a:cubicBezTo>
                  <a:cubicBezTo>
                    <a:pt x="96" y="148"/>
                    <a:pt x="96" y="148"/>
                    <a:pt x="96" y="148"/>
                  </a:cubicBezTo>
                  <a:cubicBezTo>
                    <a:pt x="96" y="148"/>
                    <a:pt x="92" y="148"/>
                    <a:pt x="85" y="153"/>
                  </a:cubicBezTo>
                  <a:cubicBezTo>
                    <a:pt x="80" y="158"/>
                    <a:pt x="93" y="158"/>
                    <a:pt x="94" y="160"/>
                  </a:cubicBezTo>
                  <a:cubicBezTo>
                    <a:pt x="94" y="162"/>
                    <a:pt x="91" y="161"/>
                    <a:pt x="88" y="161"/>
                  </a:cubicBezTo>
                  <a:cubicBezTo>
                    <a:pt x="83" y="162"/>
                    <a:pt x="87" y="168"/>
                    <a:pt x="87" y="168"/>
                  </a:cubicBezTo>
                  <a:cubicBezTo>
                    <a:pt x="87" y="168"/>
                    <a:pt x="104" y="162"/>
                    <a:pt x="105" y="164"/>
                  </a:cubicBezTo>
                  <a:cubicBezTo>
                    <a:pt x="106" y="166"/>
                    <a:pt x="99" y="166"/>
                    <a:pt x="99" y="166"/>
                  </a:cubicBezTo>
                  <a:cubicBezTo>
                    <a:pt x="99" y="169"/>
                    <a:pt x="99" y="169"/>
                    <a:pt x="99" y="169"/>
                  </a:cubicBezTo>
                  <a:cubicBezTo>
                    <a:pt x="99" y="169"/>
                    <a:pt x="108" y="166"/>
                    <a:pt x="113" y="164"/>
                  </a:cubicBezTo>
                  <a:cubicBezTo>
                    <a:pt x="118" y="164"/>
                    <a:pt x="122" y="170"/>
                    <a:pt x="122" y="170"/>
                  </a:cubicBezTo>
                  <a:cubicBezTo>
                    <a:pt x="122" y="170"/>
                    <a:pt x="117" y="167"/>
                    <a:pt x="114" y="166"/>
                  </a:cubicBezTo>
                  <a:cubicBezTo>
                    <a:pt x="112" y="166"/>
                    <a:pt x="104" y="169"/>
                    <a:pt x="104" y="169"/>
                  </a:cubicBezTo>
                  <a:cubicBezTo>
                    <a:pt x="104" y="174"/>
                    <a:pt x="104" y="174"/>
                    <a:pt x="104" y="174"/>
                  </a:cubicBezTo>
                  <a:cubicBezTo>
                    <a:pt x="102" y="172"/>
                    <a:pt x="102" y="172"/>
                    <a:pt x="102" y="172"/>
                  </a:cubicBezTo>
                  <a:cubicBezTo>
                    <a:pt x="100" y="173"/>
                    <a:pt x="100" y="173"/>
                    <a:pt x="100" y="173"/>
                  </a:cubicBezTo>
                  <a:cubicBezTo>
                    <a:pt x="102" y="177"/>
                    <a:pt x="102" y="177"/>
                    <a:pt x="102" y="177"/>
                  </a:cubicBezTo>
                  <a:cubicBezTo>
                    <a:pt x="108" y="177"/>
                    <a:pt x="108" y="177"/>
                    <a:pt x="108" y="177"/>
                  </a:cubicBezTo>
                  <a:cubicBezTo>
                    <a:pt x="104" y="182"/>
                    <a:pt x="104" y="182"/>
                    <a:pt x="104" y="182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2" y="173"/>
                    <a:pt x="92" y="173"/>
                    <a:pt x="92" y="173"/>
                  </a:cubicBezTo>
                  <a:cubicBezTo>
                    <a:pt x="92" y="176"/>
                    <a:pt x="92" y="176"/>
                    <a:pt x="92" y="176"/>
                  </a:cubicBezTo>
                  <a:cubicBezTo>
                    <a:pt x="92" y="176"/>
                    <a:pt x="90" y="172"/>
                    <a:pt x="87" y="171"/>
                  </a:cubicBezTo>
                  <a:cubicBezTo>
                    <a:pt x="83" y="170"/>
                    <a:pt x="83" y="174"/>
                    <a:pt x="83" y="174"/>
                  </a:cubicBezTo>
                  <a:cubicBezTo>
                    <a:pt x="83" y="174"/>
                    <a:pt x="81" y="172"/>
                    <a:pt x="80" y="171"/>
                  </a:cubicBezTo>
                  <a:cubicBezTo>
                    <a:pt x="78" y="171"/>
                    <a:pt x="74" y="174"/>
                    <a:pt x="74" y="174"/>
                  </a:cubicBezTo>
                  <a:cubicBezTo>
                    <a:pt x="74" y="174"/>
                    <a:pt x="72" y="173"/>
                    <a:pt x="69" y="172"/>
                  </a:cubicBezTo>
                  <a:cubicBezTo>
                    <a:pt x="66" y="172"/>
                    <a:pt x="65" y="175"/>
                    <a:pt x="63" y="178"/>
                  </a:cubicBezTo>
                  <a:cubicBezTo>
                    <a:pt x="62" y="180"/>
                    <a:pt x="74" y="177"/>
                    <a:pt x="74" y="177"/>
                  </a:cubicBezTo>
                  <a:cubicBezTo>
                    <a:pt x="74" y="177"/>
                    <a:pt x="82" y="183"/>
                    <a:pt x="84" y="185"/>
                  </a:cubicBezTo>
                  <a:cubicBezTo>
                    <a:pt x="85" y="186"/>
                    <a:pt x="84" y="191"/>
                    <a:pt x="84" y="191"/>
                  </a:cubicBezTo>
                  <a:cubicBezTo>
                    <a:pt x="87" y="194"/>
                    <a:pt x="87" y="194"/>
                    <a:pt x="87" y="194"/>
                  </a:cubicBezTo>
                  <a:cubicBezTo>
                    <a:pt x="92" y="195"/>
                    <a:pt x="92" y="195"/>
                    <a:pt x="92" y="195"/>
                  </a:cubicBezTo>
                  <a:cubicBezTo>
                    <a:pt x="94" y="194"/>
                    <a:pt x="94" y="194"/>
                    <a:pt x="94" y="194"/>
                  </a:cubicBezTo>
                  <a:cubicBezTo>
                    <a:pt x="93" y="196"/>
                    <a:pt x="93" y="196"/>
                    <a:pt x="93" y="196"/>
                  </a:cubicBezTo>
                  <a:cubicBezTo>
                    <a:pt x="85" y="196"/>
                    <a:pt x="85" y="196"/>
                    <a:pt x="85" y="196"/>
                  </a:cubicBezTo>
                  <a:cubicBezTo>
                    <a:pt x="87" y="199"/>
                    <a:pt x="87" y="199"/>
                    <a:pt x="87" y="199"/>
                  </a:cubicBezTo>
                  <a:cubicBezTo>
                    <a:pt x="83" y="205"/>
                    <a:pt x="83" y="205"/>
                    <a:pt x="83" y="205"/>
                  </a:cubicBezTo>
                  <a:cubicBezTo>
                    <a:pt x="85" y="207"/>
                    <a:pt x="85" y="207"/>
                    <a:pt x="85" y="207"/>
                  </a:cubicBezTo>
                  <a:cubicBezTo>
                    <a:pt x="80" y="206"/>
                    <a:pt x="80" y="206"/>
                    <a:pt x="80" y="206"/>
                  </a:cubicBezTo>
                  <a:cubicBezTo>
                    <a:pt x="84" y="198"/>
                    <a:pt x="84" y="198"/>
                    <a:pt x="84" y="198"/>
                  </a:cubicBezTo>
                  <a:cubicBezTo>
                    <a:pt x="82" y="193"/>
                    <a:pt x="82" y="193"/>
                    <a:pt x="82" y="193"/>
                  </a:cubicBezTo>
                  <a:cubicBezTo>
                    <a:pt x="82" y="185"/>
                    <a:pt x="82" y="185"/>
                    <a:pt x="82" y="185"/>
                  </a:cubicBezTo>
                  <a:cubicBezTo>
                    <a:pt x="73" y="184"/>
                    <a:pt x="73" y="184"/>
                    <a:pt x="73" y="184"/>
                  </a:cubicBezTo>
                  <a:cubicBezTo>
                    <a:pt x="73" y="188"/>
                    <a:pt x="73" y="188"/>
                    <a:pt x="73" y="188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66" y="186"/>
                    <a:pt x="66" y="186"/>
                    <a:pt x="66" y="186"/>
                  </a:cubicBezTo>
                  <a:cubicBezTo>
                    <a:pt x="72" y="202"/>
                    <a:pt x="72" y="202"/>
                    <a:pt x="72" y="202"/>
                  </a:cubicBezTo>
                  <a:cubicBezTo>
                    <a:pt x="71" y="204"/>
                    <a:pt x="71" y="204"/>
                    <a:pt x="71" y="204"/>
                  </a:cubicBezTo>
                  <a:cubicBezTo>
                    <a:pt x="68" y="198"/>
                    <a:pt x="68" y="198"/>
                    <a:pt x="68" y="198"/>
                  </a:cubicBezTo>
                  <a:cubicBezTo>
                    <a:pt x="65" y="193"/>
                    <a:pt x="65" y="193"/>
                    <a:pt x="65" y="193"/>
                  </a:cubicBezTo>
                  <a:cubicBezTo>
                    <a:pt x="65" y="193"/>
                    <a:pt x="66" y="189"/>
                    <a:pt x="63" y="188"/>
                  </a:cubicBezTo>
                  <a:cubicBezTo>
                    <a:pt x="61" y="187"/>
                    <a:pt x="52" y="194"/>
                    <a:pt x="52" y="194"/>
                  </a:cubicBezTo>
                  <a:cubicBezTo>
                    <a:pt x="56" y="198"/>
                    <a:pt x="56" y="198"/>
                    <a:pt x="56" y="198"/>
                  </a:cubicBezTo>
                  <a:cubicBezTo>
                    <a:pt x="50" y="198"/>
                    <a:pt x="50" y="198"/>
                    <a:pt x="50" y="198"/>
                  </a:cubicBezTo>
                  <a:cubicBezTo>
                    <a:pt x="50" y="198"/>
                    <a:pt x="52" y="199"/>
                    <a:pt x="55" y="201"/>
                  </a:cubicBezTo>
                  <a:cubicBezTo>
                    <a:pt x="57" y="204"/>
                    <a:pt x="61" y="207"/>
                    <a:pt x="61" y="207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2" y="204"/>
                    <a:pt x="52" y="204"/>
                    <a:pt x="52" y="204"/>
                  </a:cubicBezTo>
                  <a:cubicBezTo>
                    <a:pt x="48" y="208"/>
                    <a:pt x="48" y="208"/>
                    <a:pt x="48" y="208"/>
                  </a:cubicBezTo>
                  <a:cubicBezTo>
                    <a:pt x="51" y="201"/>
                    <a:pt x="51" y="201"/>
                    <a:pt x="51" y="201"/>
                  </a:cubicBezTo>
                  <a:cubicBezTo>
                    <a:pt x="51" y="201"/>
                    <a:pt x="50" y="199"/>
                    <a:pt x="46" y="199"/>
                  </a:cubicBezTo>
                  <a:cubicBezTo>
                    <a:pt x="42" y="199"/>
                    <a:pt x="43" y="203"/>
                    <a:pt x="43" y="203"/>
                  </a:cubicBezTo>
                  <a:cubicBezTo>
                    <a:pt x="43" y="203"/>
                    <a:pt x="40" y="199"/>
                    <a:pt x="38" y="199"/>
                  </a:cubicBezTo>
                  <a:cubicBezTo>
                    <a:pt x="34" y="199"/>
                    <a:pt x="33" y="203"/>
                    <a:pt x="33" y="203"/>
                  </a:cubicBezTo>
                  <a:cubicBezTo>
                    <a:pt x="39" y="206"/>
                    <a:pt x="39" y="206"/>
                    <a:pt x="39" y="206"/>
                  </a:cubicBezTo>
                  <a:cubicBezTo>
                    <a:pt x="38" y="207"/>
                    <a:pt x="38" y="207"/>
                    <a:pt x="38" y="207"/>
                  </a:cubicBezTo>
                  <a:cubicBezTo>
                    <a:pt x="31" y="202"/>
                    <a:pt x="31" y="202"/>
                    <a:pt x="31" y="202"/>
                  </a:cubicBezTo>
                  <a:cubicBezTo>
                    <a:pt x="32" y="200"/>
                    <a:pt x="32" y="200"/>
                    <a:pt x="32" y="200"/>
                  </a:cubicBezTo>
                  <a:cubicBezTo>
                    <a:pt x="28" y="196"/>
                    <a:pt x="28" y="196"/>
                    <a:pt x="28" y="196"/>
                  </a:cubicBezTo>
                  <a:cubicBezTo>
                    <a:pt x="25" y="200"/>
                    <a:pt x="25" y="200"/>
                    <a:pt x="25" y="200"/>
                  </a:cubicBezTo>
                  <a:cubicBezTo>
                    <a:pt x="26" y="202"/>
                    <a:pt x="26" y="202"/>
                    <a:pt x="26" y="202"/>
                  </a:cubicBezTo>
                  <a:cubicBezTo>
                    <a:pt x="26" y="202"/>
                    <a:pt x="32" y="207"/>
                    <a:pt x="32" y="209"/>
                  </a:cubicBezTo>
                  <a:cubicBezTo>
                    <a:pt x="31" y="212"/>
                    <a:pt x="25" y="211"/>
                    <a:pt x="25" y="215"/>
                  </a:cubicBezTo>
                  <a:cubicBezTo>
                    <a:pt x="25" y="218"/>
                    <a:pt x="34" y="214"/>
                    <a:pt x="34" y="214"/>
                  </a:cubicBezTo>
                  <a:cubicBezTo>
                    <a:pt x="50" y="218"/>
                    <a:pt x="50" y="218"/>
                    <a:pt x="50" y="218"/>
                  </a:cubicBezTo>
                  <a:cubicBezTo>
                    <a:pt x="49" y="219"/>
                    <a:pt x="49" y="219"/>
                    <a:pt x="49" y="219"/>
                  </a:cubicBezTo>
                  <a:cubicBezTo>
                    <a:pt x="64" y="223"/>
                    <a:pt x="64" y="223"/>
                    <a:pt x="64" y="223"/>
                  </a:cubicBezTo>
                  <a:cubicBezTo>
                    <a:pt x="71" y="220"/>
                    <a:pt x="71" y="220"/>
                    <a:pt x="71" y="220"/>
                  </a:cubicBezTo>
                  <a:cubicBezTo>
                    <a:pt x="78" y="222"/>
                    <a:pt x="78" y="222"/>
                    <a:pt x="78" y="222"/>
                  </a:cubicBezTo>
                  <a:cubicBezTo>
                    <a:pt x="78" y="223"/>
                    <a:pt x="78" y="223"/>
                    <a:pt x="78" y="223"/>
                  </a:cubicBezTo>
                  <a:cubicBezTo>
                    <a:pt x="72" y="222"/>
                    <a:pt x="72" y="222"/>
                    <a:pt x="72" y="222"/>
                  </a:cubicBezTo>
                  <a:cubicBezTo>
                    <a:pt x="65" y="224"/>
                    <a:pt x="65" y="224"/>
                    <a:pt x="65" y="224"/>
                  </a:cubicBezTo>
                  <a:cubicBezTo>
                    <a:pt x="56" y="222"/>
                    <a:pt x="56" y="222"/>
                    <a:pt x="56" y="222"/>
                  </a:cubicBezTo>
                  <a:cubicBezTo>
                    <a:pt x="55" y="224"/>
                    <a:pt x="55" y="224"/>
                    <a:pt x="55" y="224"/>
                  </a:cubicBezTo>
                  <a:cubicBezTo>
                    <a:pt x="55" y="224"/>
                    <a:pt x="42" y="217"/>
                    <a:pt x="35" y="217"/>
                  </a:cubicBezTo>
                  <a:cubicBezTo>
                    <a:pt x="28" y="217"/>
                    <a:pt x="29" y="220"/>
                    <a:pt x="29" y="220"/>
                  </a:cubicBezTo>
                  <a:cubicBezTo>
                    <a:pt x="29" y="220"/>
                    <a:pt x="28" y="220"/>
                    <a:pt x="25" y="222"/>
                  </a:cubicBezTo>
                  <a:cubicBezTo>
                    <a:pt x="23" y="223"/>
                    <a:pt x="25" y="226"/>
                    <a:pt x="25" y="226"/>
                  </a:cubicBezTo>
                  <a:cubicBezTo>
                    <a:pt x="25" y="226"/>
                    <a:pt x="19" y="225"/>
                    <a:pt x="17" y="229"/>
                  </a:cubicBezTo>
                  <a:cubicBezTo>
                    <a:pt x="16" y="232"/>
                    <a:pt x="19" y="233"/>
                    <a:pt x="19" y="233"/>
                  </a:cubicBezTo>
                  <a:cubicBezTo>
                    <a:pt x="27" y="233"/>
                    <a:pt x="27" y="233"/>
                    <a:pt x="27" y="233"/>
                  </a:cubicBezTo>
                  <a:cubicBezTo>
                    <a:pt x="32" y="237"/>
                    <a:pt x="32" y="237"/>
                    <a:pt x="32" y="237"/>
                  </a:cubicBezTo>
                  <a:cubicBezTo>
                    <a:pt x="26" y="235"/>
                    <a:pt x="26" y="235"/>
                    <a:pt x="26" y="235"/>
                  </a:cubicBezTo>
                  <a:cubicBezTo>
                    <a:pt x="24" y="237"/>
                    <a:pt x="24" y="237"/>
                    <a:pt x="24" y="237"/>
                  </a:cubicBezTo>
                  <a:cubicBezTo>
                    <a:pt x="28" y="239"/>
                    <a:pt x="28" y="239"/>
                    <a:pt x="28" y="239"/>
                  </a:cubicBezTo>
                  <a:cubicBezTo>
                    <a:pt x="23" y="239"/>
                    <a:pt x="23" y="239"/>
                    <a:pt x="23" y="239"/>
                  </a:cubicBezTo>
                  <a:cubicBezTo>
                    <a:pt x="23" y="241"/>
                    <a:pt x="23" y="241"/>
                    <a:pt x="23" y="241"/>
                  </a:cubicBezTo>
                  <a:cubicBezTo>
                    <a:pt x="32" y="243"/>
                    <a:pt x="32" y="243"/>
                    <a:pt x="32" y="243"/>
                  </a:cubicBezTo>
                  <a:cubicBezTo>
                    <a:pt x="17" y="246"/>
                    <a:pt x="17" y="246"/>
                    <a:pt x="17" y="246"/>
                  </a:cubicBezTo>
                  <a:cubicBezTo>
                    <a:pt x="17" y="248"/>
                    <a:pt x="17" y="248"/>
                    <a:pt x="17" y="248"/>
                  </a:cubicBezTo>
                  <a:cubicBezTo>
                    <a:pt x="20" y="248"/>
                    <a:pt x="20" y="248"/>
                    <a:pt x="20" y="248"/>
                  </a:cubicBezTo>
                  <a:cubicBezTo>
                    <a:pt x="20" y="251"/>
                    <a:pt x="20" y="251"/>
                    <a:pt x="20" y="251"/>
                  </a:cubicBezTo>
                  <a:cubicBezTo>
                    <a:pt x="30" y="251"/>
                    <a:pt x="30" y="251"/>
                    <a:pt x="30" y="251"/>
                  </a:cubicBezTo>
                  <a:cubicBezTo>
                    <a:pt x="17" y="254"/>
                    <a:pt x="17" y="254"/>
                    <a:pt x="17" y="254"/>
                  </a:cubicBezTo>
                  <a:cubicBezTo>
                    <a:pt x="15" y="258"/>
                    <a:pt x="15" y="258"/>
                    <a:pt x="15" y="258"/>
                  </a:cubicBezTo>
                  <a:cubicBezTo>
                    <a:pt x="22" y="261"/>
                    <a:pt x="22" y="261"/>
                    <a:pt x="22" y="261"/>
                  </a:cubicBezTo>
                  <a:cubicBezTo>
                    <a:pt x="18" y="261"/>
                    <a:pt x="18" y="261"/>
                    <a:pt x="18" y="261"/>
                  </a:cubicBezTo>
                  <a:cubicBezTo>
                    <a:pt x="23" y="266"/>
                    <a:pt x="23" y="266"/>
                    <a:pt x="23" y="266"/>
                  </a:cubicBezTo>
                  <a:cubicBezTo>
                    <a:pt x="26" y="266"/>
                    <a:pt x="26" y="266"/>
                    <a:pt x="26" y="266"/>
                  </a:cubicBezTo>
                  <a:cubicBezTo>
                    <a:pt x="28" y="268"/>
                    <a:pt x="28" y="268"/>
                    <a:pt x="28" y="268"/>
                  </a:cubicBezTo>
                  <a:cubicBezTo>
                    <a:pt x="48" y="263"/>
                    <a:pt x="48" y="263"/>
                    <a:pt x="48" y="263"/>
                  </a:cubicBezTo>
                  <a:cubicBezTo>
                    <a:pt x="46" y="266"/>
                    <a:pt x="46" y="266"/>
                    <a:pt x="46" y="266"/>
                  </a:cubicBezTo>
                  <a:cubicBezTo>
                    <a:pt x="55" y="265"/>
                    <a:pt x="55" y="265"/>
                    <a:pt x="55" y="265"/>
                  </a:cubicBezTo>
                  <a:cubicBezTo>
                    <a:pt x="55" y="265"/>
                    <a:pt x="56" y="268"/>
                    <a:pt x="61" y="268"/>
                  </a:cubicBezTo>
                  <a:cubicBezTo>
                    <a:pt x="65" y="268"/>
                    <a:pt x="63" y="259"/>
                    <a:pt x="63" y="259"/>
                  </a:cubicBezTo>
                  <a:cubicBezTo>
                    <a:pt x="66" y="258"/>
                    <a:pt x="66" y="258"/>
                    <a:pt x="66" y="258"/>
                  </a:cubicBezTo>
                  <a:cubicBezTo>
                    <a:pt x="71" y="252"/>
                    <a:pt x="71" y="252"/>
                    <a:pt x="71" y="252"/>
                  </a:cubicBezTo>
                  <a:cubicBezTo>
                    <a:pt x="72" y="253"/>
                    <a:pt x="72" y="253"/>
                    <a:pt x="72" y="253"/>
                  </a:cubicBezTo>
                  <a:cubicBezTo>
                    <a:pt x="67" y="261"/>
                    <a:pt x="67" y="261"/>
                    <a:pt x="67" y="261"/>
                  </a:cubicBezTo>
                  <a:cubicBezTo>
                    <a:pt x="69" y="265"/>
                    <a:pt x="69" y="265"/>
                    <a:pt x="69" y="265"/>
                  </a:cubicBezTo>
                  <a:cubicBezTo>
                    <a:pt x="79" y="266"/>
                    <a:pt x="79" y="266"/>
                    <a:pt x="79" y="266"/>
                  </a:cubicBezTo>
                  <a:cubicBezTo>
                    <a:pt x="83" y="262"/>
                    <a:pt x="83" y="262"/>
                    <a:pt x="83" y="262"/>
                  </a:cubicBezTo>
                  <a:cubicBezTo>
                    <a:pt x="83" y="266"/>
                    <a:pt x="83" y="266"/>
                    <a:pt x="83" y="266"/>
                  </a:cubicBezTo>
                  <a:cubicBezTo>
                    <a:pt x="76" y="268"/>
                    <a:pt x="76" y="268"/>
                    <a:pt x="76" y="268"/>
                  </a:cubicBezTo>
                  <a:cubicBezTo>
                    <a:pt x="78" y="270"/>
                    <a:pt x="78" y="270"/>
                    <a:pt x="78" y="270"/>
                  </a:cubicBezTo>
                  <a:cubicBezTo>
                    <a:pt x="90" y="266"/>
                    <a:pt x="90" y="266"/>
                    <a:pt x="90" y="266"/>
                  </a:cubicBezTo>
                  <a:cubicBezTo>
                    <a:pt x="89" y="259"/>
                    <a:pt x="89" y="259"/>
                    <a:pt x="89" y="259"/>
                  </a:cubicBezTo>
                  <a:cubicBezTo>
                    <a:pt x="89" y="259"/>
                    <a:pt x="91" y="255"/>
                    <a:pt x="93" y="252"/>
                  </a:cubicBezTo>
                  <a:cubicBezTo>
                    <a:pt x="94" y="250"/>
                    <a:pt x="98" y="247"/>
                    <a:pt x="98" y="247"/>
                  </a:cubicBezTo>
                  <a:cubicBezTo>
                    <a:pt x="99" y="249"/>
                    <a:pt x="99" y="249"/>
                    <a:pt x="99" y="249"/>
                  </a:cubicBezTo>
                  <a:cubicBezTo>
                    <a:pt x="99" y="249"/>
                    <a:pt x="97" y="251"/>
                    <a:pt x="95" y="253"/>
                  </a:cubicBezTo>
                  <a:cubicBezTo>
                    <a:pt x="93" y="254"/>
                    <a:pt x="90" y="259"/>
                    <a:pt x="90" y="259"/>
                  </a:cubicBezTo>
                  <a:cubicBezTo>
                    <a:pt x="92" y="262"/>
                    <a:pt x="92" y="262"/>
                    <a:pt x="92" y="262"/>
                  </a:cubicBezTo>
                  <a:cubicBezTo>
                    <a:pt x="93" y="266"/>
                    <a:pt x="93" y="266"/>
                    <a:pt x="93" y="266"/>
                  </a:cubicBezTo>
                  <a:cubicBezTo>
                    <a:pt x="102" y="264"/>
                    <a:pt x="102" y="264"/>
                    <a:pt x="102" y="264"/>
                  </a:cubicBezTo>
                  <a:cubicBezTo>
                    <a:pt x="98" y="267"/>
                    <a:pt x="98" y="267"/>
                    <a:pt x="98" y="267"/>
                  </a:cubicBezTo>
                  <a:cubicBezTo>
                    <a:pt x="96" y="267"/>
                    <a:pt x="96" y="267"/>
                    <a:pt x="96" y="267"/>
                  </a:cubicBezTo>
                  <a:cubicBezTo>
                    <a:pt x="92" y="268"/>
                    <a:pt x="92" y="268"/>
                    <a:pt x="92" y="268"/>
                  </a:cubicBezTo>
                  <a:cubicBezTo>
                    <a:pt x="92" y="271"/>
                    <a:pt x="92" y="271"/>
                    <a:pt x="92" y="271"/>
                  </a:cubicBezTo>
                  <a:cubicBezTo>
                    <a:pt x="88" y="269"/>
                    <a:pt x="88" y="269"/>
                    <a:pt x="88" y="269"/>
                  </a:cubicBezTo>
                  <a:cubicBezTo>
                    <a:pt x="80" y="271"/>
                    <a:pt x="80" y="271"/>
                    <a:pt x="80" y="271"/>
                  </a:cubicBezTo>
                  <a:cubicBezTo>
                    <a:pt x="80" y="277"/>
                    <a:pt x="80" y="277"/>
                    <a:pt x="80" y="277"/>
                  </a:cubicBezTo>
                  <a:cubicBezTo>
                    <a:pt x="82" y="282"/>
                    <a:pt x="82" y="282"/>
                    <a:pt x="82" y="282"/>
                  </a:cubicBezTo>
                  <a:cubicBezTo>
                    <a:pt x="79" y="279"/>
                    <a:pt x="79" y="279"/>
                    <a:pt x="79" y="279"/>
                  </a:cubicBezTo>
                  <a:cubicBezTo>
                    <a:pt x="76" y="281"/>
                    <a:pt x="76" y="281"/>
                    <a:pt x="76" y="281"/>
                  </a:cubicBezTo>
                  <a:cubicBezTo>
                    <a:pt x="78" y="277"/>
                    <a:pt x="78" y="277"/>
                    <a:pt x="78" y="277"/>
                  </a:cubicBezTo>
                  <a:cubicBezTo>
                    <a:pt x="77" y="272"/>
                    <a:pt x="77" y="272"/>
                    <a:pt x="77" y="272"/>
                  </a:cubicBezTo>
                  <a:cubicBezTo>
                    <a:pt x="75" y="272"/>
                    <a:pt x="75" y="272"/>
                    <a:pt x="75" y="272"/>
                  </a:cubicBezTo>
                  <a:cubicBezTo>
                    <a:pt x="74" y="269"/>
                    <a:pt x="74" y="269"/>
                    <a:pt x="74" y="269"/>
                  </a:cubicBezTo>
                  <a:cubicBezTo>
                    <a:pt x="74" y="269"/>
                    <a:pt x="67" y="267"/>
                    <a:pt x="66" y="266"/>
                  </a:cubicBezTo>
                  <a:cubicBezTo>
                    <a:pt x="65" y="266"/>
                    <a:pt x="64" y="270"/>
                    <a:pt x="64" y="270"/>
                  </a:cubicBezTo>
                  <a:cubicBezTo>
                    <a:pt x="56" y="271"/>
                    <a:pt x="56" y="271"/>
                    <a:pt x="56" y="271"/>
                  </a:cubicBezTo>
                  <a:cubicBezTo>
                    <a:pt x="56" y="269"/>
                    <a:pt x="56" y="269"/>
                    <a:pt x="56" y="269"/>
                  </a:cubicBezTo>
                  <a:cubicBezTo>
                    <a:pt x="42" y="267"/>
                    <a:pt x="42" y="267"/>
                    <a:pt x="42" y="267"/>
                  </a:cubicBezTo>
                  <a:cubicBezTo>
                    <a:pt x="41" y="269"/>
                    <a:pt x="41" y="269"/>
                    <a:pt x="41" y="269"/>
                  </a:cubicBezTo>
                  <a:cubicBezTo>
                    <a:pt x="39" y="267"/>
                    <a:pt x="39" y="267"/>
                    <a:pt x="39" y="267"/>
                  </a:cubicBezTo>
                  <a:cubicBezTo>
                    <a:pt x="33" y="269"/>
                    <a:pt x="33" y="269"/>
                    <a:pt x="33" y="269"/>
                  </a:cubicBezTo>
                  <a:cubicBezTo>
                    <a:pt x="31" y="272"/>
                    <a:pt x="31" y="272"/>
                    <a:pt x="31" y="272"/>
                  </a:cubicBezTo>
                  <a:cubicBezTo>
                    <a:pt x="24" y="271"/>
                    <a:pt x="24" y="271"/>
                    <a:pt x="24" y="271"/>
                  </a:cubicBezTo>
                  <a:cubicBezTo>
                    <a:pt x="24" y="271"/>
                    <a:pt x="23" y="269"/>
                    <a:pt x="19" y="269"/>
                  </a:cubicBezTo>
                  <a:cubicBezTo>
                    <a:pt x="16" y="269"/>
                    <a:pt x="15" y="273"/>
                    <a:pt x="15" y="273"/>
                  </a:cubicBezTo>
                  <a:cubicBezTo>
                    <a:pt x="18" y="277"/>
                    <a:pt x="18" y="277"/>
                    <a:pt x="18" y="277"/>
                  </a:cubicBezTo>
                  <a:cubicBezTo>
                    <a:pt x="14" y="278"/>
                    <a:pt x="14" y="278"/>
                    <a:pt x="14" y="278"/>
                  </a:cubicBezTo>
                  <a:cubicBezTo>
                    <a:pt x="14" y="278"/>
                    <a:pt x="14" y="283"/>
                    <a:pt x="18" y="284"/>
                  </a:cubicBezTo>
                  <a:cubicBezTo>
                    <a:pt x="22" y="286"/>
                    <a:pt x="24" y="282"/>
                    <a:pt x="24" y="282"/>
                  </a:cubicBezTo>
                  <a:cubicBezTo>
                    <a:pt x="28" y="282"/>
                    <a:pt x="28" y="282"/>
                    <a:pt x="28" y="282"/>
                  </a:cubicBezTo>
                  <a:cubicBezTo>
                    <a:pt x="27" y="283"/>
                    <a:pt x="27" y="283"/>
                    <a:pt x="27" y="283"/>
                  </a:cubicBezTo>
                  <a:cubicBezTo>
                    <a:pt x="27" y="283"/>
                    <a:pt x="23" y="283"/>
                    <a:pt x="22" y="288"/>
                  </a:cubicBezTo>
                  <a:cubicBezTo>
                    <a:pt x="20" y="294"/>
                    <a:pt x="27" y="295"/>
                    <a:pt x="27" y="295"/>
                  </a:cubicBezTo>
                  <a:cubicBezTo>
                    <a:pt x="25" y="296"/>
                    <a:pt x="25" y="296"/>
                    <a:pt x="25" y="296"/>
                  </a:cubicBezTo>
                  <a:cubicBezTo>
                    <a:pt x="27" y="298"/>
                    <a:pt x="27" y="298"/>
                    <a:pt x="27" y="298"/>
                  </a:cubicBezTo>
                  <a:cubicBezTo>
                    <a:pt x="30" y="298"/>
                    <a:pt x="30" y="298"/>
                    <a:pt x="30" y="298"/>
                  </a:cubicBezTo>
                  <a:cubicBezTo>
                    <a:pt x="30" y="298"/>
                    <a:pt x="29" y="296"/>
                    <a:pt x="29" y="294"/>
                  </a:cubicBezTo>
                  <a:cubicBezTo>
                    <a:pt x="29" y="293"/>
                    <a:pt x="32" y="292"/>
                    <a:pt x="32" y="292"/>
                  </a:cubicBezTo>
                  <a:cubicBezTo>
                    <a:pt x="38" y="295"/>
                    <a:pt x="38" y="295"/>
                    <a:pt x="38" y="295"/>
                  </a:cubicBezTo>
                  <a:cubicBezTo>
                    <a:pt x="38" y="295"/>
                    <a:pt x="36" y="299"/>
                    <a:pt x="35" y="302"/>
                  </a:cubicBezTo>
                  <a:cubicBezTo>
                    <a:pt x="34" y="305"/>
                    <a:pt x="34" y="310"/>
                    <a:pt x="34" y="310"/>
                  </a:cubicBezTo>
                  <a:cubicBezTo>
                    <a:pt x="25" y="311"/>
                    <a:pt x="25" y="311"/>
                    <a:pt x="25" y="311"/>
                  </a:cubicBezTo>
                  <a:cubicBezTo>
                    <a:pt x="25" y="311"/>
                    <a:pt x="24" y="304"/>
                    <a:pt x="19" y="305"/>
                  </a:cubicBezTo>
                  <a:cubicBezTo>
                    <a:pt x="15" y="306"/>
                    <a:pt x="19" y="314"/>
                    <a:pt x="19" y="314"/>
                  </a:cubicBezTo>
                  <a:cubicBezTo>
                    <a:pt x="19" y="314"/>
                    <a:pt x="15" y="314"/>
                    <a:pt x="15" y="318"/>
                  </a:cubicBezTo>
                  <a:cubicBezTo>
                    <a:pt x="15" y="322"/>
                    <a:pt x="18" y="321"/>
                    <a:pt x="18" y="321"/>
                  </a:cubicBezTo>
                  <a:cubicBezTo>
                    <a:pt x="17" y="324"/>
                    <a:pt x="17" y="324"/>
                    <a:pt x="17" y="324"/>
                  </a:cubicBezTo>
                  <a:cubicBezTo>
                    <a:pt x="22" y="329"/>
                    <a:pt x="22" y="329"/>
                    <a:pt x="22" y="329"/>
                  </a:cubicBezTo>
                  <a:cubicBezTo>
                    <a:pt x="26" y="326"/>
                    <a:pt x="26" y="326"/>
                    <a:pt x="26" y="326"/>
                  </a:cubicBezTo>
                  <a:cubicBezTo>
                    <a:pt x="29" y="318"/>
                    <a:pt x="29" y="318"/>
                    <a:pt x="29" y="318"/>
                  </a:cubicBezTo>
                  <a:cubicBezTo>
                    <a:pt x="27" y="325"/>
                    <a:pt x="27" y="325"/>
                    <a:pt x="27" y="325"/>
                  </a:cubicBezTo>
                  <a:cubicBezTo>
                    <a:pt x="27" y="329"/>
                    <a:pt x="27" y="329"/>
                    <a:pt x="27" y="329"/>
                  </a:cubicBezTo>
                  <a:cubicBezTo>
                    <a:pt x="32" y="329"/>
                    <a:pt x="32" y="329"/>
                    <a:pt x="32" y="329"/>
                  </a:cubicBezTo>
                  <a:cubicBezTo>
                    <a:pt x="33" y="330"/>
                    <a:pt x="31" y="334"/>
                    <a:pt x="31" y="334"/>
                  </a:cubicBezTo>
                  <a:cubicBezTo>
                    <a:pt x="32" y="335"/>
                    <a:pt x="32" y="335"/>
                    <a:pt x="32" y="335"/>
                  </a:cubicBezTo>
                  <a:cubicBezTo>
                    <a:pt x="30" y="335"/>
                    <a:pt x="30" y="335"/>
                    <a:pt x="30" y="335"/>
                  </a:cubicBezTo>
                  <a:cubicBezTo>
                    <a:pt x="30" y="337"/>
                    <a:pt x="30" y="337"/>
                    <a:pt x="30" y="337"/>
                  </a:cubicBezTo>
                  <a:cubicBezTo>
                    <a:pt x="34" y="341"/>
                    <a:pt x="34" y="341"/>
                    <a:pt x="34" y="341"/>
                  </a:cubicBezTo>
                  <a:cubicBezTo>
                    <a:pt x="38" y="336"/>
                    <a:pt x="38" y="336"/>
                    <a:pt x="38" y="336"/>
                  </a:cubicBezTo>
                  <a:cubicBezTo>
                    <a:pt x="38" y="329"/>
                    <a:pt x="38" y="329"/>
                    <a:pt x="38" y="329"/>
                  </a:cubicBezTo>
                  <a:cubicBezTo>
                    <a:pt x="40" y="328"/>
                    <a:pt x="40" y="328"/>
                    <a:pt x="40" y="328"/>
                  </a:cubicBezTo>
                  <a:cubicBezTo>
                    <a:pt x="42" y="322"/>
                    <a:pt x="42" y="322"/>
                    <a:pt x="42" y="322"/>
                  </a:cubicBezTo>
                  <a:cubicBezTo>
                    <a:pt x="42" y="322"/>
                    <a:pt x="45" y="325"/>
                    <a:pt x="47" y="322"/>
                  </a:cubicBezTo>
                  <a:cubicBezTo>
                    <a:pt x="48" y="321"/>
                    <a:pt x="47" y="317"/>
                    <a:pt x="47" y="317"/>
                  </a:cubicBezTo>
                  <a:cubicBezTo>
                    <a:pt x="47" y="317"/>
                    <a:pt x="49" y="316"/>
                    <a:pt x="55" y="314"/>
                  </a:cubicBezTo>
                  <a:cubicBezTo>
                    <a:pt x="59" y="311"/>
                    <a:pt x="64" y="311"/>
                    <a:pt x="64" y="311"/>
                  </a:cubicBezTo>
                  <a:cubicBezTo>
                    <a:pt x="64" y="313"/>
                    <a:pt x="64" y="313"/>
                    <a:pt x="64" y="313"/>
                  </a:cubicBezTo>
                  <a:cubicBezTo>
                    <a:pt x="71" y="310"/>
                    <a:pt x="71" y="310"/>
                    <a:pt x="71" y="310"/>
                  </a:cubicBezTo>
                  <a:cubicBezTo>
                    <a:pt x="72" y="306"/>
                    <a:pt x="72" y="306"/>
                    <a:pt x="72" y="306"/>
                  </a:cubicBezTo>
                  <a:cubicBezTo>
                    <a:pt x="74" y="306"/>
                    <a:pt x="74" y="306"/>
                    <a:pt x="74" y="306"/>
                  </a:cubicBezTo>
                  <a:cubicBezTo>
                    <a:pt x="73" y="310"/>
                    <a:pt x="73" y="310"/>
                    <a:pt x="73" y="310"/>
                  </a:cubicBezTo>
                  <a:cubicBezTo>
                    <a:pt x="77" y="311"/>
                    <a:pt x="77" y="311"/>
                    <a:pt x="77" y="311"/>
                  </a:cubicBezTo>
                  <a:cubicBezTo>
                    <a:pt x="77" y="311"/>
                    <a:pt x="68" y="312"/>
                    <a:pt x="65" y="317"/>
                  </a:cubicBezTo>
                  <a:cubicBezTo>
                    <a:pt x="62" y="322"/>
                    <a:pt x="63" y="326"/>
                    <a:pt x="62" y="329"/>
                  </a:cubicBezTo>
                  <a:cubicBezTo>
                    <a:pt x="62" y="331"/>
                    <a:pt x="58" y="334"/>
                    <a:pt x="58" y="334"/>
                  </a:cubicBezTo>
                  <a:cubicBezTo>
                    <a:pt x="62" y="317"/>
                    <a:pt x="62" y="317"/>
                    <a:pt x="62" y="317"/>
                  </a:cubicBezTo>
                  <a:cubicBezTo>
                    <a:pt x="62" y="314"/>
                    <a:pt x="62" y="314"/>
                    <a:pt x="62" y="314"/>
                  </a:cubicBezTo>
                  <a:cubicBezTo>
                    <a:pt x="62" y="314"/>
                    <a:pt x="58" y="315"/>
                    <a:pt x="56" y="317"/>
                  </a:cubicBezTo>
                  <a:cubicBezTo>
                    <a:pt x="52" y="318"/>
                    <a:pt x="47" y="326"/>
                    <a:pt x="47" y="326"/>
                  </a:cubicBezTo>
                  <a:cubicBezTo>
                    <a:pt x="47" y="326"/>
                    <a:pt x="44" y="327"/>
                    <a:pt x="44" y="330"/>
                  </a:cubicBezTo>
                  <a:cubicBezTo>
                    <a:pt x="45" y="333"/>
                    <a:pt x="50" y="331"/>
                    <a:pt x="48" y="333"/>
                  </a:cubicBezTo>
                  <a:cubicBezTo>
                    <a:pt x="47" y="334"/>
                    <a:pt x="43" y="334"/>
                    <a:pt x="41" y="336"/>
                  </a:cubicBezTo>
                  <a:cubicBezTo>
                    <a:pt x="39" y="338"/>
                    <a:pt x="39" y="343"/>
                    <a:pt x="39" y="343"/>
                  </a:cubicBezTo>
                  <a:cubicBezTo>
                    <a:pt x="32" y="343"/>
                    <a:pt x="32" y="343"/>
                    <a:pt x="32" y="343"/>
                  </a:cubicBezTo>
                  <a:cubicBezTo>
                    <a:pt x="28" y="348"/>
                    <a:pt x="28" y="348"/>
                    <a:pt x="28" y="348"/>
                  </a:cubicBezTo>
                  <a:cubicBezTo>
                    <a:pt x="33" y="353"/>
                    <a:pt x="33" y="353"/>
                    <a:pt x="33" y="353"/>
                  </a:cubicBezTo>
                  <a:cubicBezTo>
                    <a:pt x="39" y="350"/>
                    <a:pt x="39" y="350"/>
                    <a:pt x="39" y="350"/>
                  </a:cubicBezTo>
                  <a:cubicBezTo>
                    <a:pt x="38" y="355"/>
                    <a:pt x="38" y="355"/>
                    <a:pt x="38" y="355"/>
                  </a:cubicBezTo>
                  <a:cubicBezTo>
                    <a:pt x="40" y="356"/>
                    <a:pt x="40" y="356"/>
                    <a:pt x="40" y="356"/>
                  </a:cubicBezTo>
                  <a:cubicBezTo>
                    <a:pt x="46" y="351"/>
                    <a:pt x="46" y="351"/>
                    <a:pt x="46" y="351"/>
                  </a:cubicBezTo>
                  <a:cubicBezTo>
                    <a:pt x="42" y="357"/>
                    <a:pt x="42" y="357"/>
                    <a:pt x="42" y="357"/>
                  </a:cubicBezTo>
                  <a:cubicBezTo>
                    <a:pt x="44" y="359"/>
                    <a:pt x="44" y="359"/>
                    <a:pt x="44" y="359"/>
                  </a:cubicBezTo>
                  <a:cubicBezTo>
                    <a:pt x="34" y="356"/>
                    <a:pt x="34" y="356"/>
                    <a:pt x="34" y="356"/>
                  </a:cubicBezTo>
                  <a:cubicBezTo>
                    <a:pt x="31" y="360"/>
                    <a:pt x="31" y="360"/>
                    <a:pt x="31" y="360"/>
                  </a:cubicBezTo>
                  <a:cubicBezTo>
                    <a:pt x="34" y="363"/>
                    <a:pt x="34" y="363"/>
                    <a:pt x="34" y="363"/>
                  </a:cubicBezTo>
                  <a:cubicBezTo>
                    <a:pt x="26" y="359"/>
                    <a:pt x="26" y="359"/>
                    <a:pt x="26" y="359"/>
                  </a:cubicBezTo>
                  <a:cubicBezTo>
                    <a:pt x="23" y="361"/>
                    <a:pt x="23" y="361"/>
                    <a:pt x="23" y="361"/>
                  </a:cubicBezTo>
                  <a:cubicBezTo>
                    <a:pt x="20" y="369"/>
                    <a:pt x="20" y="369"/>
                    <a:pt x="20" y="369"/>
                  </a:cubicBezTo>
                  <a:cubicBezTo>
                    <a:pt x="18" y="371"/>
                    <a:pt x="18" y="371"/>
                    <a:pt x="18" y="371"/>
                  </a:cubicBezTo>
                  <a:cubicBezTo>
                    <a:pt x="22" y="357"/>
                    <a:pt x="22" y="357"/>
                    <a:pt x="22" y="357"/>
                  </a:cubicBezTo>
                  <a:cubicBezTo>
                    <a:pt x="19" y="358"/>
                    <a:pt x="19" y="358"/>
                    <a:pt x="19" y="358"/>
                  </a:cubicBezTo>
                  <a:cubicBezTo>
                    <a:pt x="18" y="362"/>
                    <a:pt x="18" y="362"/>
                    <a:pt x="18" y="362"/>
                  </a:cubicBezTo>
                  <a:cubicBezTo>
                    <a:pt x="15" y="362"/>
                    <a:pt x="15" y="362"/>
                    <a:pt x="15" y="362"/>
                  </a:cubicBezTo>
                  <a:cubicBezTo>
                    <a:pt x="10" y="371"/>
                    <a:pt x="10" y="371"/>
                    <a:pt x="10" y="371"/>
                  </a:cubicBezTo>
                  <a:cubicBezTo>
                    <a:pt x="13" y="384"/>
                    <a:pt x="13" y="384"/>
                    <a:pt x="13" y="384"/>
                  </a:cubicBezTo>
                  <a:cubicBezTo>
                    <a:pt x="14" y="383"/>
                    <a:pt x="14" y="383"/>
                    <a:pt x="14" y="383"/>
                  </a:cubicBezTo>
                  <a:cubicBezTo>
                    <a:pt x="14" y="391"/>
                    <a:pt x="14" y="391"/>
                    <a:pt x="14" y="391"/>
                  </a:cubicBezTo>
                  <a:cubicBezTo>
                    <a:pt x="17" y="391"/>
                    <a:pt x="17" y="391"/>
                    <a:pt x="17" y="391"/>
                  </a:cubicBezTo>
                  <a:cubicBezTo>
                    <a:pt x="17" y="384"/>
                    <a:pt x="17" y="384"/>
                    <a:pt x="17" y="384"/>
                  </a:cubicBezTo>
                  <a:cubicBezTo>
                    <a:pt x="22" y="383"/>
                    <a:pt x="22" y="383"/>
                    <a:pt x="22" y="383"/>
                  </a:cubicBezTo>
                  <a:cubicBezTo>
                    <a:pt x="22" y="380"/>
                    <a:pt x="22" y="380"/>
                    <a:pt x="22" y="380"/>
                  </a:cubicBezTo>
                  <a:cubicBezTo>
                    <a:pt x="25" y="382"/>
                    <a:pt x="25" y="382"/>
                    <a:pt x="25" y="382"/>
                  </a:cubicBezTo>
                  <a:cubicBezTo>
                    <a:pt x="23" y="385"/>
                    <a:pt x="23" y="385"/>
                    <a:pt x="23" y="385"/>
                  </a:cubicBezTo>
                  <a:cubicBezTo>
                    <a:pt x="24" y="387"/>
                    <a:pt x="24" y="387"/>
                    <a:pt x="24" y="387"/>
                  </a:cubicBezTo>
                  <a:cubicBezTo>
                    <a:pt x="32" y="379"/>
                    <a:pt x="32" y="379"/>
                    <a:pt x="32" y="379"/>
                  </a:cubicBezTo>
                  <a:cubicBezTo>
                    <a:pt x="30" y="375"/>
                    <a:pt x="30" y="375"/>
                    <a:pt x="30" y="375"/>
                  </a:cubicBezTo>
                  <a:cubicBezTo>
                    <a:pt x="26" y="376"/>
                    <a:pt x="26" y="376"/>
                    <a:pt x="26" y="376"/>
                  </a:cubicBezTo>
                  <a:cubicBezTo>
                    <a:pt x="31" y="373"/>
                    <a:pt x="31" y="373"/>
                    <a:pt x="31" y="373"/>
                  </a:cubicBezTo>
                  <a:cubicBezTo>
                    <a:pt x="32" y="369"/>
                    <a:pt x="32" y="369"/>
                    <a:pt x="32" y="369"/>
                  </a:cubicBezTo>
                  <a:cubicBezTo>
                    <a:pt x="34" y="374"/>
                    <a:pt x="34" y="374"/>
                    <a:pt x="34" y="374"/>
                  </a:cubicBezTo>
                  <a:cubicBezTo>
                    <a:pt x="39" y="375"/>
                    <a:pt x="39" y="375"/>
                    <a:pt x="39" y="375"/>
                  </a:cubicBezTo>
                  <a:cubicBezTo>
                    <a:pt x="35" y="376"/>
                    <a:pt x="35" y="376"/>
                    <a:pt x="35" y="376"/>
                  </a:cubicBezTo>
                  <a:cubicBezTo>
                    <a:pt x="36" y="379"/>
                    <a:pt x="36" y="379"/>
                    <a:pt x="36" y="379"/>
                  </a:cubicBezTo>
                  <a:cubicBezTo>
                    <a:pt x="41" y="377"/>
                    <a:pt x="41" y="377"/>
                    <a:pt x="41" y="377"/>
                  </a:cubicBezTo>
                  <a:cubicBezTo>
                    <a:pt x="43" y="371"/>
                    <a:pt x="43" y="371"/>
                    <a:pt x="43" y="371"/>
                  </a:cubicBezTo>
                  <a:cubicBezTo>
                    <a:pt x="45" y="369"/>
                    <a:pt x="45" y="369"/>
                    <a:pt x="45" y="369"/>
                  </a:cubicBezTo>
                  <a:cubicBezTo>
                    <a:pt x="47" y="364"/>
                    <a:pt x="47" y="364"/>
                    <a:pt x="47" y="364"/>
                  </a:cubicBezTo>
                  <a:cubicBezTo>
                    <a:pt x="48" y="365"/>
                    <a:pt x="48" y="365"/>
                    <a:pt x="48" y="365"/>
                  </a:cubicBezTo>
                  <a:cubicBezTo>
                    <a:pt x="47" y="371"/>
                    <a:pt x="47" y="371"/>
                    <a:pt x="47" y="371"/>
                  </a:cubicBezTo>
                  <a:cubicBezTo>
                    <a:pt x="52" y="368"/>
                    <a:pt x="52" y="368"/>
                    <a:pt x="52" y="368"/>
                  </a:cubicBezTo>
                  <a:cubicBezTo>
                    <a:pt x="52" y="369"/>
                    <a:pt x="52" y="369"/>
                    <a:pt x="52" y="369"/>
                  </a:cubicBezTo>
                  <a:cubicBezTo>
                    <a:pt x="45" y="373"/>
                    <a:pt x="45" y="373"/>
                    <a:pt x="45" y="373"/>
                  </a:cubicBezTo>
                  <a:cubicBezTo>
                    <a:pt x="44" y="379"/>
                    <a:pt x="44" y="379"/>
                    <a:pt x="44" y="379"/>
                  </a:cubicBezTo>
                  <a:cubicBezTo>
                    <a:pt x="38" y="381"/>
                    <a:pt x="38" y="381"/>
                    <a:pt x="38" y="381"/>
                  </a:cubicBezTo>
                  <a:cubicBezTo>
                    <a:pt x="40" y="383"/>
                    <a:pt x="40" y="383"/>
                    <a:pt x="40" y="383"/>
                  </a:cubicBezTo>
                  <a:cubicBezTo>
                    <a:pt x="40" y="383"/>
                    <a:pt x="41" y="381"/>
                    <a:pt x="44" y="382"/>
                  </a:cubicBezTo>
                  <a:cubicBezTo>
                    <a:pt x="46" y="383"/>
                    <a:pt x="41" y="387"/>
                    <a:pt x="41" y="387"/>
                  </a:cubicBezTo>
                  <a:cubicBezTo>
                    <a:pt x="49" y="384"/>
                    <a:pt x="49" y="384"/>
                    <a:pt x="49" y="384"/>
                  </a:cubicBezTo>
                  <a:cubicBezTo>
                    <a:pt x="49" y="384"/>
                    <a:pt x="42" y="388"/>
                    <a:pt x="41" y="389"/>
                  </a:cubicBezTo>
                  <a:cubicBezTo>
                    <a:pt x="39" y="390"/>
                    <a:pt x="36" y="394"/>
                    <a:pt x="36" y="394"/>
                  </a:cubicBezTo>
                  <a:cubicBezTo>
                    <a:pt x="38" y="396"/>
                    <a:pt x="38" y="396"/>
                    <a:pt x="38" y="396"/>
                  </a:cubicBezTo>
                  <a:cubicBezTo>
                    <a:pt x="31" y="398"/>
                    <a:pt x="31" y="398"/>
                    <a:pt x="31" y="398"/>
                  </a:cubicBezTo>
                  <a:cubicBezTo>
                    <a:pt x="34" y="404"/>
                    <a:pt x="34" y="404"/>
                    <a:pt x="34" y="404"/>
                  </a:cubicBezTo>
                  <a:cubicBezTo>
                    <a:pt x="35" y="408"/>
                    <a:pt x="35" y="408"/>
                    <a:pt x="35" y="408"/>
                  </a:cubicBezTo>
                  <a:cubicBezTo>
                    <a:pt x="43" y="404"/>
                    <a:pt x="43" y="404"/>
                    <a:pt x="43" y="404"/>
                  </a:cubicBezTo>
                  <a:cubicBezTo>
                    <a:pt x="50" y="405"/>
                    <a:pt x="50" y="405"/>
                    <a:pt x="50" y="405"/>
                  </a:cubicBezTo>
                  <a:cubicBezTo>
                    <a:pt x="44" y="406"/>
                    <a:pt x="44" y="406"/>
                    <a:pt x="44" y="406"/>
                  </a:cubicBezTo>
                  <a:cubicBezTo>
                    <a:pt x="38" y="410"/>
                    <a:pt x="38" y="410"/>
                    <a:pt x="38" y="410"/>
                  </a:cubicBezTo>
                  <a:cubicBezTo>
                    <a:pt x="38" y="413"/>
                    <a:pt x="38" y="413"/>
                    <a:pt x="38" y="413"/>
                  </a:cubicBezTo>
                  <a:cubicBezTo>
                    <a:pt x="30" y="407"/>
                    <a:pt x="30" y="407"/>
                    <a:pt x="30" y="407"/>
                  </a:cubicBezTo>
                  <a:cubicBezTo>
                    <a:pt x="25" y="411"/>
                    <a:pt x="25" y="411"/>
                    <a:pt x="25" y="411"/>
                  </a:cubicBezTo>
                  <a:cubicBezTo>
                    <a:pt x="25" y="405"/>
                    <a:pt x="25" y="405"/>
                    <a:pt x="25" y="405"/>
                  </a:cubicBezTo>
                  <a:cubicBezTo>
                    <a:pt x="19" y="403"/>
                    <a:pt x="19" y="403"/>
                    <a:pt x="19" y="403"/>
                  </a:cubicBezTo>
                  <a:cubicBezTo>
                    <a:pt x="20" y="411"/>
                    <a:pt x="20" y="411"/>
                    <a:pt x="20" y="411"/>
                  </a:cubicBezTo>
                  <a:cubicBezTo>
                    <a:pt x="18" y="412"/>
                    <a:pt x="18" y="412"/>
                    <a:pt x="18" y="412"/>
                  </a:cubicBezTo>
                  <a:cubicBezTo>
                    <a:pt x="17" y="415"/>
                    <a:pt x="17" y="415"/>
                    <a:pt x="17" y="415"/>
                  </a:cubicBezTo>
                  <a:cubicBezTo>
                    <a:pt x="14" y="420"/>
                    <a:pt x="14" y="420"/>
                    <a:pt x="14" y="420"/>
                  </a:cubicBezTo>
                  <a:cubicBezTo>
                    <a:pt x="14" y="420"/>
                    <a:pt x="18" y="432"/>
                    <a:pt x="23" y="435"/>
                  </a:cubicBezTo>
                  <a:cubicBezTo>
                    <a:pt x="26" y="438"/>
                    <a:pt x="29" y="440"/>
                    <a:pt x="31" y="444"/>
                  </a:cubicBezTo>
                  <a:cubicBezTo>
                    <a:pt x="33" y="448"/>
                    <a:pt x="49" y="454"/>
                    <a:pt x="49" y="454"/>
                  </a:cubicBezTo>
                  <a:cubicBezTo>
                    <a:pt x="50" y="457"/>
                    <a:pt x="50" y="457"/>
                    <a:pt x="50" y="457"/>
                  </a:cubicBezTo>
                  <a:cubicBezTo>
                    <a:pt x="53" y="453"/>
                    <a:pt x="53" y="453"/>
                    <a:pt x="53" y="453"/>
                  </a:cubicBezTo>
                  <a:cubicBezTo>
                    <a:pt x="58" y="456"/>
                    <a:pt x="58" y="456"/>
                    <a:pt x="58" y="456"/>
                  </a:cubicBezTo>
                  <a:cubicBezTo>
                    <a:pt x="48" y="463"/>
                    <a:pt x="48" y="463"/>
                    <a:pt x="48" y="463"/>
                  </a:cubicBezTo>
                  <a:cubicBezTo>
                    <a:pt x="50" y="467"/>
                    <a:pt x="50" y="467"/>
                    <a:pt x="50" y="467"/>
                  </a:cubicBezTo>
                  <a:cubicBezTo>
                    <a:pt x="58" y="467"/>
                    <a:pt x="58" y="467"/>
                    <a:pt x="58" y="467"/>
                  </a:cubicBezTo>
                  <a:cubicBezTo>
                    <a:pt x="56" y="464"/>
                    <a:pt x="56" y="464"/>
                    <a:pt x="56" y="464"/>
                  </a:cubicBezTo>
                  <a:cubicBezTo>
                    <a:pt x="60" y="462"/>
                    <a:pt x="60" y="462"/>
                    <a:pt x="60" y="462"/>
                  </a:cubicBezTo>
                  <a:cubicBezTo>
                    <a:pt x="65" y="464"/>
                    <a:pt x="65" y="464"/>
                    <a:pt x="65" y="464"/>
                  </a:cubicBezTo>
                  <a:cubicBezTo>
                    <a:pt x="60" y="466"/>
                    <a:pt x="60" y="466"/>
                    <a:pt x="60" y="466"/>
                  </a:cubicBezTo>
                  <a:cubicBezTo>
                    <a:pt x="64" y="470"/>
                    <a:pt x="64" y="470"/>
                    <a:pt x="64" y="470"/>
                  </a:cubicBezTo>
                  <a:cubicBezTo>
                    <a:pt x="68" y="468"/>
                    <a:pt x="68" y="468"/>
                    <a:pt x="68" y="468"/>
                  </a:cubicBezTo>
                  <a:cubicBezTo>
                    <a:pt x="68" y="468"/>
                    <a:pt x="74" y="471"/>
                    <a:pt x="80" y="471"/>
                  </a:cubicBezTo>
                  <a:cubicBezTo>
                    <a:pt x="85" y="471"/>
                    <a:pt x="88" y="469"/>
                    <a:pt x="92" y="468"/>
                  </a:cubicBezTo>
                  <a:cubicBezTo>
                    <a:pt x="96" y="467"/>
                    <a:pt x="101" y="461"/>
                    <a:pt x="101" y="461"/>
                  </a:cubicBezTo>
                  <a:cubicBezTo>
                    <a:pt x="101" y="468"/>
                    <a:pt x="101" y="468"/>
                    <a:pt x="101" y="468"/>
                  </a:cubicBezTo>
                  <a:cubicBezTo>
                    <a:pt x="124" y="448"/>
                    <a:pt x="124" y="448"/>
                    <a:pt x="124" y="448"/>
                  </a:cubicBezTo>
                  <a:cubicBezTo>
                    <a:pt x="124" y="444"/>
                    <a:pt x="124" y="444"/>
                    <a:pt x="124" y="444"/>
                  </a:cubicBezTo>
                  <a:cubicBezTo>
                    <a:pt x="142" y="430"/>
                    <a:pt x="142" y="430"/>
                    <a:pt x="142" y="430"/>
                  </a:cubicBezTo>
                  <a:cubicBezTo>
                    <a:pt x="141" y="426"/>
                    <a:pt x="141" y="426"/>
                    <a:pt x="141" y="426"/>
                  </a:cubicBezTo>
                  <a:cubicBezTo>
                    <a:pt x="145" y="427"/>
                    <a:pt x="145" y="427"/>
                    <a:pt x="145" y="427"/>
                  </a:cubicBezTo>
                  <a:cubicBezTo>
                    <a:pt x="150" y="421"/>
                    <a:pt x="150" y="421"/>
                    <a:pt x="150" y="421"/>
                  </a:cubicBezTo>
                  <a:cubicBezTo>
                    <a:pt x="146" y="419"/>
                    <a:pt x="146" y="419"/>
                    <a:pt x="146" y="419"/>
                  </a:cubicBezTo>
                  <a:cubicBezTo>
                    <a:pt x="161" y="408"/>
                    <a:pt x="161" y="408"/>
                    <a:pt x="161" y="408"/>
                  </a:cubicBezTo>
                  <a:cubicBezTo>
                    <a:pt x="156" y="401"/>
                    <a:pt x="156" y="401"/>
                    <a:pt x="156" y="401"/>
                  </a:cubicBezTo>
                  <a:cubicBezTo>
                    <a:pt x="159" y="403"/>
                    <a:pt x="159" y="403"/>
                    <a:pt x="159" y="403"/>
                  </a:cubicBezTo>
                  <a:cubicBezTo>
                    <a:pt x="167" y="412"/>
                    <a:pt x="167" y="412"/>
                    <a:pt x="167" y="412"/>
                  </a:cubicBezTo>
                  <a:cubicBezTo>
                    <a:pt x="180" y="408"/>
                    <a:pt x="180" y="408"/>
                    <a:pt x="180" y="408"/>
                  </a:cubicBezTo>
                  <a:cubicBezTo>
                    <a:pt x="181" y="396"/>
                    <a:pt x="181" y="396"/>
                    <a:pt x="181" y="396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88" y="397"/>
                    <a:pt x="188" y="397"/>
                    <a:pt x="188" y="397"/>
                  </a:cubicBezTo>
                  <a:cubicBezTo>
                    <a:pt x="186" y="394"/>
                    <a:pt x="186" y="394"/>
                    <a:pt x="186" y="394"/>
                  </a:cubicBezTo>
                  <a:cubicBezTo>
                    <a:pt x="189" y="394"/>
                    <a:pt x="189" y="394"/>
                    <a:pt x="189" y="394"/>
                  </a:cubicBezTo>
                  <a:cubicBezTo>
                    <a:pt x="188" y="382"/>
                    <a:pt x="188" y="382"/>
                    <a:pt x="188" y="382"/>
                  </a:cubicBezTo>
                  <a:cubicBezTo>
                    <a:pt x="182" y="380"/>
                    <a:pt x="182" y="380"/>
                    <a:pt x="182" y="380"/>
                  </a:cubicBezTo>
                  <a:cubicBezTo>
                    <a:pt x="179" y="373"/>
                    <a:pt x="179" y="373"/>
                    <a:pt x="179" y="373"/>
                  </a:cubicBezTo>
                  <a:cubicBezTo>
                    <a:pt x="183" y="376"/>
                    <a:pt x="183" y="376"/>
                    <a:pt x="183" y="376"/>
                  </a:cubicBezTo>
                  <a:cubicBezTo>
                    <a:pt x="183" y="367"/>
                    <a:pt x="183" y="367"/>
                    <a:pt x="183" y="367"/>
                  </a:cubicBezTo>
                  <a:cubicBezTo>
                    <a:pt x="178" y="362"/>
                    <a:pt x="178" y="362"/>
                    <a:pt x="178" y="362"/>
                  </a:cubicBezTo>
                  <a:cubicBezTo>
                    <a:pt x="181" y="361"/>
                    <a:pt x="181" y="361"/>
                    <a:pt x="181" y="361"/>
                  </a:cubicBezTo>
                  <a:cubicBezTo>
                    <a:pt x="186" y="364"/>
                    <a:pt x="186" y="364"/>
                    <a:pt x="186" y="364"/>
                  </a:cubicBezTo>
                  <a:cubicBezTo>
                    <a:pt x="186" y="376"/>
                    <a:pt x="186" y="376"/>
                    <a:pt x="186" y="376"/>
                  </a:cubicBezTo>
                  <a:cubicBezTo>
                    <a:pt x="186" y="376"/>
                    <a:pt x="191" y="375"/>
                    <a:pt x="192" y="372"/>
                  </a:cubicBezTo>
                  <a:cubicBezTo>
                    <a:pt x="192" y="367"/>
                    <a:pt x="189" y="364"/>
                    <a:pt x="189" y="364"/>
                  </a:cubicBezTo>
                  <a:cubicBezTo>
                    <a:pt x="189" y="364"/>
                    <a:pt x="189" y="358"/>
                    <a:pt x="190" y="353"/>
                  </a:cubicBezTo>
                  <a:cubicBezTo>
                    <a:pt x="190" y="349"/>
                    <a:pt x="197" y="350"/>
                    <a:pt x="199" y="353"/>
                  </a:cubicBezTo>
                  <a:cubicBezTo>
                    <a:pt x="200" y="356"/>
                    <a:pt x="197" y="360"/>
                    <a:pt x="197" y="360"/>
                  </a:cubicBezTo>
                  <a:cubicBezTo>
                    <a:pt x="195" y="355"/>
                    <a:pt x="195" y="355"/>
                    <a:pt x="195" y="355"/>
                  </a:cubicBezTo>
                  <a:cubicBezTo>
                    <a:pt x="193" y="360"/>
                    <a:pt x="193" y="360"/>
                    <a:pt x="193" y="360"/>
                  </a:cubicBezTo>
                  <a:cubicBezTo>
                    <a:pt x="194" y="367"/>
                    <a:pt x="194" y="367"/>
                    <a:pt x="194" y="367"/>
                  </a:cubicBezTo>
                  <a:cubicBezTo>
                    <a:pt x="194" y="379"/>
                    <a:pt x="194" y="379"/>
                    <a:pt x="194" y="379"/>
                  </a:cubicBezTo>
                  <a:cubicBezTo>
                    <a:pt x="192" y="380"/>
                    <a:pt x="192" y="380"/>
                    <a:pt x="192" y="380"/>
                  </a:cubicBezTo>
                  <a:cubicBezTo>
                    <a:pt x="195" y="391"/>
                    <a:pt x="195" y="391"/>
                    <a:pt x="195" y="391"/>
                  </a:cubicBezTo>
                  <a:cubicBezTo>
                    <a:pt x="198" y="389"/>
                    <a:pt x="198" y="389"/>
                    <a:pt x="198" y="389"/>
                  </a:cubicBezTo>
                  <a:cubicBezTo>
                    <a:pt x="199" y="400"/>
                    <a:pt x="199" y="400"/>
                    <a:pt x="199" y="400"/>
                  </a:cubicBezTo>
                  <a:cubicBezTo>
                    <a:pt x="208" y="401"/>
                    <a:pt x="208" y="401"/>
                    <a:pt x="208" y="401"/>
                  </a:cubicBezTo>
                  <a:cubicBezTo>
                    <a:pt x="211" y="399"/>
                    <a:pt x="211" y="399"/>
                    <a:pt x="211" y="399"/>
                  </a:cubicBezTo>
                  <a:cubicBezTo>
                    <a:pt x="212" y="405"/>
                    <a:pt x="212" y="405"/>
                    <a:pt x="212" y="405"/>
                  </a:cubicBezTo>
                  <a:cubicBezTo>
                    <a:pt x="212" y="405"/>
                    <a:pt x="220" y="400"/>
                    <a:pt x="221" y="405"/>
                  </a:cubicBezTo>
                  <a:cubicBezTo>
                    <a:pt x="222" y="410"/>
                    <a:pt x="219" y="419"/>
                    <a:pt x="223" y="419"/>
                  </a:cubicBezTo>
                  <a:cubicBezTo>
                    <a:pt x="227" y="419"/>
                    <a:pt x="228" y="413"/>
                    <a:pt x="230" y="406"/>
                  </a:cubicBezTo>
                  <a:cubicBezTo>
                    <a:pt x="232" y="399"/>
                    <a:pt x="236" y="391"/>
                    <a:pt x="236" y="391"/>
                  </a:cubicBezTo>
                  <a:cubicBezTo>
                    <a:pt x="236" y="391"/>
                    <a:pt x="227" y="373"/>
                    <a:pt x="230" y="371"/>
                  </a:cubicBezTo>
                  <a:cubicBezTo>
                    <a:pt x="232" y="367"/>
                    <a:pt x="238" y="368"/>
                    <a:pt x="238" y="364"/>
                  </a:cubicBezTo>
                  <a:cubicBezTo>
                    <a:pt x="239" y="359"/>
                    <a:pt x="232" y="358"/>
                    <a:pt x="237" y="355"/>
                  </a:cubicBezTo>
                  <a:cubicBezTo>
                    <a:pt x="241" y="351"/>
                    <a:pt x="252" y="357"/>
                    <a:pt x="256" y="345"/>
                  </a:cubicBezTo>
                  <a:cubicBezTo>
                    <a:pt x="259" y="332"/>
                    <a:pt x="255" y="329"/>
                    <a:pt x="256" y="325"/>
                  </a:cubicBezTo>
                  <a:cubicBezTo>
                    <a:pt x="257" y="320"/>
                    <a:pt x="265" y="324"/>
                    <a:pt x="262" y="316"/>
                  </a:cubicBezTo>
                  <a:cubicBezTo>
                    <a:pt x="260" y="309"/>
                    <a:pt x="254" y="295"/>
                    <a:pt x="254" y="295"/>
                  </a:cubicBezTo>
                  <a:cubicBezTo>
                    <a:pt x="252" y="286"/>
                    <a:pt x="252" y="286"/>
                    <a:pt x="252" y="286"/>
                  </a:cubicBezTo>
                  <a:cubicBezTo>
                    <a:pt x="247" y="280"/>
                    <a:pt x="247" y="280"/>
                    <a:pt x="247" y="280"/>
                  </a:cubicBezTo>
                  <a:cubicBezTo>
                    <a:pt x="256" y="277"/>
                    <a:pt x="256" y="277"/>
                    <a:pt x="256" y="277"/>
                  </a:cubicBezTo>
                  <a:cubicBezTo>
                    <a:pt x="256" y="277"/>
                    <a:pt x="264" y="283"/>
                    <a:pt x="266" y="271"/>
                  </a:cubicBezTo>
                  <a:cubicBezTo>
                    <a:pt x="270" y="259"/>
                    <a:pt x="269" y="255"/>
                    <a:pt x="265" y="251"/>
                  </a:cubicBezTo>
                  <a:cubicBezTo>
                    <a:pt x="261" y="248"/>
                    <a:pt x="256" y="245"/>
                    <a:pt x="256" y="245"/>
                  </a:cubicBezTo>
                  <a:cubicBezTo>
                    <a:pt x="246" y="235"/>
                    <a:pt x="246" y="235"/>
                    <a:pt x="246" y="235"/>
                  </a:cubicBezTo>
                  <a:cubicBezTo>
                    <a:pt x="252" y="200"/>
                    <a:pt x="252" y="200"/>
                    <a:pt x="252" y="200"/>
                  </a:cubicBezTo>
                  <a:cubicBezTo>
                    <a:pt x="244" y="177"/>
                    <a:pt x="244" y="177"/>
                    <a:pt x="244" y="177"/>
                  </a:cubicBezTo>
                  <a:cubicBezTo>
                    <a:pt x="247" y="169"/>
                    <a:pt x="247" y="169"/>
                    <a:pt x="247" y="169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8" y="152"/>
                    <a:pt x="248" y="152"/>
                    <a:pt x="248" y="152"/>
                  </a:cubicBezTo>
                  <a:cubicBezTo>
                    <a:pt x="241" y="133"/>
                    <a:pt x="241" y="133"/>
                    <a:pt x="241" y="133"/>
                  </a:cubicBezTo>
                  <a:cubicBezTo>
                    <a:pt x="249" y="122"/>
                    <a:pt x="249" y="122"/>
                    <a:pt x="249" y="122"/>
                  </a:cubicBezTo>
                  <a:cubicBezTo>
                    <a:pt x="246" y="113"/>
                    <a:pt x="246" y="113"/>
                    <a:pt x="246" y="113"/>
                  </a:cubicBezTo>
                  <a:cubicBezTo>
                    <a:pt x="246" y="113"/>
                    <a:pt x="258" y="85"/>
                    <a:pt x="270" y="82"/>
                  </a:cubicBezTo>
                  <a:cubicBezTo>
                    <a:pt x="280" y="79"/>
                    <a:pt x="300" y="85"/>
                    <a:pt x="300" y="85"/>
                  </a:cubicBezTo>
                  <a:cubicBezTo>
                    <a:pt x="305" y="73"/>
                    <a:pt x="305" y="73"/>
                    <a:pt x="305" y="73"/>
                  </a:cubicBezTo>
                  <a:cubicBezTo>
                    <a:pt x="304" y="58"/>
                    <a:pt x="304" y="58"/>
                    <a:pt x="304" y="58"/>
                  </a:cubicBezTo>
                  <a:cubicBezTo>
                    <a:pt x="290" y="48"/>
                    <a:pt x="290" y="48"/>
                    <a:pt x="290" y="48"/>
                  </a:cubicBezTo>
                  <a:cubicBezTo>
                    <a:pt x="309" y="16"/>
                    <a:pt x="309" y="16"/>
                    <a:pt x="309" y="16"/>
                  </a:cubicBezTo>
                  <a:cubicBezTo>
                    <a:pt x="310" y="6"/>
                    <a:pt x="310" y="6"/>
                    <a:pt x="310" y="6"/>
                  </a:cubicBezTo>
                  <a:cubicBezTo>
                    <a:pt x="314" y="1"/>
                    <a:pt x="314" y="1"/>
                    <a:pt x="314" y="1"/>
                  </a:cubicBezTo>
                  <a:lnTo>
                    <a:pt x="314" y="0"/>
                  </a:lnTo>
                  <a:close/>
                  <a:moveTo>
                    <a:pt x="19" y="334"/>
                  </a:moveTo>
                  <a:cubicBezTo>
                    <a:pt x="16" y="337"/>
                    <a:pt x="19" y="338"/>
                    <a:pt x="20" y="337"/>
                  </a:cubicBezTo>
                  <a:cubicBezTo>
                    <a:pt x="23" y="335"/>
                    <a:pt x="22" y="331"/>
                    <a:pt x="19" y="334"/>
                  </a:cubicBezTo>
                  <a:close/>
                  <a:moveTo>
                    <a:pt x="6" y="254"/>
                  </a:moveTo>
                  <a:cubicBezTo>
                    <a:pt x="9" y="254"/>
                    <a:pt x="10" y="253"/>
                    <a:pt x="7" y="252"/>
                  </a:cubicBezTo>
                  <a:cubicBezTo>
                    <a:pt x="3" y="252"/>
                    <a:pt x="4" y="254"/>
                    <a:pt x="6" y="254"/>
                  </a:cubicBezTo>
                  <a:close/>
                  <a:moveTo>
                    <a:pt x="15" y="359"/>
                  </a:moveTo>
                  <a:cubicBezTo>
                    <a:pt x="17" y="357"/>
                    <a:pt x="17" y="357"/>
                    <a:pt x="17" y="357"/>
                  </a:cubicBezTo>
                  <a:cubicBezTo>
                    <a:pt x="15" y="353"/>
                    <a:pt x="15" y="353"/>
                    <a:pt x="15" y="353"/>
                  </a:cubicBezTo>
                  <a:cubicBezTo>
                    <a:pt x="15" y="349"/>
                    <a:pt x="15" y="349"/>
                    <a:pt x="15" y="349"/>
                  </a:cubicBezTo>
                  <a:cubicBezTo>
                    <a:pt x="11" y="347"/>
                    <a:pt x="11" y="347"/>
                    <a:pt x="11" y="347"/>
                  </a:cubicBezTo>
                  <a:cubicBezTo>
                    <a:pt x="11" y="348"/>
                    <a:pt x="11" y="348"/>
                    <a:pt x="11" y="348"/>
                  </a:cubicBezTo>
                  <a:cubicBezTo>
                    <a:pt x="11" y="348"/>
                    <a:pt x="10" y="349"/>
                    <a:pt x="9" y="351"/>
                  </a:cubicBezTo>
                  <a:cubicBezTo>
                    <a:pt x="8" y="353"/>
                    <a:pt x="12" y="355"/>
                    <a:pt x="12" y="355"/>
                  </a:cubicBezTo>
                  <a:cubicBezTo>
                    <a:pt x="9" y="358"/>
                    <a:pt x="9" y="358"/>
                    <a:pt x="9" y="358"/>
                  </a:cubicBezTo>
                  <a:cubicBezTo>
                    <a:pt x="9" y="364"/>
                    <a:pt x="9" y="364"/>
                    <a:pt x="9" y="364"/>
                  </a:cubicBezTo>
                  <a:cubicBezTo>
                    <a:pt x="13" y="363"/>
                    <a:pt x="13" y="363"/>
                    <a:pt x="13" y="363"/>
                  </a:cubicBezTo>
                  <a:cubicBezTo>
                    <a:pt x="10" y="358"/>
                    <a:pt x="10" y="358"/>
                    <a:pt x="10" y="358"/>
                  </a:cubicBezTo>
                  <a:cubicBezTo>
                    <a:pt x="14" y="355"/>
                    <a:pt x="14" y="355"/>
                    <a:pt x="14" y="355"/>
                  </a:cubicBezTo>
                  <a:cubicBezTo>
                    <a:pt x="15" y="355"/>
                    <a:pt x="15" y="355"/>
                    <a:pt x="15" y="355"/>
                  </a:cubicBezTo>
                  <a:cubicBezTo>
                    <a:pt x="14" y="357"/>
                    <a:pt x="14" y="357"/>
                    <a:pt x="14" y="357"/>
                  </a:cubicBezTo>
                  <a:lnTo>
                    <a:pt x="15" y="359"/>
                  </a:lnTo>
                  <a:close/>
                  <a:moveTo>
                    <a:pt x="6" y="271"/>
                  </a:moveTo>
                  <a:cubicBezTo>
                    <a:pt x="7" y="271"/>
                    <a:pt x="7" y="271"/>
                    <a:pt x="7" y="271"/>
                  </a:cubicBezTo>
                  <a:cubicBezTo>
                    <a:pt x="8" y="267"/>
                    <a:pt x="8" y="267"/>
                    <a:pt x="8" y="267"/>
                  </a:cubicBezTo>
                  <a:cubicBezTo>
                    <a:pt x="7" y="267"/>
                    <a:pt x="7" y="267"/>
                    <a:pt x="7" y="267"/>
                  </a:cubicBezTo>
                  <a:lnTo>
                    <a:pt x="6" y="271"/>
                  </a:lnTo>
                  <a:close/>
                  <a:moveTo>
                    <a:pt x="16" y="341"/>
                  </a:moveTo>
                  <a:cubicBezTo>
                    <a:pt x="16" y="344"/>
                    <a:pt x="16" y="344"/>
                    <a:pt x="16" y="344"/>
                  </a:cubicBezTo>
                  <a:cubicBezTo>
                    <a:pt x="14" y="345"/>
                    <a:pt x="14" y="345"/>
                    <a:pt x="14" y="345"/>
                  </a:cubicBezTo>
                  <a:cubicBezTo>
                    <a:pt x="14" y="345"/>
                    <a:pt x="16" y="353"/>
                    <a:pt x="20" y="353"/>
                  </a:cubicBezTo>
                  <a:cubicBezTo>
                    <a:pt x="26" y="353"/>
                    <a:pt x="22" y="344"/>
                    <a:pt x="22" y="344"/>
                  </a:cubicBezTo>
                  <a:cubicBezTo>
                    <a:pt x="17" y="341"/>
                    <a:pt x="17" y="341"/>
                    <a:pt x="17" y="341"/>
                  </a:cubicBezTo>
                  <a:lnTo>
                    <a:pt x="16" y="341"/>
                  </a:lnTo>
                  <a:close/>
                  <a:moveTo>
                    <a:pt x="25" y="352"/>
                  </a:moveTo>
                  <a:cubicBezTo>
                    <a:pt x="29" y="357"/>
                    <a:pt x="29" y="357"/>
                    <a:pt x="29" y="357"/>
                  </a:cubicBezTo>
                  <a:cubicBezTo>
                    <a:pt x="33" y="355"/>
                    <a:pt x="33" y="355"/>
                    <a:pt x="33" y="355"/>
                  </a:cubicBezTo>
                  <a:cubicBezTo>
                    <a:pt x="27" y="350"/>
                    <a:pt x="27" y="350"/>
                    <a:pt x="27" y="350"/>
                  </a:cubicBezTo>
                  <a:lnTo>
                    <a:pt x="25" y="352"/>
                  </a:lnTo>
                  <a:close/>
                  <a:moveTo>
                    <a:pt x="28" y="310"/>
                  </a:moveTo>
                  <a:cubicBezTo>
                    <a:pt x="32" y="308"/>
                    <a:pt x="32" y="308"/>
                    <a:pt x="32" y="308"/>
                  </a:cubicBezTo>
                  <a:cubicBezTo>
                    <a:pt x="34" y="297"/>
                    <a:pt x="34" y="297"/>
                    <a:pt x="34" y="297"/>
                  </a:cubicBezTo>
                  <a:cubicBezTo>
                    <a:pt x="33" y="296"/>
                    <a:pt x="33" y="296"/>
                    <a:pt x="33" y="296"/>
                  </a:cubicBezTo>
                  <a:cubicBezTo>
                    <a:pt x="29" y="301"/>
                    <a:pt x="29" y="301"/>
                    <a:pt x="29" y="301"/>
                  </a:cubicBezTo>
                  <a:cubicBezTo>
                    <a:pt x="29" y="301"/>
                    <a:pt x="28" y="301"/>
                    <a:pt x="26" y="302"/>
                  </a:cubicBezTo>
                  <a:cubicBezTo>
                    <a:pt x="24" y="302"/>
                    <a:pt x="24" y="304"/>
                    <a:pt x="24" y="304"/>
                  </a:cubicBezTo>
                  <a:lnTo>
                    <a:pt x="28" y="310"/>
                  </a:lnTo>
                  <a:close/>
                  <a:moveTo>
                    <a:pt x="7" y="280"/>
                  </a:moveTo>
                  <a:cubicBezTo>
                    <a:pt x="10" y="283"/>
                    <a:pt x="10" y="283"/>
                    <a:pt x="10" y="283"/>
                  </a:cubicBezTo>
                  <a:cubicBezTo>
                    <a:pt x="9" y="278"/>
                    <a:pt x="9" y="278"/>
                    <a:pt x="9" y="278"/>
                  </a:cubicBezTo>
                  <a:lnTo>
                    <a:pt x="7" y="280"/>
                  </a:lnTo>
                  <a:close/>
                  <a:moveTo>
                    <a:pt x="10" y="329"/>
                  </a:moveTo>
                  <a:cubicBezTo>
                    <a:pt x="11" y="331"/>
                    <a:pt x="11" y="331"/>
                    <a:pt x="11" y="331"/>
                  </a:cubicBezTo>
                  <a:cubicBezTo>
                    <a:pt x="12" y="331"/>
                    <a:pt x="12" y="331"/>
                    <a:pt x="12" y="331"/>
                  </a:cubicBezTo>
                  <a:cubicBezTo>
                    <a:pt x="14" y="334"/>
                    <a:pt x="14" y="334"/>
                    <a:pt x="14" y="334"/>
                  </a:cubicBezTo>
                  <a:cubicBezTo>
                    <a:pt x="12" y="336"/>
                    <a:pt x="12" y="336"/>
                    <a:pt x="12" y="336"/>
                  </a:cubicBezTo>
                  <a:cubicBezTo>
                    <a:pt x="15" y="337"/>
                    <a:pt x="15" y="337"/>
                    <a:pt x="15" y="337"/>
                  </a:cubicBezTo>
                  <a:cubicBezTo>
                    <a:pt x="16" y="333"/>
                    <a:pt x="16" y="333"/>
                    <a:pt x="16" y="333"/>
                  </a:cubicBezTo>
                  <a:cubicBezTo>
                    <a:pt x="12" y="328"/>
                    <a:pt x="12" y="328"/>
                    <a:pt x="12" y="328"/>
                  </a:cubicBezTo>
                  <a:lnTo>
                    <a:pt x="10" y="329"/>
                  </a:lnTo>
                  <a:close/>
                  <a:moveTo>
                    <a:pt x="9" y="290"/>
                  </a:moveTo>
                  <a:cubicBezTo>
                    <a:pt x="8" y="290"/>
                    <a:pt x="8" y="290"/>
                    <a:pt x="8" y="290"/>
                  </a:cubicBezTo>
                  <a:cubicBezTo>
                    <a:pt x="8" y="290"/>
                    <a:pt x="10" y="294"/>
                    <a:pt x="11" y="295"/>
                  </a:cubicBezTo>
                  <a:cubicBezTo>
                    <a:pt x="12" y="296"/>
                    <a:pt x="14" y="298"/>
                    <a:pt x="14" y="298"/>
                  </a:cubicBezTo>
                  <a:cubicBezTo>
                    <a:pt x="14" y="298"/>
                    <a:pt x="15" y="296"/>
                    <a:pt x="13" y="294"/>
                  </a:cubicBezTo>
                  <a:cubicBezTo>
                    <a:pt x="12" y="292"/>
                    <a:pt x="9" y="290"/>
                    <a:pt x="9" y="290"/>
                  </a:cubicBezTo>
                  <a:close/>
                  <a:moveTo>
                    <a:pt x="13" y="340"/>
                  </a:moveTo>
                  <a:cubicBezTo>
                    <a:pt x="11" y="337"/>
                    <a:pt x="11" y="337"/>
                    <a:pt x="11" y="337"/>
                  </a:cubicBezTo>
                  <a:cubicBezTo>
                    <a:pt x="8" y="340"/>
                    <a:pt x="8" y="340"/>
                    <a:pt x="8" y="340"/>
                  </a:cubicBezTo>
                  <a:cubicBezTo>
                    <a:pt x="9" y="342"/>
                    <a:pt x="9" y="342"/>
                    <a:pt x="9" y="342"/>
                  </a:cubicBezTo>
                  <a:lnTo>
                    <a:pt x="13" y="340"/>
                  </a:lnTo>
                  <a:close/>
                  <a:moveTo>
                    <a:pt x="9" y="324"/>
                  </a:moveTo>
                  <a:cubicBezTo>
                    <a:pt x="11" y="325"/>
                    <a:pt x="13" y="325"/>
                    <a:pt x="13" y="325"/>
                  </a:cubicBezTo>
                  <a:cubicBezTo>
                    <a:pt x="11" y="320"/>
                    <a:pt x="11" y="320"/>
                    <a:pt x="11" y="320"/>
                  </a:cubicBezTo>
                  <a:cubicBezTo>
                    <a:pt x="13" y="318"/>
                    <a:pt x="13" y="318"/>
                    <a:pt x="13" y="318"/>
                  </a:cubicBezTo>
                  <a:cubicBezTo>
                    <a:pt x="10" y="310"/>
                    <a:pt x="10" y="310"/>
                    <a:pt x="10" y="310"/>
                  </a:cubicBezTo>
                  <a:cubicBezTo>
                    <a:pt x="9" y="313"/>
                    <a:pt x="9" y="313"/>
                    <a:pt x="9" y="313"/>
                  </a:cubicBezTo>
                  <a:cubicBezTo>
                    <a:pt x="11" y="317"/>
                    <a:pt x="11" y="317"/>
                    <a:pt x="11" y="317"/>
                  </a:cubicBezTo>
                  <a:cubicBezTo>
                    <a:pt x="7" y="318"/>
                    <a:pt x="7" y="318"/>
                    <a:pt x="7" y="318"/>
                  </a:cubicBezTo>
                  <a:cubicBezTo>
                    <a:pt x="7" y="318"/>
                    <a:pt x="7" y="322"/>
                    <a:pt x="9" y="324"/>
                  </a:cubicBezTo>
                  <a:close/>
                  <a:moveTo>
                    <a:pt x="7" y="286"/>
                  </a:moveTo>
                  <a:cubicBezTo>
                    <a:pt x="11" y="289"/>
                    <a:pt x="11" y="289"/>
                    <a:pt x="11" y="289"/>
                  </a:cubicBezTo>
                  <a:cubicBezTo>
                    <a:pt x="9" y="284"/>
                    <a:pt x="9" y="284"/>
                    <a:pt x="9" y="284"/>
                  </a:cubicBezTo>
                  <a:lnTo>
                    <a:pt x="7" y="286"/>
                  </a:lnTo>
                  <a:close/>
                  <a:moveTo>
                    <a:pt x="11" y="301"/>
                  </a:moveTo>
                  <a:cubicBezTo>
                    <a:pt x="12" y="301"/>
                    <a:pt x="16" y="303"/>
                    <a:pt x="16" y="303"/>
                  </a:cubicBezTo>
                  <a:cubicBezTo>
                    <a:pt x="16" y="301"/>
                    <a:pt x="16" y="301"/>
                    <a:pt x="16" y="301"/>
                  </a:cubicBezTo>
                  <a:cubicBezTo>
                    <a:pt x="16" y="301"/>
                    <a:pt x="11" y="298"/>
                    <a:pt x="10" y="298"/>
                  </a:cubicBezTo>
                  <a:cubicBezTo>
                    <a:pt x="9" y="298"/>
                    <a:pt x="10" y="300"/>
                    <a:pt x="11" y="301"/>
                  </a:cubicBez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55" name="Germany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3241677" y="2535469"/>
              <a:ext cx="1077292" cy="1453205"/>
            </a:xfrm>
            <a:custGeom>
              <a:avLst/>
              <a:gdLst/>
              <a:ahLst/>
              <a:cxnLst>
                <a:cxn ang="0">
                  <a:pos x="296" y="88"/>
                </a:cxn>
                <a:cxn ang="0">
                  <a:pos x="316" y="94"/>
                </a:cxn>
                <a:cxn ang="0">
                  <a:pos x="301" y="195"/>
                </a:cxn>
                <a:cxn ang="0">
                  <a:pos x="291" y="184"/>
                </a:cxn>
                <a:cxn ang="0">
                  <a:pos x="772" y="96"/>
                </a:cxn>
                <a:cxn ang="0">
                  <a:pos x="777" y="96"/>
                </a:cxn>
                <a:cxn ang="0">
                  <a:pos x="793" y="138"/>
                </a:cxn>
                <a:cxn ang="0">
                  <a:pos x="821" y="130"/>
                </a:cxn>
                <a:cxn ang="0">
                  <a:pos x="775" y="70"/>
                </a:cxn>
                <a:cxn ang="0">
                  <a:pos x="783" y="91"/>
                </a:cxn>
                <a:cxn ang="0">
                  <a:pos x="847" y="179"/>
                </a:cxn>
                <a:cxn ang="0">
                  <a:pos x="834" y="171"/>
                </a:cxn>
                <a:cxn ang="0">
                  <a:pos x="596" y="180"/>
                </a:cxn>
                <a:cxn ang="0">
                  <a:pos x="550" y="109"/>
                </a:cxn>
                <a:cxn ang="0">
                  <a:pos x="749" y="104"/>
                </a:cxn>
                <a:cxn ang="0">
                  <a:pos x="146" y="231"/>
                </a:cxn>
                <a:cxn ang="0">
                  <a:pos x="210" y="221"/>
                </a:cxn>
                <a:cxn ang="0">
                  <a:pos x="972" y="618"/>
                </a:cxn>
                <a:cxn ang="0">
                  <a:pos x="928" y="434"/>
                </a:cxn>
                <a:cxn ang="0">
                  <a:pos x="853" y="221"/>
                </a:cxn>
                <a:cxn ang="0">
                  <a:pos x="788" y="151"/>
                </a:cxn>
                <a:cxn ang="0">
                  <a:pos x="689" y="130"/>
                </a:cxn>
                <a:cxn ang="0">
                  <a:pos x="656" y="158"/>
                </a:cxn>
                <a:cxn ang="0">
                  <a:pos x="575" y="200"/>
                </a:cxn>
                <a:cxn ang="0">
                  <a:pos x="550" y="161"/>
                </a:cxn>
                <a:cxn ang="0">
                  <a:pos x="464" y="130"/>
                </a:cxn>
                <a:cxn ang="0">
                  <a:pos x="397" y="47"/>
                </a:cxn>
                <a:cxn ang="0">
                  <a:pos x="348" y="94"/>
                </a:cxn>
                <a:cxn ang="0">
                  <a:pos x="332" y="158"/>
                </a:cxn>
                <a:cxn ang="0">
                  <a:pos x="384" y="221"/>
                </a:cxn>
                <a:cxn ang="0">
                  <a:pos x="272" y="255"/>
                </a:cxn>
                <a:cxn ang="0">
                  <a:pos x="174" y="231"/>
                </a:cxn>
                <a:cxn ang="0">
                  <a:pos x="148" y="374"/>
                </a:cxn>
                <a:cxn ang="0">
                  <a:pos x="102" y="532"/>
                </a:cxn>
                <a:cxn ang="0">
                  <a:pos x="37" y="590"/>
                </a:cxn>
                <a:cxn ang="0">
                  <a:pos x="24" y="709"/>
                </a:cxn>
                <a:cxn ang="0">
                  <a:pos x="21" y="841"/>
                </a:cxn>
                <a:cxn ang="0">
                  <a:pos x="76" y="992"/>
                </a:cxn>
                <a:cxn ang="0">
                  <a:pos x="153" y="1005"/>
                </a:cxn>
                <a:cxn ang="0">
                  <a:pos x="195" y="1104"/>
                </a:cxn>
                <a:cxn ang="0">
                  <a:pos x="213" y="1285"/>
                </a:cxn>
                <a:cxn ang="0">
                  <a:pos x="283" y="1249"/>
                </a:cxn>
                <a:cxn ang="0">
                  <a:pos x="417" y="1285"/>
                </a:cxn>
                <a:cxn ang="0">
                  <a:pos x="503" y="1291"/>
                </a:cxn>
                <a:cxn ang="0">
                  <a:pos x="599" y="1306"/>
                </a:cxn>
                <a:cxn ang="0">
                  <a:pos x="762" y="1267"/>
                </a:cxn>
                <a:cxn ang="0">
                  <a:pos x="757" y="1189"/>
                </a:cxn>
                <a:cxn ang="0">
                  <a:pos x="824" y="1031"/>
                </a:cxn>
                <a:cxn ang="0">
                  <a:pos x="720" y="880"/>
                </a:cxn>
                <a:cxn ang="0">
                  <a:pos x="736" y="800"/>
                </a:cxn>
                <a:cxn ang="0">
                  <a:pos x="902" y="712"/>
                </a:cxn>
                <a:cxn ang="0">
                  <a:pos x="967" y="704"/>
                </a:cxn>
                <a:cxn ang="0">
                  <a:pos x="138" y="234"/>
                </a:cxn>
                <a:cxn ang="0">
                  <a:pos x="239" y="216"/>
                </a:cxn>
                <a:cxn ang="0">
                  <a:pos x="278" y="68"/>
                </a:cxn>
                <a:cxn ang="0">
                  <a:pos x="280" y="49"/>
                </a:cxn>
                <a:cxn ang="0">
                  <a:pos x="291" y="26"/>
                </a:cxn>
                <a:cxn ang="0">
                  <a:pos x="296" y="0"/>
                </a:cxn>
                <a:cxn ang="0">
                  <a:pos x="265" y="229"/>
                </a:cxn>
                <a:cxn ang="0">
                  <a:pos x="241" y="151"/>
                </a:cxn>
              </a:cxnLst>
              <a:rect l="0" t="0" r="r" b="b"/>
              <a:pathLst>
                <a:path w="987" h="1337">
                  <a:moveTo>
                    <a:pt x="285" y="1267"/>
                  </a:moveTo>
                  <a:cubicBezTo>
                    <a:pt x="293" y="1267"/>
                    <a:pt x="293" y="1267"/>
                    <a:pt x="293" y="1267"/>
                  </a:cubicBezTo>
                  <a:cubicBezTo>
                    <a:pt x="293" y="1262"/>
                    <a:pt x="293" y="1262"/>
                    <a:pt x="293" y="1262"/>
                  </a:cubicBezTo>
                  <a:cubicBezTo>
                    <a:pt x="288" y="1262"/>
                    <a:pt x="288" y="1262"/>
                    <a:pt x="288" y="1262"/>
                  </a:cubicBezTo>
                  <a:cubicBezTo>
                    <a:pt x="285" y="1267"/>
                    <a:pt x="285" y="1267"/>
                    <a:pt x="285" y="1267"/>
                  </a:cubicBezTo>
                  <a:close/>
                  <a:moveTo>
                    <a:pt x="296" y="94"/>
                  </a:moveTo>
                  <a:cubicBezTo>
                    <a:pt x="298" y="91"/>
                    <a:pt x="298" y="88"/>
                    <a:pt x="296" y="88"/>
                  </a:cubicBezTo>
                  <a:cubicBezTo>
                    <a:pt x="283" y="91"/>
                    <a:pt x="301" y="96"/>
                    <a:pt x="296" y="94"/>
                  </a:cubicBezTo>
                  <a:close/>
                  <a:moveTo>
                    <a:pt x="319" y="101"/>
                  </a:moveTo>
                  <a:cubicBezTo>
                    <a:pt x="322" y="101"/>
                    <a:pt x="322" y="99"/>
                    <a:pt x="322" y="99"/>
                  </a:cubicBezTo>
                  <a:cubicBezTo>
                    <a:pt x="319" y="99"/>
                    <a:pt x="316" y="101"/>
                    <a:pt x="319" y="101"/>
                  </a:cubicBezTo>
                  <a:close/>
                  <a:moveTo>
                    <a:pt x="316" y="94"/>
                  </a:moveTo>
                  <a:cubicBezTo>
                    <a:pt x="319" y="91"/>
                    <a:pt x="322" y="91"/>
                    <a:pt x="319" y="86"/>
                  </a:cubicBezTo>
                  <a:cubicBezTo>
                    <a:pt x="314" y="83"/>
                    <a:pt x="298" y="101"/>
                    <a:pt x="316" y="94"/>
                  </a:cubicBezTo>
                  <a:close/>
                  <a:moveTo>
                    <a:pt x="314" y="68"/>
                  </a:moveTo>
                  <a:cubicBezTo>
                    <a:pt x="311" y="70"/>
                    <a:pt x="309" y="70"/>
                    <a:pt x="306" y="70"/>
                  </a:cubicBezTo>
                  <a:cubicBezTo>
                    <a:pt x="311" y="78"/>
                    <a:pt x="311" y="70"/>
                    <a:pt x="314" y="68"/>
                  </a:cubicBezTo>
                  <a:close/>
                  <a:moveTo>
                    <a:pt x="296" y="83"/>
                  </a:moveTo>
                  <a:cubicBezTo>
                    <a:pt x="296" y="81"/>
                    <a:pt x="293" y="81"/>
                    <a:pt x="293" y="83"/>
                  </a:cubicBezTo>
                  <a:cubicBezTo>
                    <a:pt x="293" y="88"/>
                    <a:pt x="296" y="83"/>
                    <a:pt x="296" y="83"/>
                  </a:cubicBezTo>
                  <a:close/>
                  <a:moveTo>
                    <a:pt x="301" y="195"/>
                  </a:moveTo>
                  <a:cubicBezTo>
                    <a:pt x="306" y="195"/>
                    <a:pt x="301" y="192"/>
                    <a:pt x="301" y="192"/>
                  </a:cubicBezTo>
                  <a:cubicBezTo>
                    <a:pt x="296" y="192"/>
                    <a:pt x="296" y="195"/>
                    <a:pt x="301" y="195"/>
                  </a:cubicBezTo>
                  <a:close/>
                  <a:moveTo>
                    <a:pt x="301" y="101"/>
                  </a:moveTo>
                  <a:cubicBezTo>
                    <a:pt x="301" y="104"/>
                    <a:pt x="306" y="101"/>
                    <a:pt x="306" y="101"/>
                  </a:cubicBezTo>
                  <a:cubicBezTo>
                    <a:pt x="306" y="96"/>
                    <a:pt x="301" y="99"/>
                    <a:pt x="301" y="101"/>
                  </a:cubicBezTo>
                  <a:close/>
                  <a:moveTo>
                    <a:pt x="296" y="187"/>
                  </a:moveTo>
                  <a:cubicBezTo>
                    <a:pt x="298" y="184"/>
                    <a:pt x="291" y="184"/>
                    <a:pt x="291" y="184"/>
                  </a:cubicBezTo>
                  <a:cubicBezTo>
                    <a:pt x="288" y="182"/>
                    <a:pt x="293" y="200"/>
                    <a:pt x="296" y="187"/>
                  </a:cubicBezTo>
                  <a:close/>
                  <a:moveTo>
                    <a:pt x="298" y="107"/>
                  </a:moveTo>
                  <a:cubicBezTo>
                    <a:pt x="298" y="107"/>
                    <a:pt x="298" y="104"/>
                    <a:pt x="296" y="101"/>
                  </a:cubicBezTo>
                  <a:cubicBezTo>
                    <a:pt x="291" y="96"/>
                    <a:pt x="293" y="109"/>
                    <a:pt x="298" y="107"/>
                  </a:cubicBezTo>
                  <a:close/>
                  <a:moveTo>
                    <a:pt x="772" y="96"/>
                  </a:moveTo>
                  <a:cubicBezTo>
                    <a:pt x="765" y="91"/>
                    <a:pt x="765" y="99"/>
                    <a:pt x="759" y="101"/>
                  </a:cubicBezTo>
                  <a:cubicBezTo>
                    <a:pt x="762" y="101"/>
                    <a:pt x="767" y="99"/>
                    <a:pt x="772" y="96"/>
                  </a:cubicBezTo>
                  <a:close/>
                  <a:moveTo>
                    <a:pt x="845" y="135"/>
                  </a:moveTo>
                  <a:cubicBezTo>
                    <a:pt x="842" y="132"/>
                    <a:pt x="842" y="132"/>
                    <a:pt x="840" y="135"/>
                  </a:cubicBezTo>
                  <a:cubicBezTo>
                    <a:pt x="840" y="140"/>
                    <a:pt x="842" y="135"/>
                    <a:pt x="845" y="135"/>
                  </a:cubicBezTo>
                  <a:close/>
                  <a:moveTo>
                    <a:pt x="759" y="75"/>
                  </a:moveTo>
                  <a:cubicBezTo>
                    <a:pt x="752" y="68"/>
                    <a:pt x="754" y="96"/>
                    <a:pt x="754" y="99"/>
                  </a:cubicBezTo>
                  <a:cubicBezTo>
                    <a:pt x="757" y="94"/>
                    <a:pt x="759" y="75"/>
                    <a:pt x="759" y="75"/>
                  </a:cubicBezTo>
                  <a:close/>
                  <a:moveTo>
                    <a:pt x="777" y="96"/>
                  </a:moveTo>
                  <a:cubicBezTo>
                    <a:pt x="777" y="99"/>
                    <a:pt x="762" y="101"/>
                    <a:pt x="765" y="104"/>
                  </a:cubicBezTo>
                  <a:cubicBezTo>
                    <a:pt x="765" y="107"/>
                    <a:pt x="775" y="101"/>
                    <a:pt x="775" y="107"/>
                  </a:cubicBezTo>
                  <a:cubicBezTo>
                    <a:pt x="775" y="112"/>
                    <a:pt x="777" y="117"/>
                    <a:pt x="767" y="117"/>
                  </a:cubicBezTo>
                  <a:cubicBezTo>
                    <a:pt x="759" y="117"/>
                    <a:pt x="759" y="125"/>
                    <a:pt x="762" y="127"/>
                  </a:cubicBezTo>
                  <a:cubicBezTo>
                    <a:pt x="765" y="130"/>
                    <a:pt x="780" y="135"/>
                    <a:pt x="783" y="135"/>
                  </a:cubicBezTo>
                  <a:cubicBezTo>
                    <a:pt x="785" y="138"/>
                    <a:pt x="783" y="138"/>
                    <a:pt x="783" y="138"/>
                  </a:cubicBezTo>
                  <a:cubicBezTo>
                    <a:pt x="785" y="140"/>
                    <a:pt x="793" y="140"/>
                    <a:pt x="793" y="138"/>
                  </a:cubicBezTo>
                  <a:cubicBezTo>
                    <a:pt x="793" y="132"/>
                    <a:pt x="788" y="138"/>
                    <a:pt x="788" y="132"/>
                  </a:cubicBezTo>
                  <a:cubicBezTo>
                    <a:pt x="788" y="127"/>
                    <a:pt x="798" y="127"/>
                    <a:pt x="793" y="122"/>
                  </a:cubicBezTo>
                  <a:cubicBezTo>
                    <a:pt x="796" y="122"/>
                    <a:pt x="816" y="117"/>
                    <a:pt x="816" y="120"/>
                  </a:cubicBezTo>
                  <a:cubicBezTo>
                    <a:pt x="816" y="120"/>
                    <a:pt x="809" y="122"/>
                    <a:pt x="809" y="125"/>
                  </a:cubicBezTo>
                  <a:cubicBezTo>
                    <a:pt x="814" y="122"/>
                    <a:pt x="816" y="122"/>
                    <a:pt x="819" y="122"/>
                  </a:cubicBezTo>
                  <a:cubicBezTo>
                    <a:pt x="814" y="127"/>
                    <a:pt x="814" y="127"/>
                    <a:pt x="814" y="127"/>
                  </a:cubicBezTo>
                  <a:cubicBezTo>
                    <a:pt x="816" y="127"/>
                    <a:pt x="821" y="130"/>
                    <a:pt x="821" y="130"/>
                  </a:cubicBezTo>
                  <a:cubicBezTo>
                    <a:pt x="821" y="127"/>
                    <a:pt x="827" y="120"/>
                    <a:pt x="827" y="120"/>
                  </a:cubicBezTo>
                  <a:cubicBezTo>
                    <a:pt x="827" y="112"/>
                    <a:pt x="806" y="107"/>
                    <a:pt x="806" y="101"/>
                  </a:cubicBezTo>
                  <a:cubicBezTo>
                    <a:pt x="803" y="91"/>
                    <a:pt x="829" y="70"/>
                    <a:pt x="798" y="81"/>
                  </a:cubicBezTo>
                  <a:cubicBezTo>
                    <a:pt x="796" y="81"/>
                    <a:pt x="788" y="75"/>
                    <a:pt x="788" y="68"/>
                  </a:cubicBezTo>
                  <a:cubicBezTo>
                    <a:pt x="788" y="65"/>
                    <a:pt x="798" y="60"/>
                    <a:pt x="788" y="60"/>
                  </a:cubicBezTo>
                  <a:cubicBezTo>
                    <a:pt x="783" y="60"/>
                    <a:pt x="757" y="78"/>
                    <a:pt x="765" y="83"/>
                  </a:cubicBezTo>
                  <a:cubicBezTo>
                    <a:pt x="767" y="86"/>
                    <a:pt x="775" y="70"/>
                    <a:pt x="775" y="70"/>
                  </a:cubicBezTo>
                  <a:cubicBezTo>
                    <a:pt x="780" y="68"/>
                    <a:pt x="775" y="83"/>
                    <a:pt x="775" y="83"/>
                  </a:cubicBezTo>
                  <a:cubicBezTo>
                    <a:pt x="780" y="83"/>
                    <a:pt x="783" y="75"/>
                    <a:pt x="785" y="75"/>
                  </a:cubicBezTo>
                  <a:cubicBezTo>
                    <a:pt x="785" y="75"/>
                    <a:pt x="798" y="88"/>
                    <a:pt x="798" y="86"/>
                  </a:cubicBezTo>
                  <a:cubicBezTo>
                    <a:pt x="798" y="109"/>
                    <a:pt x="790" y="83"/>
                    <a:pt x="788" y="83"/>
                  </a:cubicBezTo>
                  <a:cubicBezTo>
                    <a:pt x="785" y="86"/>
                    <a:pt x="788" y="88"/>
                    <a:pt x="785" y="88"/>
                  </a:cubicBezTo>
                  <a:cubicBezTo>
                    <a:pt x="785" y="88"/>
                    <a:pt x="788" y="81"/>
                    <a:pt x="785" y="81"/>
                  </a:cubicBezTo>
                  <a:cubicBezTo>
                    <a:pt x="780" y="78"/>
                    <a:pt x="780" y="88"/>
                    <a:pt x="783" y="91"/>
                  </a:cubicBezTo>
                  <a:cubicBezTo>
                    <a:pt x="780" y="88"/>
                    <a:pt x="762" y="81"/>
                    <a:pt x="762" y="88"/>
                  </a:cubicBezTo>
                  <a:cubicBezTo>
                    <a:pt x="762" y="94"/>
                    <a:pt x="775" y="91"/>
                    <a:pt x="777" y="96"/>
                  </a:cubicBezTo>
                  <a:close/>
                  <a:moveTo>
                    <a:pt x="834" y="171"/>
                  </a:moveTo>
                  <a:cubicBezTo>
                    <a:pt x="837" y="174"/>
                    <a:pt x="840" y="174"/>
                    <a:pt x="840" y="177"/>
                  </a:cubicBezTo>
                  <a:cubicBezTo>
                    <a:pt x="842" y="169"/>
                    <a:pt x="860" y="171"/>
                    <a:pt x="858" y="187"/>
                  </a:cubicBezTo>
                  <a:cubicBezTo>
                    <a:pt x="850" y="184"/>
                    <a:pt x="853" y="187"/>
                    <a:pt x="847" y="187"/>
                  </a:cubicBezTo>
                  <a:cubicBezTo>
                    <a:pt x="847" y="179"/>
                    <a:pt x="847" y="179"/>
                    <a:pt x="847" y="179"/>
                  </a:cubicBezTo>
                  <a:cubicBezTo>
                    <a:pt x="842" y="187"/>
                    <a:pt x="850" y="195"/>
                    <a:pt x="837" y="203"/>
                  </a:cubicBezTo>
                  <a:cubicBezTo>
                    <a:pt x="847" y="203"/>
                    <a:pt x="847" y="203"/>
                    <a:pt x="847" y="203"/>
                  </a:cubicBezTo>
                  <a:cubicBezTo>
                    <a:pt x="850" y="203"/>
                    <a:pt x="878" y="192"/>
                    <a:pt x="881" y="203"/>
                  </a:cubicBezTo>
                  <a:cubicBezTo>
                    <a:pt x="878" y="192"/>
                    <a:pt x="873" y="179"/>
                    <a:pt x="863" y="174"/>
                  </a:cubicBezTo>
                  <a:cubicBezTo>
                    <a:pt x="850" y="171"/>
                    <a:pt x="840" y="151"/>
                    <a:pt x="829" y="148"/>
                  </a:cubicBezTo>
                  <a:cubicBezTo>
                    <a:pt x="829" y="148"/>
                    <a:pt x="832" y="169"/>
                    <a:pt x="830" y="173"/>
                  </a:cubicBezTo>
                  <a:cubicBezTo>
                    <a:pt x="831" y="173"/>
                    <a:pt x="834" y="176"/>
                    <a:pt x="834" y="171"/>
                  </a:cubicBezTo>
                  <a:close/>
                  <a:moveTo>
                    <a:pt x="829" y="174"/>
                  </a:moveTo>
                  <a:cubicBezTo>
                    <a:pt x="829" y="174"/>
                    <a:pt x="830" y="174"/>
                    <a:pt x="830" y="173"/>
                  </a:cubicBezTo>
                  <a:cubicBezTo>
                    <a:pt x="829" y="173"/>
                    <a:pt x="829" y="174"/>
                    <a:pt x="829" y="174"/>
                  </a:cubicBezTo>
                  <a:close/>
                  <a:moveTo>
                    <a:pt x="585" y="188"/>
                  </a:moveTo>
                  <a:cubicBezTo>
                    <a:pt x="588" y="193"/>
                    <a:pt x="590" y="188"/>
                    <a:pt x="593" y="188"/>
                  </a:cubicBezTo>
                  <a:cubicBezTo>
                    <a:pt x="590" y="190"/>
                    <a:pt x="590" y="190"/>
                    <a:pt x="593" y="190"/>
                  </a:cubicBezTo>
                  <a:cubicBezTo>
                    <a:pt x="593" y="190"/>
                    <a:pt x="598" y="180"/>
                    <a:pt x="596" y="180"/>
                  </a:cubicBezTo>
                  <a:cubicBezTo>
                    <a:pt x="596" y="180"/>
                    <a:pt x="580" y="185"/>
                    <a:pt x="585" y="188"/>
                  </a:cubicBezTo>
                  <a:close/>
                  <a:moveTo>
                    <a:pt x="322" y="70"/>
                  </a:moveTo>
                  <a:cubicBezTo>
                    <a:pt x="316" y="78"/>
                    <a:pt x="322" y="75"/>
                    <a:pt x="322" y="75"/>
                  </a:cubicBezTo>
                  <a:cubicBezTo>
                    <a:pt x="322" y="75"/>
                    <a:pt x="327" y="65"/>
                    <a:pt x="322" y="70"/>
                  </a:cubicBezTo>
                  <a:close/>
                  <a:moveTo>
                    <a:pt x="560" y="109"/>
                  </a:moveTo>
                  <a:cubicBezTo>
                    <a:pt x="568" y="117"/>
                    <a:pt x="573" y="120"/>
                    <a:pt x="581" y="120"/>
                  </a:cubicBezTo>
                  <a:cubicBezTo>
                    <a:pt x="581" y="101"/>
                    <a:pt x="547" y="86"/>
                    <a:pt x="550" y="109"/>
                  </a:cubicBezTo>
                  <a:cubicBezTo>
                    <a:pt x="552" y="112"/>
                    <a:pt x="555" y="112"/>
                    <a:pt x="560" y="109"/>
                  </a:cubicBezTo>
                  <a:close/>
                  <a:moveTo>
                    <a:pt x="301" y="86"/>
                  </a:moveTo>
                  <a:cubicBezTo>
                    <a:pt x="301" y="86"/>
                    <a:pt x="311" y="88"/>
                    <a:pt x="306" y="83"/>
                  </a:cubicBezTo>
                  <a:cubicBezTo>
                    <a:pt x="306" y="83"/>
                    <a:pt x="301" y="83"/>
                    <a:pt x="301" y="81"/>
                  </a:cubicBezTo>
                  <a:cubicBezTo>
                    <a:pt x="296" y="83"/>
                    <a:pt x="298" y="86"/>
                    <a:pt x="301" y="86"/>
                  </a:cubicBezTo>
                  <a:close/>
                  <a:moveTo>
                    <a:pt x="757" y="101"/>
                  </a:moveTo>
                  <a:cubicBezTo>
                    <a:pt x="749" y="104"/>
                    <a:pt x="749" y="104"/>
                    <a:pt x="749" y="104"/>
                  </a:cubicBezTo>
                  <a:cubicBezTo>
                    <a:pt x="749" y="104"/>
                    <a:pt x="754" y="107"/>
                    <a:pt x="757" y="101"/>
                  </a:cubicBezTo>
                  <a:close/>
                  <a:moveTo>
                    <a:pt x="190" y="221"/>
                  </a:moveTo>
                  <a:cubicBezTo>
                    <a:pt x="187" y="221"/>
                    <a:pt x="190" y="226"/>
                    <a:pt x="190" y="226"/>
                  </a:cubicBezTo>
                  <a:cubicBezTo>
                    <a:pt x="192" y="226"/>
                    <a:pt x="195" y="223"/>
                    <a:pt x="190" y="221"/>
                  </a:cubicBezTo>
                  <a:close/>
                  <a:moveTo>
                    <a:pt x="158" y="229"/>
                  </a:moveTo>
                  <a:cubicBezTo>
                    <a:pt x="156" y="223"/>
                    <a:pt x="143" y="231"/>
                    <a:pt x="138" y="231"/>
                  </a:cubicBezTo>
                  <a:cubicBezTo>
                    <a:pt x="146" y="231"/>
                    <a:pt x="146" y="231"/>
                    <a:pt x="146" y="231"/>
                  </a:cubicBezTo>
                  <a:cubicBezTo>
                    <a:pt x="148" y="231"/>
                    <a:pt x="153" y="231"/>
                    <a:pt x="158" y="229"/>
                  </a:cubicBezTo>
                  <a:close/>
                  <a:moveTo>
                    <a:pt x="174" y="226"/>
                  </a:moveTo>
                  <a:cubicBezTo>
                    <a:pt x="179" y="226"/>
                    <a:pt x="184" y="229"/>
                    <a:pt x="184" y="223"/>
                  </a:cubicBezTo>
                  <a:cubicBezTo>
                    <a:pt x="184" y="216"/>
                    <a:pt x="158" y="226"/>
                    <a:pt x="161" y="229"/>
                  </a:cubicBezTo>
                  <a:cubicBezTo>
                    <a:pt x="164" y="229"/>
                    <a:pt x="171" y="226"/>
                    <a:pt x="174" y="226"/>
                  </a:cubicBezTo>
                  <a:close/>
                  <a:moveTo>
                    <a:pt x="197" y="226"/>
                  </a:moveTo>
                  <a:cubicBezTo>
                    <a:pt x="200" y="226"/>
                    <a:pt x="208" y="221"/>
                    <a:pt x="210" y="221"/>
                  </a:cubicBezTo>
                  <a:cubicBezTo>
                    <a:pt x="210" y="218"/>
                    <a:pt x="208" y="216"/>
                    <a:pt x="200" y="218"/>
                  </a:cubicBezTo>
                  <a:cubicBezTo>
                    <a:pt x="202" y="218"/>
                    <a:pt x="190" y="226"/>
                    <a:pt x="197" y="226"/>
                  </a:cubicBezTo>
                  <a:close/>
                  <a:moveTo>
                    <a:pt x="234" y="218"/>
                  </a:moveTo>
                  <a:cubicBezTo>
                    <a:pt x="236" y="216"/>
                    <a:pt x="223" y="216"/>
                    <a:pt x="223" y="216"/>
                  </a:cubicBezTo>
                  <a:cubicBezTo>
                    <a:pt x="223" y="216"/>
                    <a:pt x="213" y="216"/>
                    <a:pt x="215" y="221"/>
                  </a:cubicBezTo>
                  <a:cubicBezTo>
                    <a:pt x="221" y="223"/>
                    <a:pt x="228" y="218"/>
                    <a:pt x="234" y="218"/>
                  </a:cubicBezTo>
                  <a:close/>
                  <a:moveTo>
                    <a:pt x="972" y="618"/>
                  </a:moveTo>
                  <a:cubicBezTo>
                    <a:pt x="972" y="600"/>
                    <a:pt x="959" y="603"/>
                    <a:pt x="948" y="597"/>
                  </a:cubicBezTo>
                  <a:cubicBezTo>
                    <a:pt x="938" y="592"/>
                    <a:pt x="954" y="582"/>
                    <a:pt x="948" y="577"/>
                  </a:cubicBezTo>
                  <a:cubicBezTo>
                    <a:pt x="943" y="561"/>
                    <a:pt x="923" y="551"/>
                    <a:pt x="933" y="538"/>
                  </a:cubicBezTo>
                  <a:cubicBezTo>
                    <a:pt x="938" y="530"/>
                    <a:pt x="951" y="504"/>
                    <a:pt x="935" y="501"/>
                  </a:cubicBezTo>
                  <a:cubicBezTo>
                    <a:pt x="933" y="501"/>
                    <a:pt x="943" y="475"/>
                    <a:pt x="933" y="473"/>
                  </a:cubicBezTo>
                  <a:cubicBezTo>
                    <a:pt x="923" y="467"/>
                    <a:pt x="923" y="465"/>
                    <a:pt x="920" y="455"/>
                  </a:cubicBezTo>
                  <a:cubicBezTo>
                    <a:pt x="917" y="439"/>
                    <a:pt x="928" y="444"/>
                    <a:pt x="928" y="434"/>
                  </a:cubicBezTo>
                  <a:cubicBezTo>
                    <a:pt x="928" y="416"/>
                    <a:pt x="894" y="379"/>
                    <a:pt x="871" y="377"/>
                  </a:cubicBezTo>
                  <a:cubicBezTo>
                    <a:pt x="873" y="371"/>
                    <a:pt x="873" y="356"/>
                    <a:pt x="876" y="353"/>
                  </a:cubicBezTo>
                  <a:cubicBezTo>
                    <a:pt x="881" y="345"/>
                    <a:pt x="891" y="345"/>
                    <a:pt x="894" y="335"/>
                  </a:cubicBezTo>
                  <a:cubicBezTo>
                    <a:pt x="899" y="317"/>
                    <a:pt x="904" y="301"/>
                    <a:pt x="894" y="286"/>
                  </a:cubicBezTo>
                  <a:cubicBezTo>
                    <a:pt x="884" y="268"/>
                    <a:pt x="891" y="239"/>
                    <a:pt x="873" y="229"/>
                  </a:cubicBezTo>
                  <a:cubicBezTo>
                    <a:pt x="873" y="226"/>
                    <a:pt x="881" y="223"/>
                    <a:pt x="878" y="221"/>
                  </a:cubicBezTo>
                  <a:cubicBezTo>
                    <a:pt x="876" y="218"/>
                    <a:pt x="863" y="223"/>
                    <a:pt x="853" y="221"/>
                  </a:cubicBezTo>
                  <a:cubicBezTo>
                    <a:pt x="850" y="221"/>
                    <a:pt x="842" y="216"/>
                    <a:pt x="840" y="213"/>
                  </a:cubicBezTo>
                  <a:cubicBezTo>
                    <a:pt x="837" y="210"/>
                    <a:pt x="829" y="208"/>
                    <a:pt x="834" y="200"/>
                  </a:cubicBezTo>
                  <a:cubicBezTo>
                    <a:pt x="845" y="190"/>
                    <a:pt x="834" y="195"/>
                    <a:pt x="834" y="184"/>
                  </a:cubicBezTo>
                  <a:cubicBezTo>
                    <a:pt x="834" y="174"/>
                    <a:pt x="824" y="182"/>
                    <a:pt x="827" y="166"/>
                  </a:cubicBezTo>
                  <a:cubicBezTo>
                    <a:pt x="829" y="161"/>
                    <a:pt x="821" y="161"/>
                    <a:pt x="821" y="153"/>
                  </a:cubicBezTo>
                  <a:cubicBezTo>
                    <a:pt x="821" y="148"/>
                    <a:pt x="796" y="166"/>
                    <a:pt x="796" y="166"/>
                  </a:cubicBezTo>
                  <a:cubicBezTo>
                    <a:pt x="796" y="166"/>
                    <a:pt x="788" y="153"/>
                    <a:pt x="788" y="151"/>
                  </a:cubicBezTo>
                  <a:cubicBezTo>
                    <a:pt x="788" y="151"/>
                    <a:pt x="759" y="138"/>
                    <a:pt x="757" y="132"/>
                  </a:cubicBezTo>
                  <a:cubicBezTo>
                    <a:pt x="757" y="127"/>
                    <a:pt x="749" y="109"/>
                    <a:pt x="749" y="107"/>
                  </a:cubicBezTo>
                  <a:cubicBezTo>
                    <a:pt x="746" y="112"/>
                    <a:pt x="736" y="112"/>
                    <a:pt x="736" y="120"/>
                  </a:cubicBezTo>
                  <a:cubicBezTo>
                    <a:pt x="739" y="130"/>
                    <a:pt x="723" y="120"/>
                    <a:pt x="726" y="120"/>
                  </a:cubicBezTo>
                  <a:cubicBezTo>
                    <a:pt x="720" y="122"/>
                    <a:pt x="713" y="117"/>
                    <a:pt x="708" y="125"/>
                  </a:cubicBezTo>
                  <a:cubicBezTo>
                    <a:pt x="697" y="120"/>
                    <a:pt x="692" y="143"/>
                    <a:pt x="695" y="143"/>
                  </a:cubicBezTo>
                  <a:cubicBezTo>
                    <a:pt x="676" y="143"/>
                    <a:pt x="695" y="130"/>
                    <a:pt x="689" y="130"/>
                  </a:cubicBezTo>
                  <a:cubicBezTo>
                    <a:pt x="687" y="127"/>
                    <a:pt x="702" y="120"/>
                    <a:pt x="708" y="120"/>
                  </a:cubicBezTo>
                  <a:cubicBezTo>
                    <a:pt x="705" y="120"/>
                    <a:pt x="718" y="112"/>
                    <a:pt x="718" y="112"/>
                  </a:cubicBezTo>
                  <a:cubicBezTo>
                    <a:pt x="726" y="112"/>
                    <a:pt x="741" y="117"/>
                    <a:pt x="744" y="107"/>
                  </a:cubicBezTo>
                  <a:cubicBezTo>
                    <a:pt x="741" y="112"/>
                    <a:pt x="726" y="109"/>
                    <a:pt x="715" y="107"/>
                  </a:cubicBezTo>
                  <a:cubicBezTo>
                    <a:pt x="708" y="107"/>
                    <a:pt x="697" y="96"/>
                    <a:pt x="697" y="112"/>
                  </a:cubicBezTo>
                  <a:cubicBezTo>
                    <a:pt x="697" y="120"/>
                    <a:pt x="682" y="122"/>
                    <a:pt x="676" y="127"/>
                  </a:cubicBezTo>
                  <a:cubicBezTo>
                    <a:pt x="669" y="140"/>
                    <a:pt x="664" y="158"/>
                    <a:pt x="656" y="158"/>
                  </a:cubicBezTo>
                  <a:cubicBezTo>
                    <a:pt x="648" y="158"/>
                    <a:pt x="640" y="164"/>
                    <a:pt x="632" y="164"/>
                  </a:cubicBezTo>
                  <a:cubicBezTo>
                    <a:pt x="625" y="164"/>
                    <a:pt x="622" y="158"/>
                    <a:pt x="617" y="161"/>
                  </a:cubicBezTo>
                  <a:cubicBezTo>
                    <a:pt x="614" y="161"/>
                    <a:pt x="594" y="177"/>
                    <a:pt x="596" y="179"/>
                  </a:cubicBezTo>
                  <a:cubicBezTo>
                    <a:pt x="604" y="182"/>
                    <a:pt x="607" y="171"/>
                    <a:pt x="612" y="171"/>
                  </a:cubicBezTo>
                  <a:cubicBezTo>
                    <a:pt x="609" y="171"/>
                    <a:pt x="596" y="190"/>
                    <a:pt x="596" y="192"/>
                  </a:cubicBezTo>
                  <a:cubicBezTo>
                    <a:pt x="594" y="208"/>
                    <a:pt x="594" y="200"/>
                    <a:pt x="586" y="200"/>
                  </a:cubicBezTo>
                  <a:cubicBezTo>
                    <a:pt x="575" y="200"/>
                    <a:pt x="575" y="200"/>
                    <a:pt x="575" y="200"/>
                  </a:cubicBezTo>
                  <a:cubicBezTo>
                    <a:pt x="578" y="200"/>
                    <a:pt x="570" y="187"/>
                    <a:pt x="568" y="184"/>
                  </a:cubicBezTo>
                  <a:cubicBezTo>
                    <a:pt x="565" y="184"/>
                    <a:pt x="550" y="184"/>
                    <a:pt x="547" y="187"/>
                  </a:cubicBezTo>
                  <a:cubicBezTo>
                    <a:pt x="537" y="195"/>
                    <a:pt x="531" y="192"/>
                    <a:pt x="547" y="203"/>
                  </a:cubicBezTo>
                  <a:cubicBezTo>
                    <a:pt x="534" y="195"/>
                    <a:pt x="521" y="221"/>
                    <a:pt x="511" y="221"/>
                  </a:cubicBezTo>
                  <a:cubicBezTo>
                    <a:pt x="506" y="221"/>
                    <a:pt x="534" y="200"/>
                    <a:pt x="534" y="200"/>
                  </a:cubicBezTo>
                  <a:cubicBezTo>
                    <a:pt x="534" y="187"/>
                    <a:pt x="531" y="190"/>
                    <a:pt x="524" y="179"/>
                  </a:cubicBezTo>
                  <a:cubicBezTo>
                    <a:pt x="524" y="179"/>
                    <a:pt x="547" y="161"/>
                    <a:pt x="550" y="161"/>
                  </a:cubicBezTo>
                  <a:cubicBezTo>
                    <a:pt x="563" y="153"/>
                    <a:pt x="555" y="148"/>
                    <a:pt x="555" y="140"/>
                  </a:cubicBezTo>
                  <a:cubicBezTo>
                    <a:pt x="555" y="122"/>
                    <a:pt x="560" y="132"/>
                    <a:pt x="563" y="122"/>
                  </a:cubicBezTo>
                  <a:cubicBezTo>
                    <a:pt x="565" y="117"/>
                    <a:pt x="550" y="125"/>
                    <a:pt x="547" y="125"/>
                  </a:cubicBezTo>
                  <a:cubicBezTo>
                    <a:pt x="547" y="125"/>
                    <a:pt x="542" y="120"/>
                    <a:pt x="531" y="130"/>
                  </a:cubicBezTo>
                  <a:cubicBezTo>
                    <a:pt x="521" y="138"/>
                    <a:pt x="521" y="130"/>
                    <a:pt x="508" y="125"/>
                  </a:cubicBezTo>
                  <a:cubicBezTo>
                    <a:pt x="503" y="120"/>
                    <a:pt x="493" y="117"/>
                    <a:pt x="485" y="112"/>
                  </a:cubicBezTo>
                  <a:cubicBezTo>
                    <a:pt x="469" y="107"/>
                    <a:pt x="474" y="130"/>
                    <a:pt x="464" y="130"/>
                  </a:cubicBezTo>
                  <a:cubicBezTo>
                    <a:pt x="467" y="109"/>
                    <a:pt x="467" y="109"/>
                    <a:pt x="467" y="109"/>
                  </a:cubicBezTo>
                  <a:cubicBezTo>
                    <a:pt x="467" y="99"/>
                    <a:pt x="443" y="109"/>
                    <a:pt x="438" y="107"/>
                  </a:cubicBezTo>
                  <a:cubicBezTo>
                    <a:pt x="446" y="109"/>
                    <a:pt x="459" y="78"/>
                    <a:pt x="449" y="68"/>
                  </a:cubicBezTo>
                  <a:cubicBezTo>
                    <a:pt x="456" y="75"/>
                    <a:pt x="449" y="57"/>
                    <a:pt x="449" y="57"/>
                  </a:cubicBezTo>
                  <a:cubicBezTo>
                    <a:pt x="449" y="44"/>
                    <a:pt x="441" y="55"/>
                    <a:pt x="438" y="55"/>
                  </a:cubicBezTo>
                  <a:cubicBezTo>
                    <a:pt x="428" y="57"/>
                    <a:pt x="415" y="39"/>
                    <a:pt x="410" y="39"/>
                  </a:cubicBezTo>
                  <a:cubicBezTo>
                    <a:pt x="410" y="36"/>
                    <a:pt x="397" y="47"/>
                    <a:pt x="397" y="47"/>
                  </a:cubicBezTo>
                  <a:cubicBezTo>
                    <a:pt x="394" y="31"/>
                    <a:pt x="392" y="42"/>
                    <a:pt x="384" y="47"/>
                  </a:cubicBezTo>
                  <a:cubicBezTo>
                    <a:pt x="373" y="49"/>
                    <a:pt x="376" y="36"/>
                    <a:pt x="371" y="36"/>
                  </a:cubicBezTo>
                  <a:cubicBezTo>
                    <a:pt x="355" y="31"/>
                    <a:pt x="342" y="26"/>
                    <a:pt x="327" y="29"/>
                  </a:cubicBezTo>
                  <a:cubicBezTo>
                    <a:pt x="319" y="29"/>
                    <a:pt x="319" y="21"/>
                    <a:pt x="314" y="31"/>
                  </a:cubicBezTo>
                  <a:cubicBezTo>
                    <a:pt x="311" y="39"/>
                    <a:pt x="324" y="55"/>
                    <a:pt x="322" y="57"/>
                  </a:cubicBezTo>
                  <a:cubicBezTo>
                    <a:pt x="322" y="55"/>
                    <a:pt x="332" y="83"/>
                    <a:pt x="332" y="83"/>
                  </a:cubicBezTo>
                  <a:cubicBezTo>
                    <a:pt x="332" y="83"/>
                    <a:pt x="350" y="88"/>
                    <a:pt x="348" y="94"/>
                  </a:cubicBezTo>
                  <a:cubicBezTo>
                    <a:pt x="342" y="99"/>
                    <a:pt x="329" y="91"/>
                    <a:pt x="329" y="101"/>
                  </a:cubicBezTo>
                  <a:cubicBezTo>
                    <a:pt x="332" y="112"/>
                    <a:pt x="348" y="99"/>
                    <a:pt x="348" y="99"/>
                  </a:cubicBezTo>
                  <a:cubicBezTo>
                    <a:pt x="348" y="99"/>
                    <a:pt x="342" y="109"/>
                    <a:pt x="337" y="117"/>
                  </a:cubicBezTo>
                  <a:cubicBezTo>
                    <a:pt x="337" y="117"/>
                    <a:pt x="309" y="112"/>
                    <a:pt x="314" y="120"/>
                  </a:cubicBezTo>
                  <a:cubicBezTo>
                    <a:pt x="316" y="120"/>
                    <a:pt x="316" y="122"/>
                    <a:pt x="316" y="122"/>
                  </a:cubicBezTo>
                  <a:cubicBezTo>
                    <a:pt x="283" y="135"/>
                    <a:pt x="342" y="143"/>
                    <a:pt x="342" y="132"/>
                  </a:cubicBezTo>
                  <a:cubicBezTo>
                    <a:pt x="342" y="143"/>
                    <a:pt x="324" y="140"/>
                    <a:pt x="332" y="158"/>
                  </a:cubicBezTo>
                  <a:cubicBezTo>
                    <a:pt x="332" y="161"/>
                    <a:pt x="340" y="164"/>
                    <a:pt x="342" y="169"/>
                  </a:cubicBezTo>
                  <a:cubicBezTo>
                    <a:pt x="353" y="182"/>
                    <a:pt x="337" y="174"/>
                    <a:pt x="332" y="179"/>
                  </a:cubicBezTo>
                  <a:cubicBezTo>
                    <a:pt x="329" y="182"/>
                    <a:pt x="335" y="187"/>
                    <a:pt x="337" y="190"/>
                  </a:cubicBezTo>
                  <a:cubicBezTo>
                    <a:pt x="340" y="210"/>
                    <a:pt x="358" y="200"/>
                    <a:pt x="371" y="203"/>
                  </a:cubicBezTo>
                  <a:cubicBezTo>
                    <a:pt x="381" y="205"/>
                    <a:pt x="386" y="213"/>
                    <a:pt x="392" y="223"/>
                  </a:cubicBezTo>
                  <a:cubicBezTo>
                    <a:pt x="397" y="234"/>
                    <a:pt x="412" y="265"/>
                    <a:pt x="428" y="262"/>
                  </a:cubicBezTo>
                  <a:cubicBezTo>
                    <a:pt x="405" y="265"/>
                    <a:pt x="392" y="242"/>
                    <a:pt x="384" y="221"/>
                  </a:cubicBezTo>
                  <a:cubicBezTo>
                    <a:pt x="376" y="192"/>
                    <a:pt x="350" y="221"/>
                    <a:pt x="332" y="213"/>
                  </a:cubicBezTo>
                  <a:cubicBezTo>
                    <a:pt x="309" y="203"/>
                    <a:pt x="314" y="200"/>
                    <a:pt x="298" y="226"/>
                  </a:cubicBezTo>
                  <a:cubicBezTo>
                    <a:pt x="291" y="242"/>
                    <a:pt x="311" y="255"/>
                    <a:pt x="306" y="262"/>
                  </a:cubicBezTo>
                  <a:cubicBezTo>
                    <a:pt x="306" y="265"/>
                    <a:pt x="293" y="286"/>
                    <a:pt x="296" y="286"/>
                  </a:cubicBezTo>
                  <a:cubicBezTo>
                    <a:pt x="291" y="286"/>
                    <a:pt x="296" y="268"/>
                    <a:pt x="296" y="268"/>
                  </a:cubicBezTo>
                  <a:cubicBezTo>
                    <a:pt x="298" y="257"/>
                    <a:pt x="296" y="260"/>
                    <a:pt x="285" y="257"/>
                  </a:cubicBezTo>
                  <a:cubicBezTo>
                    <a:pt x="280" y="255"/>
                    <a:pt x="278" y="239"/>
                    <a:pt x="272" y="255"/>
                  </a:cubicBezTo>
                  <a:cubicBezTo>
                    <a:pt x="267" y="265"/>
                    <a:pt x="272" y="262"/>
                    <a:pt x="278" y="262"/>
                  </a:cubicBezTo>
                  <a:cubicBezTo>
                    <a:pt x="280" y="262"/>
                    <a:pt x="275" y="281"/>
                    <a:pt x="275" y="281"/>
                  </a:cubicBezTo>
                  <a:cubicBezTo>
                    <a:pt x="270" y="291"/>
                    <a:pt x="265" y="275"/>
                    <a:pt x="257" y="273"/>
                  </a:cubicBezTo>
                  <a:cubicBezTo>
                    <a:pt x="254" y="273"/>
                    <a:pt x="244" y="270"/>
                    <a:pt x="257" y="265"/>
                  </a:cubicBezTo>
                  <a:cubicBezTo>
                    <a:pt x="272" y="257"/>
                    <a:pt x="247" y="229"/>
                    <a:pt x="239" y="229"/>
                  </a:cubicBezTo>
                  <a:cubicBezTo>
                    <a:pt x="226" y="226"/>
                    <a:pt x="210" y="234"/>
                    <a:pt x="197" y="234"/>
                  </a:cubicBezTo>
                  <a:cubicBezTo>
                    <a:pt x="192" y="234"/>
                    <a:pt x="184" y="231"/>
                    <a:pt x="174" y="231"/>
                  </a:cubicBezTo>
                  <a:cubicBezTo>
                    <a:pt x="164" y="231"/>
                    <a:pt x="151" y="249"/>
                    <a:pt x="156" y="257"/>
                  </a:cubicBezTo>
                  <a:cubicBezTo>
                    <a:pt x="153" y="257"/>
                    <a:pt x="156" y="260"/>
                    <a:pt x="153" y="262"/>
                  </a:cubicBezTo>
                  <a:cubicBezTo>
                    <a:pt x="148" y="257"/>
                    <a:pt x="151" y="260"/>
                    <a:pt x="146" y="257"/>
                  </a:cubicBezTo>
                  <a:cubicBezTo>
                    <a:pt x="148" y="268"/>
                    <a:pt x="146" y="281"/>
                    <a:pt x="143" y="291"/>
                  </a:cubicBezTo>
                  <a:cubicBezTo>
                    <a:pt x="169" y="294"/>
                    <a:pt x="161" y="296"/>
                    <a:pt x="164" y="314"/>
                  </a:cubicBezTo>
                  <a:cubicBezTo>
                    <a:pt x="164" y="322"/>
                    <a:pt x="158" y="335"/>
                    <a:pt x="158" y="343"/>
                  </a:cubicBezTo>
                  <a:cubicBezTo>
                    <a:pt x="161" y="353"/>
                    <a:pt x="153" y="366"/>
                    <a:pt x="148" y="374"/>
                  </a:cubicBezTo>
                  <a:cubicBezTo>
                    <a:pt x="140" y="384"/>
                    <a:pt x="148" y="405"/>
                    <a:pt x="135" y="410"/>
                  </a:cubicBezTo>
                  <a:cubicBezTo>
                    <a:pt x="127" y="413"/>
                    <a:pt x="96" y="395"/>
                    <a:pt x="109" y="418"/>
                  </a:cubicBezTo>
                  <a:cubicBezTo>
                    <a:pt x="86" y="429"/>
                    <a:pt x="122" y="455"/>
                    <a:pt x="130" y="436"/>
                  </a:cubicBezTo>
                  <a:cubicBezTo>
                    <a:pt x="146" y="452"/>
                    <a:pt x="127" y="467"/>
                    <a:pt x="140" y="475"/>
                  </a:cubicBezTo>
                  <a:cubicBezTo>
                    <a:pt x="135" y="478"/>
                    <a:pt x="117" y="496"/>
                    <a:pt x="117" y="496"/>
                  </a:cubicBezTo>
                  <a:cubicBezTo>
                    <a:pt x="107" y="496"/>
                    <a:pt x="102" y="501"/>
                    <a:pt x="96" y="509"/>
                  </a:cubicBezTo>
                  <a:cubicBezTo>
                    <a:pt x="117" y="509"/>
                    <a:pt x="107" y="535"/>
                    <a:pt x="102" y="532"/>
                  </a:cubicBezTo>
                  <a:cubicBezTo>
                    <a:pt x="89" y="522"/>
                    <a:pt x="78" y="540"/>
                    <a:pt x="68" y="538"/>
                  </a:cubicBezTo>
                  <a:cubicBezTo>
                    <a:pt x="68" y="543"/>
                    <a:pt x="68" y="543"/>
                    <a:pt x="68" y="543"/>
                  </a:cubicBezTo>
                  <a:cubicBezTo>
                    <a:pt x="60" y="538"/>
                    <a:pt x="45" y="532"/>
                    <a:pt x="34" y="532"/>
                  </a:cubicBezTo>
                  <a:cubicBezTo>
                    <a:pt x="37" y="535"/>
                    <a:pt x="37" y="540"/>
                    <a:pt x="39" y="543"/>
                  </a:cubicBezTo>
                  <a:cubicBezTo>
                    <a:pt x="32" y="538"/>
                    <a:pt x="26" y="540"/>
                    <a:pt x="19" y="540"/>
                  </a:cubicBezTo>
                  <a:cubicBezTo>
                    <a:pt x="19" y="540"/>
                    <a:pt x="26" y="566"/>
                    <a:pt x="26" y="561"/>
                  </a:cubicBezTo>
                  <a:cubicBezTo>
                    <a:pt x="26" y="571"/>
                    <a:pt x="32" y="582"/>
                    <a:pt x="37" y="590"/>
                  </a:cubicBezTo>
                  <a:cubicBezTo>
                    <a:pt x="42" y="597"/>
                    <a:pt x="42" y="610"/>
                    <a:pt x="42" y="621"/>
                  </a:cubicBezTo>
                  <a:cubicBezTo>
                    <a:pt x="42" y="634"/>
                    <a:pt x="21" y="636"/>
                    <a:pt x="26" y="657"/>
                  </a:cubicBezTo>
                  <a:cubicBezTo>
                    <a:pt x="34" y="655"/>
                    <a:pt x="34" y="655"/>
                    <a:pt x="34" y="655"/>
                  </a:cubicBezTo>
                  <a:cubicBezTo>
                    <a:pt x="32" y="667"/>
                    <a:pt x="16" y="665"/>
                    <a:pt x="13" y="678"/>
                  </a:cubicBezTo>
                  <a:cubicBezTo>
                    <a:pt x="11" y="675"/>
                    <a:pt x="11" y="673"/>
                    <a:pt x="8" y="670"/>
                  </a:cubicBezTo>
                  <a:cubicBezTo>
                    <a:pt x="0" y="673"/>
                    <a:pt x="0" y="680"/>
                    <a:pt x="3" y="686"/>
                  </a:cubicBezTo>
                  <a:cubicBezTo>
                    <a:pt x="21" y="680"/>
                    <a:pt x="21" y="699"/>
                    <a:pt x="24" y="709"/>
                  </a:cubicBezTo>
                  <a:cubicBezTo>
                    <a:pt x="19" y="709"/>
                    <a:pt x="16" y="712"/>
                    <a:pt x="11" y="717"/>
                  </a:cubicBezTo>
                  <a:cubicBezTo>
                    <a:pt x="13" y="727"/>
                    <a:pt x="29" y="748"/>
                    <a:pt x="39" y="751"/>
                  </a:cubicBezTo>
                  <a:cubicBezTo>
                    <a:pt x="37" y="753"/>
                    <a:pt x="29" y="758"/>
                    <a:pt x="29" y="761"/>
                  </a:cubicBezTo>
                  <a:cubicBezTo>
                    <a:pt x="29" y="777"/>
                    <a:pt x="39" y="766"/>
                    <a:pt x="45" y="774"/>
                  </a:cubicBezTo>
                  <a:cubicBezTo>
                    <a:pt x="47" y="777"/>
                    <a:pt x="55" y="797"/>
                    <a:pt x="52" y="802"/>
                  </a:cubicBezTo>
                  <a:cubicBezTo>
                    <a:pt x="47" y="805"/>
                    <a:pt x="34" y="808"/>
                    <a:pt x="29" y="815"/>
                  </a:cubicBezTo>
                  <a:cubicBezTo>
                    <a:pt x="24" y="821"/>
                    <a:pt x="21" y="834"/>
                    <a:pt x="21" y="841"/>
                  </a:cubicBezTo>
                  <a:cubicBezTo>
                    <a:pt x="21" y="860"/>
                    <a:pt x="32" y="886"/>
                    <a:pt x="45" y="883"/>
                  </a:cubicBezTo>
                  <a:cubicBezTo>
                    <a:pt x="47" y="896"/>
                    <a:pt x="63" y="886"/>
                    <a:pt x="60" y="906"/>
                  </a:cubicBezTo>
                  <a:cubicBezTo>
                    <a:pt x="57" y="909"/>
                    <a:pt x="45" y="922"/>
                    <a:pt x="42" y="925"/>
                  </a:cubicBezTo>
                  <a:cubicBezTo>
                    <a:pt x="37" y="927"/>
                    <a:pt x="39" y="935"/>
                    <a:pt x="39" y="940"/>
                  </a:cubicBezTo>
                  <a:cubicBezTo>
                    <a:pt x="37" y="953"/>
                    <a:pt x="47" y="945"/>
                    <a:pt x="60" y="956"/>
                  </a:cubicBezTo>
                  <a:cubicBezTo>
                    <a:pt x="63" y="958"/>
                    <a:pt x="63" y="966"/>
                    <a:pt x="57" y="969"/>
                  </a:cubicBezTo>
                  <a:cubicBezTo>
                    <a:pt x="60" y="966"/>
                    <a:pt x="76" y="995"/>
                    <a:pt x="76" y="992"/>
                  </a:cubicBezTo>
                  <a:cubicBezTo>
                    <a:pt x="78" y="997"/>
                    <a:pt x="73" y="1000"/>
                    <a:pt x="81" y="1002"/>
                  </a:cubicBezTo>
                  <a:cubicBezTo>
                    <a:pt x="89" y="1002"/>
                    <a:pt x="94" y="1002"/>
                    <a:pt x="89" y="995"/>
                  </a:cubicBezTo>
                  <a:cubicBezTo>
                    <a:pt x="96" y="995"/>
                    <a:pt x="109" y="997"/>
                    <a:pt x="109" y="1002"/>
                  </a:cubicBezTo>
                  <a:cubicBezTo>
                    <a:pt x="112" y="1021"/>
                    <a:pt x="114" y="1005"/>
                    <a:pt x="120" y="1005"/>
                  </a:cubicBezTo>
                  <a:cubicBezTo>
                    <a:pt x="120" y="1005"/>
                    <a:pt x="135" y="1013"/>
                    <a:pt x="140" y="1013"/>
                  </a:cubicBezTo>
                  <a:cubicBezTo>
                    <a:pt x="143" y="1013"/>
                    <a:pt x="143" y="1010"/>
                    <a:pt x="151" y="1008"/>
                  </a:cubicBezTo>
                  <a:cubicBezTo>
                    <a:pt x="151" y="1008"/>
                    <a:pt x="146" y="1005"/>
                    <a:pt x="153" y="1005"/>
                  </a:cubicBezTo>
                  <a:cubicBezTo>
                    <a:pt x="156" y="1005"/>
                    <a:pt x="158" y="1008"/>
                    <a:pt x="161" y="1008"/>
                  </a:cubicBezTo>
                  <a:cubicBezTo>
                    <a:pt x="156" y="1008"/>
                    <a:pt x="166" y="1021"/>
                    <a:pt x="169" y="1021"/>
                  </a:cubicBezTo>
                  <a:cubicBezTo>
                    <a:pt x="174" y="1023"/>
                    <a:pt x="200" y="1036"/>
                    <a:pt x="202" y="1031"/>
                  </a:cubicBezTo>
                  <a:cubicBezTo>
                    <a:pt x="210" y="1023"/>
                    <a:pt x="234" y="1041"/>
                    <a:pt x="241" y="1044"/>
                  </a:cubicBezTo>
                  <a:cubicBezTo>
                    <a:pt x="231" y="1049"/>
                    <a:pt x="234" y="1065"/>
                    <a:pt x="228" y="1073"/>
                  </a:cubicBezTo>
                  <a:cubicBezTo>
                    <a:pt x="223" y="1078"/>
                    <a:pt x="210" y="1075"/>
                    <a:pt x="208" y="1086"/>
                  </a:cubicBezTo>
                  <a:cubicBezTo>
                    <a:pt x="195" y="1104"/>
                    <a:pt x="195" y="1104"/>
                    <a:pt x="195" y="1104"/>
                  </a:cubicBezTo>
                  <a:cubicBezTo>
                    <a:pt x="182" y="1143"/>
                    <a:pt x="182" y="1143"/>
                    <a:pt x="182" y="1143"/>
                  </a:cubicBezTo>
                  <a:cubicBezTo>
                    <a:pt x="184" y="1150"/>
                    <a:pt x="179" y="1161"/>
                    <a:pt x="171" y="1169"/>
                  </a:cubicBezTo>
                  <a:cubicBezTo>
                    <a:pt x="166" y="1176"/>
                    <a:pt x="166" y="1208"/>
                    <a:pt x="164" y="1213"/>
                  </a:cubicBezTo>
                  <a:cubicBezTo>
                    <a:pt x="156" y="1234"/>
                    <a:pt x="151" y="1262"/>
                    <a:pt x="161" y="1278"/>
                  </a:cubicBezTo>
                  <a:cubicBezTo>
                    <a:pt x="164" y="1278"/>
                    <a:pt x="169" y="1280"/>
                    <a:pt x="171" y="1280"/>
                  </a:cubicBezTo>
                  <a:cubicBezTo>
                    <a:pt x="169" y="1280"/>
                    <a:pt x="166" y="1280"/>
                    <a:pt x="166" y="1283"/>
                  </a:cubicBezTo>
                  <a:cubicBezTo>
                    <a:pt x="174" y="1291"/>
                    <a:pt x="187" y="1275"/>
                    <a:pt x="213" y="1285"/>
                  </a:cubicBezTo>
                  <a:cubicBezTo>
                    <a:pt x="223" y="1291"/>
                    <a:pt x="228" y="1275"/>
                    <a:pt x="241" y="1278"/>
                  </a:cubicBezTo>
                  <a:cubicBezTo>
                    <a:pt x="249" y="1278"/>
                    <a:pt x="252" y="1288"/>
                    <a:pt x="267" y="1283"/>
                  </a:cubicBezTo>
                  <a:cubicBezTo>
                    <a:pt x="267" y="1275"/>
                    <a:pt x="272" y="1273"/>
                    <a:pt x="275" y="1280"/>
                  </a:cubicBezTo>
                  <a:cubicBezTo>
                    <a:pt x="293" y="1267"/>
                    <a:pt x="270" y="1273"/>
                    <a:pt x="267" y="1270"/>
                  </a:cubicBezTo>
                  <a:cubicBezTo>
                    <a:pt x="262" y="1267"/>
                    <a:pt x="257" y="1273"/>
                    <a:pt x="257" y="1265"/>
                  </a:cubicBezTo>
                  <a:cubicBezTo>
                    <a:pt x="254" y="1254"/>
                    <a:pt x="270" y="1249"/>
                    <a:pt x="275" y="1247"/>
                  </a:cubicBezTo>
                  <a:cubicBezTo>
                    <a:pt x="275" y="1247"/>
                    <a:pt x="280" y="1244"/>
                    <a:pt x="283" y="1249"/>
                  </a:cubicBezTo>
                  <a:cubicBezTo>
                    <a:pt x="291" y="1244"/>
                    <a:pt x="293" y="1257"/>
                    <a:pt x="298" y="1267"/>
                  </a:cubicBezTo>
                  <a:cubicBezTo>
                    <a:pt x="301" y="1265"/>
                    <a:pt x="301" y="1257"/>
                    <a:pt x="301" y="1254"/>
                  </a:cubicBezTo>
                  <a:cubicBezTo>
                    <a:pt x="306" y="1262"/>
                    <a:pt x="309" y="1270"/>
                    <a:pt x="314" y="1273"/>
                  </a:cubicBezTo>
                  <a:cubicBezTo>
                    <a:pt x="316" y="1273"/>
                    <a:pt x="327" y="1265"/>
                    <a:pt x="335" y="1267"/>
                  </a:cubicBezTo>
                  <a:cubicBezTo>
                    <a:pt x="342" y="1270"/>
                    <a:pt x="353" y="1273"/>
                    <a:pt x="360" y="1275"/>
                  </a:cubicBezTo>
                  <a:cubicBezTo>
                    <a:pt x="379" y="1280"/>
                    <a:pt x="381" y="1291"/>
                    <a:pt x="402" y="1293"/>
                  </a:cubicBezTo>
                  <a:cubicBezTo>
                    <a:pt x="412" y="1293"/>
                    <a:pt x="407" y="1280"/>
                    <a:pt x="417" y="1285"/>
                  </a:cubicBezTo>
                  <a:cubicBezTo>
                    <a:pt x="420" y="1285"/>
                    <a:pt x="433" y="1296"/>
                    <a:pt x="441" y="1304"/>
                  </a:cubicBezTo>
                  <a:cubicBezTo>
                    <a:pt x="449" y="1311"/>
                    <a:pt x="446" y="1311"/>
                    <a:pt x="451" y="1324"/>
                  </a:cubicBezTo>
                  <a:cubicBezTo>
                    <a:pt x="451" y="1322"/>
                    <a:pt x="459" y="1317"/>
                    <a:pt x="461" y="1319"/>
                  </a:cubicBezTo>
                  <a:cubicBezTo>
                    <a:pt x="469" y="1322"/>
                    <a:pt x="459" y="1335"/>
                    <a:pt x="459" y="1337"/>
                  </a:cubicBezTo>
                  <a:cubicBezTo>
                    <a:pt x="469" y="1335"/>
                    <a:pt x="493" y="1324"/>
                    <a:pt x="495" y="1311"/>
                  </a:cubicBezTo>
                  <a:cubicBezTo>
                    <a:pt x="495" y="1299"/>
                    <a:pt x="485" y="1291"/>
                    <a:pt x="495" y="1286"/>
                  </a:cubicBezTo>
                  <a:cubicBezTo>
                    <a:pt x="493" y="1288"/>
                    <a:pt x="498" y="1303"/>
                    <a:pt x="503" y="1291"/>
                  </a:cubicBezTo>
                  <a:cubicBezTo>
                    <a:pt x="508" y="1285"/>
                    <a:pt x="542" y="1293"/>
                    <a:pt x="539" y="1293"/>
                  </a:cubicBezTo>
                  <a:cubicBezTo>
                    <a:pt x="544" y="1296"/>
                    <a:pt x="542" y="1298"/>
                    <a:pt x="539" y="1304"/>
                  </a:cubicBezTo>
                  <a:cubicBezTo>
                    <a:pt x="544" y="1306"/>
                    <a:pt x="550" y="1311"/>
                    <a:pt x="550" y="1319"/>
                  </a:cubicBezTo>
                  <a:cubicBezTo>
                    <a:pt x="563" y="1319"/>
                    <a:pt x="573" y="1317"/>
                    <a:pt x="581" y="1311"/>
                  </a:cubicBezTo>
                  <a:cubicBezTo>
                    <a:pt x="578" y="1319"/>
                    <a:pt x="578" y="1319"/>
                    <a:pt x="578" y="1319"/>
                  </a:cubicBezTo>
                  <a:cubicBezTo>
                    <a:pt x="588" y="1317"/>
                    <a:pt x="591" y="1306"/>
                    <a:pt x="604" y="1311"/>
                  </a:cubicBezTo>
                  <a:cubicBezTo>
                    <a:pt x="604" y="1309"/>
                    <a:pt x="599" y="1306"/>
                    <a:pt x="599" y="1306"/>
                  </a:cubicBezTo>
                  <a:cubicBezTo>
                    <a:pt x="604" y="1298"/>
                    <a:pt x="619" y="1288"/>
                    <a:pt x="625" y="1285"/>
                  </a:cubicBezTo>
                  <a:cubicBezTo>
                    <a:pt x="635" y="1283"/>
                    <a:pt x="648" y="1283"/>
                    <a:pt x="656" y="1280"/>
                  </a:cubicBezTo>
                  <a:cubicBezTo>
                    <a:pt x="661" y="1280"/>
                    <a:pt x="689" y="1283"/>
                    <a:pt x="692" y="1280"/>
                  </a:cubicBezTo>
                  <a:cubicBezTo>
                    <a:pt x="700" y="1273"/>
                    <a:pt x="679" y="1267"/>
                    <a:pt x="697" y="1254"/>
                  </a:cubicBezTo>
                  <a:cubicBezTo>
                    <a:pt x="697" y="1270"/>
                    <a:pt x="697" y="1270"/>
                    <a:pt x="697" y="1270"/>
                  </a:cubicBezTo>
                  <a:cubicBezTo>
                    <a:pt x="710" y="1265"/>
                    <a:pt x="718" y="1270"/>
                    <a:pt x="731" y="1278"/>
                  </a:cubicBezTo>
                  <a:cubicBezTo>
                    <a:pt x="741" y="1285"/>
                    <a:pt x="744" y="1257"/>
                    <a:pt x="762" y="1267"/>
                  </a:cubicBezTo>
                  <a:cubicBezTo>
                    <a:pt x="759" y="1270"/>
                    <a:pt x="757" y="1285"/>
                    <a:pt x="759" y="1288"/>
                  </a:cubicBezTo>
                  <a:cubicBezTo>
                    <a:pt x="762" y="1293"/>
                    <a:pt x="785" y="1304"/>
                    <a:pt x="790" y="1298"/>
                  </a:cubicBezTo>
                  <a:cubicBezTo>
                    <a:pt x="793" y="1293"/>
                    <a:pt x="796" y="1273"/>
                    <a:pt x="796" y="1270"/>
                  </a:cubicBezTo>
                  <a:cubicBezTo>
                    <a:pt x="790" y="1262"/>
                    <a:pt x="788" y="1257"/>
                    <a:pt x="775" y="1262"/>
                  </a:cubicBezTo>
                  <a:cubicBezTo>
                    <a:pt x="777" y="1244"/>
                    <a:pt x="790" y="1241"/>
                    <a:pt x="780" y="1226"/>
                  </a:cubicBezTo>
                  <a:cubicBezTo>
                    <a:pt x="775" y="1215"/>
                    <a:pt x="767" y="1215"/>
                    <a:pt x="765" y="1208"/>
                  </a:cubicBezTo>
                  <a:cubicBezTo>
                    <a:pt x="762" y="1202"/>
                    <a:pt x="746" y="1195"/>
                    <a:pt x="757" y="1189"/>
                  </a:cubicBezTo>
                  <a:cubicBezTo>
                    <a:pt x="767" y="1187"/>
                    <a:pt x="780" y="1166"/>
                    <a:pt x="785" y="1163"/>
                  </a:cubicBezTo>
                  <a:cubicBezTo>
                    <a:pt x="793" y="1161"/>
                    <a:pt x="801" y="1158"/>
                    <a:pt x="809" y="1158"/>
                  </a:cubicBezTo>
                  <a:cubicBezTo>
                    <a:pt x="827" y="1158"/>
                    <a:pt x="834" y="1125"/>
                    <a:pt x="829" y="1114"/>
                  </a:cubicBezTo>
                  <a:cubicBezTo>
                    <a:pt x="840" y="1109"/>
                    <a:pt x="847" y="1109"/>
                    <a:pt x="863" y="1119"/>
                  </a:cubicBezTo>
                  <a:cubicBezTo>
                    <a:pt x="868" y="1112"/>
                    <a:pt x="873" y="1099"/>
                    <a:pt x="873" y="1086"/>
                  </a:cubicBezTo>
                  <a:cubicBezTo>
                    <a:pt x="871" y="1070"/>
                    <a:pt x="858" y="1060"/>
                    <a:pt x="850" y="1047"/>
                  </a:cubicBezTo>
                  <a:cubicBezTo>
                    <a:pt x="842" y="1034"/>
                    <a:pt x="827" y="1052"/>
                    <a:pt x="824" y="1031"/>
                  </a:cubicBezTo>
                  <a:cubicBezTo>
                    <a:pt x="824" y="1021"/>
                    <a:pt x="809" y="1018"/>
                    <a:pt x="801" y="1018"/>
                  </a:cubicBezTo>
                  <a:cubicBezTo>
                    <a:pt x="798" y="1018"/>
                    <a:pt x="775" y="984"/>
                    <a:pt x="757" y="982"/>
                  </a:cubicBezTo>
                  <a:cubicBezTo>
                    <a:pt x="746" y="979"/>
                    <a:pt x="733" y="956"/>
                    <a:pt x="731" y="948"/>
                  </a:cubicBezTo>
                  <a:cubicBezTo>
                    <a:pt x="726" y="940"/>
                    <a:pt x="726" y="930"/>
                    <a:pt x="720" y="922"/>
                  </a:cubicBezTo>
                  <a:cubicBezTo>
                    <a:pt x="718" y="919"/>
                    <a:pt x="708" y="919"/>
                    <a:pt x="708" y="909"/>
                  </a:cubicBezTo>
                  <a:cubicBezTo>
                    <a:pt x="715" y="899"/>
                    <a:pt x="715" y="899"/>
                    <a:pt x="715" y="899"/>
                  </a:cubicBezTo>
                  <a:cubicBezTo>
                    <a:pt x="718" y="899"/>
                    <a:pt x="720" y="886"/>
                    <a:pt x="720" y="880"/>
                  </a:cubicBezTo>
                  <a:cubicBezTo>
                    <a:pt x="718" y="880"/>
                    <a:pt x="715" y="878"/>
                    <a:pt x="713" y="878"/>
                  </a:cubicBezTo>
                  <a:cubicBezTo>
                    <a:pt x="718" y="867"/>
                    <a:pt x="695" y="862"/>
                    <a:pt x="689" y="854"/>
                  </a:cubicBezTo>
                  <a:cubicBezTo>
                    <a:pt x="682" y="844"/>
                    <a:pt x="671" y="828"/>
                    <a:pt x="671" y="815"/>
                  </a:cubicBezTo>
                  <a:cubicBezTo>
                    <a:pt x="676" y="815"/>
                    <a:pt x="676" y="815"/>
                    <a:pt x="676" y="815"/>
                  </a:cubicBezTo>
                  <a:cubicBezTo>
                    <a:pt x="679" y="821"/>
                    <a:pt x="695" y="841"/>
                    <a:pt x="697" y="841"/>
                  </a:cubicBezTo>
                  <a:cubicBezTo>
                    <a:pt x="700" y="839"/>
                    <a:pt x="708" y="815"/>
                    <a:pt x="713" y="808"/>
                  </a:cubicBezTo>
                  <a:cubicBezTo>
                    <a:pt x="718" y="805"/>
                    <a:pt x="720" y="792"/>
                    <a:pt x="736" y="800"/>
                  </a:cubicBezTo>
                  <a:cubicBezTo>
                    <a:pt x="736" y="800"/>
                    <a:pt x="746" y="795"/>
                    <a:pt x="749" y="795"/>
                  </a:cubicBezTo>
                  <a:cubicBezTo>
                    <a:pt x="757" y="790"/>
                    <a:pt x="775" y="805"/>
                    <a:pt x="777" y="782"/>
                  </a:cubicBezTo>
                  <a:cubicBezTo>
                    <a:pt x="783" y="784"/>
                    <a:pt x="788" y="782"/>
                    <a:pt x="793" y="777"/>
                  </a:cubicBezTo>
                  <a:cubicBezTo>
                    <a:pt x="801" y="764"/>
                    <a:pt x="809" y="758"/>
                    <a:pt x="809" y="758"/>
                  </a:cubicBezTo>
                  <a:cubicBezTo>
                    <a:pt x="821" y="771"/>
                    <a:pt x="827" y="745"/>
                    <a:pt x="837" y="740"/>
                  </a:cubicBezTo>
                  <a:cubicBezTo>
                    <a:pt x="842" y="738"/>
                    <a:pt x="863" y="727"/>
                    <a:pt x="871" y="727"/>
                  </a:cubicBezTo>
                  <a:cubicBezTo>
                    <a:pt x="878" y="727"/>
                    <a:pt x="889" y="717"/>
                    <a:pt x="902" y="712"/>
                  </a:cubicBezTo>
                  <a:cubicBezTo>
                    <a:pt x="910" y="706"/>
                    <a:pt x="917" y="712"/>
                    <a:pt x="917" y="701"/>
                  </a:cubicBezTo>
                  <a:cubicBezTo>
                    <a:pt x="917" y="699"/>
                    <a:pt x="904" y="693"/>
                    <a:pt x="902" y="693"/>
                  </a:cubicBezTo>
                  <a:cubicBezTo>
                    <a:pt x="902" y="691"/>
                    <a:pt x="904" y="683"/>
                    <a:pt x="907" y="680"/>
                  </a:cubicBezTo>
                  <a:cubicBezTo>
                    <a:pt x="915" y="686"/>
                    <a:pt x="948" y="683"/>
                    <a:pt x="933" y="704"/>
                  </a:cubicBezTo>
                  <a:cubicBezTo>
                    <a:pt x="935" y="704"/>
                    <a:pt x="943" y="704"/>
                    <a:pt x="946" y="701"/>
                  </a:cubicBezTo>
                  <a:cubicBezTo>
                    <a:pt x="933" y="717"/>
                    <a:pt x="948" y="712"/>
                    <a:pt x="956" y="717"/>
                  </a:cubicBezTo>
                  <a:cubicBezTo>
                    <a:pt x="964" y="722"/>
                    <a:pt x="964" y="706"/>
                    <a:pt x="967" y="704"/>
                  </a:cubicBezTo>
                  <a:cubicBezTo>
                    <a:pt x="974" y="699"/>
                    <a:pt x="979" y="670"/>
                    <a:pt x="979" y="660"/>
                  </a:cubicBezTo>
                  <a:cubicBezTo>
                    <a:pt x="987" y="642"/>
                    <a:pt x="972" y="634"/>
                    <a:pt x="972" y="618"/>
                  </a:cubicBezTo>
                  <a:close/>
                  <a:moveTo>
                    <a:pt x="322" y="174"/>
                  </a:moveTo>
                  <a:cubicBezTo>
                    <a:pt x="322" y="169"/>
                    <a:pt x="322" y="169"/>
                    <a:pt x="322" y="169"/>
                  </a:cubicBezTo>
                  <a:cubicBezTo>
                    <a:pt x="322" y="169"/>
                    <a:pt x="319" y="166"/>
                    <a:pt x="319" y="171"/>
                  </a:cubicBezTo>
                  <a:cubicBezTo>
                    <a:pt x="319" y="177"/>
                    <a:pt x="322" y="174"/>
                    <a:pt x="322" y="174"/>
                  </a:cubicBezTo>
                  <a:close/>
                  <a:moveTo>
                    <a:pt x="138" y="234"/>
                  </a:moveTo>
                  <a:cubicBezTo>
                    <a:pt x="135" y="231"/>
                    <a:pt x="130" y="234"/>
                    <a:pt x="135" y="239"/>
                  </a:cubicBezTo>
                  <a:cubicBezTo>
                    <a:pt x="138" y="242"/>
                    <a:pt x="138" y="234"/>
                    <a:pt x="138" y="234"/>
                  </a:cubicBezTo>
                  <a:close/>
                  <a:moveTo>
                    <a:pt x="329" y="86"/>
                  </a:moveTo>
                  <a:cubicBezTo>
                    <a:pt x="329" y="88"/>
                    <a:pt x="324" y="86"/>
                    <a:pt x="329" y="88"/>
                  </a:cubicBezTo>
                  <a:cubicBezTo>
                    <a:pt x="335" y="88"/>
                    <a:pt x="335" y="88"/>
                    <a:pt x="329" y="86"/>
                  </a:cubicBezTo>
                  <a:close/>
                  <a:moveTo>
                    <a:pt x="247" y="218"/>
                  </a:moveTo>
                  <a:cubicBezTo>
                    <a:pt x="252" y="213"/>
                    <a:pt x="228" y="216"/>
                    <a:pt x="239" y="216"/>
                  </a:cubicBezTo>
                  <a:cubicBezTo>
                    <a:pt x="241" y="218"/>
                    <a:pt x="244" y="218"/>
                    <a:pt x="247" y="218"/>
                  </a:cubicBezTo>
                  <a:close/>
                  <a:moveTo>
                    <a:pt x="244" y="148"/>
                  </a:moveTo>
                  <a:cubicBezTo>
                    <a:pt x="247" y="148"/>
                    <a:pt x="247" y="145"/>
                    <a:pt x="244" y="145"/>
                  </a:cubicBezTo>
                  <a:cubicBezTo>
                    <a:pt x="244" y="145"/>
                    <a:pt x="241" y="148"/>
                    <a:pt x="244" y="148"/>
                  </a:cubicBezTo>
                  <a:close/>
                  <a:moveTo>
                    <a:pt x="288" y="78"/>
                  </a:moveTo>
                  <a:cubicBezTo>
                    <a:pt x="288" y="75"/>
                    <a:pt x="283" y="57"/>
                    <a:pt x="285" y="57"/>
                  </a:cubicBezTo>
                  <a:cubicBezTo>
                    <a:pt x="283" y="57"/>
                    <a:pt x="280" y="65"/>
                    <a:pt x="278" y="68"/>
                  </a:cubicBezTo>
                  <a:cubicBezTo>
                    <a:pt x="278" y="68"/>
                    <a:pt x="285" y="83"/>
                    <a:pt x="288" y="78"/>
                  </a:cubicBezTo>
                  <a:close/>
                  <a:moveTo>
                    <a:pt x="288" y="213"/>
                  </a:moveTo>
                  <a:cubicBezTo>
                    <a:pt x="291" y="210"/>
                    <a:pt x="288" y="208"/>
                    <a:pt x="288" y="208"/>
                  </a:cubicBezTo>
                  <a:cubicBezTo>
                    <a:pt x="283" y="208"/>
                    <a:pt x="283" y="213"/>
                    <a:pt x="288" y="213"/>
                  </a:cubicBezTo>
                  <a:close/>
                  <a:moveTo>
                    <a:pt x="280" y="55"/>
                  </a:moveTo>
                  <a:cubicBezTo>
                    <a:pt x="280" y="52"/>
                    <a:pt x="280" y="52"/>
                    <a:pt x="280" y="52"/>
                  </a:cubicBezTo>
                  <a:cubicBezTo>
                    <a:pt x="280" y="49"/>
                    <a:pt x="280" y="49"/>
                    <a:pt x="280" y="49"/>
                  </a:cubicBezTo>
                  <a:cubicBezTo>
                    <a:pt x="280" y="42"/>
                    <a:pt x="280" y="42"/>
                    <a:pt x="280" y="42"/>
                  </a:cubicBezTo>
                  <a:cubicBezTo>
                    <a:pt x="280" y="42"/>
                    <a:pt x="280" y="36"/>
                    <a:pt x="283" y="36"/>
                  </a:cubicBezTo>
                  <a:cubicBezTo>
                    <a:pt x="283" y="31"/>
                    <a:pt x="283" y="31"/>
                    <a:pt x="283" y="31"/>
                  </a:cubicBezTo>
                  <a:cubicBezTo>
                    <a:pt x="285" y="31"/>
                    <a:pt x="285" y="29"/>
                    <a:pt x="285" y="29"/>
                  </a:cubicBezTo>
                  <a:cubicBezTo>
                    <a:pt x="285" y="31"/>
                    <a:pt x="285" y="36"/>
                    <a:pt x="288" y="36"/>
                  </a:cubicBezTo>
                  <a:cubicBezTo>
                    <a:pt x="291" y="36"/>
                    <a:pt x="296" y="36"/>
                    <a:pt x="298" y="31"/>
                  </a:cubicBezTo>
                  <a:cubicBezTo>
                    <a:pt x="298" y="29"/>
                    <a:pt x="293" y="29"/>
                    <a:pt x="291" y="26"/>
                  </a:cubicBezTo>
                  <a:cubicBezTo>
                    <a:pt x="288" y="26"/>
                    <a:pt x="288" y="21"/>
                    <a:pt x="288" y="21"/>
                  </a:cubicBezTo>
                  <a:cubicBezTo>
                    <a:pt x="288" y="16"/>
                    <a:pt x="288" y="16"/>
                    <a:pt x="288" y="16"/>
                  </a:cubicBezTo>
                  <a:cubicBezTo>
                    <a:pt x="288" y="16"/>
                    <a:pt x="288" y="13"/>
                    <a:pt x="291" y="10"/>
                  </a:cubicBezTo>
                  <a:cubicBezTo>
                    <a:pt x="291" y="10"/>
                    <a:pt x="293" y="8"/>
                    <a:pt x="296" y="8"/>
                  </a:cubicBezTo>
                  <a:cubicBezTo>
                    <a:pt x="296" y="5"/>
                    <a:pt x="293" y="3"/>
                    <a:pt x="293" y="3"/>
                  </a:cubicBezTo>
                  <a:cubicBezTo>
                    <a:pt x="298" y="3"/>
                    <a:pt x="298" y="3"/>
                    <a:pt x="298" y="3"/>
                  </a:cubicBezTo>
                  <a:cubicBezTo>
                    <a:pt x="298" y="3"/>
                    <a:pt x="298" y="0"/>
                    <a:pt x="296" y="0"/>
                  </a:cubicBezTo>
                  <a:cubicBezTo>
                    <a:pt x="291" y="0"/>
                    <a:pt x="291" y="3"/>
                    <a:pt x="291" y="3"/>
                  </a:cubicBezTo>
                  <a:cubicBezTo>
                    <a:pt x="288" y="5"/>
                    <a:pt x="285" y="13"/>
                    <a:pt x="283" y="18"/>
                  </a:cubicBezTo>
                  <a:cubicBezTo>
                    <a:pt x="280" y="23"/>
                    <a:pt x="278" y="36"/>
                    <a:pt x="278" y="36"/>
                  </a:cubicBezTo>
                  <a:cubicBezTo>
                    <a:pt x="278" y="44"/>
                    <a:pt x="278" y="44"/>
                    <a:pt x="278" y="44"/>
                  </a:cubicBezTo>
                  <a:cubicBezTo>
                    <a:pt x="278" y="52"/>
                    <a:pt x="278" y="52"/>
                    <a:pt x="278" y="52"/>
                  </a:cubicBezTo>
                  <a:cubicBezTo>
                    <a:pt x="278" y="55"/>
                    <a:pt x="280" y="55"/>
                    <a:pt x="280" y="55"/>
                  </a:cubicBezTo>
                  <a:close/>
                  <a:moveTo>
                    <a:pt x="265" y="229"/>
                  </a:moveTo>
                  <a:cubicBezTo>
                    <a:pt x="267" y="229"/>
                    <a:pt x="275" y="223"/>
                    <a:pt x="267" y="223"/>
                  </a:cubicBezTo>
                  <a:cubicBezTo>
                    <a:pt x="267" y="223"/>
                    <a:pt x="257" y="229"/>
                    <a:pt x="265" y="229"/>
                  </a:cubicBezTo>
                  <a:close/>
                  <a:moveTo>
                    <a:pt x="252" y="223"/>
                  </a:moveTo>
                  <a:cubicBezTo>
                    <a:pt x="254" y="223"/>
                    <a:pt x="254" y="221"/>
                    <a:pt x="252" y="221"/>
                  </a:cubicBezTo>
                  <a:cubicBezTo>
                    <a:pt x="252" y="221"/>
                    <a:pt x="249" y="223"/>
                    <a:pt x="252" y="223"/>
                  </a:cubicBezTo>
                  <a:close/>
                  <a:moveTo>
                    <a:pt x="241" y="143"/>
                  </a:moveTo>
                  <a:cubicBezTo>
                    <a:pt x="239" y="145"/>
                    <a:pt x="239" y="148"/>
                    <a:pt x="241" y="151"/>
                  </a:cubicBezTo>
                  <a:lnTo>
                    <a:pt x="241" y="14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 dirty="0">
                <a:solidFill>
                  <a:prstClr val="black"/>
                </a:solidFill>
              </a:endParaRPr>
            </a:p>
          </p:txBody>
        </p:sp>
        <p:sp>
          <p:nvSpPr>
            <p:cNvPr id="256" name="Serbia" descr="© INSCALE GmbH, 05.05.2010&#10;http://www.presentationload.com/"/>
            <p:cNvSpPr>
              <a:spLocks/>
            </p:cNvSpPr>
            <p:nvPr/>
          </p:nvSpPr>
          <p:spPr bwMode="gray">
            <a:xfrm>
              <a:off x="4867389" y="4123754"/>
              <a:ext cx="616758" cy="691616"/>
            </a:xfrm>
            <a:custGeom>
              <a:avLst/>
              <a:gdLst/>
              <a:ahLst/>
              <a:cxnLst>
                <a:cxn ang="0">
                  <a:pos x="137" y="108"/>
                </a:cxn>
                <a:cxn ang="0">
                  <a:pos x="136" y="89"/>
                </a:cxn>
                <a:cxn ang="0">
                  <a:pos x="134" y="77"/>
                </a:cxn>
                <a:cxn ang="0">
                  <a:pos x="135" y="65"/>
                </a:cxn>
                <a:cxn ang="0">
                  <a:pos x="128" y="58"/>
                </a:cxn>
                <a:cxn ang="0">
                  <a:pos x="105" y="65"/>
                </a:cxn>
                <a:cxn ang="0">
                  <a:pos x="96" y="56"/>
                </a:cxn>
                <a:cxn ang="0">
                  <a:pos x="94" y="41"/>
                </a:cxn>
                <a:cxn ang="0">
                  <a:pos x="77" y="38"/>
                </a:cxn>
                <a:cxn ang="0">
                  <a:pos x="65" y="24"/>
                </a:cxn>
                <a:cxn ang="0">
                  <a:pos x="57" y="11"/>
                </a:cxn>
                <a:cxn ang="0">
                  <a:pos x="50" y="9"/>
                </a:cxn>
                <a:cxn ang="0">
                  <a:pos x="31" y="5"/>
                </a:cxn>
                <a:cxn ang="0">
                  <a:pos x="11" y="14"/>
                </a:cxn>
                <a:cxn ang="0">
                  <a:pos x="0" y="19"/>
                </a:cxn>
                <a:cxn ang="0">
                  <a:pos x="8" y="33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24" y="64"/>
                </a:cxn>
                <a:cxn ang="0">
                  <a:pos x="15" y="82"/>
                </a:cxn>
                <a:cxn ang="0">
                  <a:pos x="24" y="92"/>
                </a:cxn>
                <a:cxn ang="0">
                  <a:pos x="21" y="106"/>
                </a:cxn>
                <a:cxn ang="0">
                  <a:pos x="24" y="124"/>
                </a:cxn>
                <a:cxn ang="0">
                  <a:pos x="31" y="132"/>
                </a:cxn>
                <a:cxn ang="0">
                  <a:pos x="47" y="143"/>
                </a:cxn>
                <a:cxn ang="0">
                  <a:pos x="64" y="155"/>
                </a:cxn>
                <a:cxn ang="0">
                  <a:pos x="65" y="158"/>
                </a:cxn>
                <a:cxn ang="0">
                  <a:pos x="73" y="154"/>
                </a:cxn>
                <a:cxn ang="0">
                  <a:pos x="77" y="145"/>
                </a:cxn>
                <a:cxn ang="0">
                  <a:pos x="78" y="138"/>
                </a:cxn>
                <a:cxn ang="0">
                  <a:pos x="83" y="134"/>
                </a:cxn>
                <a:cxn ang="0">
                  <a:pos x="83" y="140"/>
                </a:cxn>
                <a:cxn ang="0">
                  <a:pos x="88" y="141"/>
                </a:cxn>
                <a:cxn ang="0">
                  <a:pos x="90" y="143"/>
                </a:cxn>
                <a:cxn ang="0">
                  <a:pos x="98" y="146"/>
                </a:cxn>
                <a:cxn ang="0">
                  <a:pos x="102" y="150"/>
                </a:cxn>
                <a:cxn ang="0">
                  <a:pos x="107" y="154"/>
                </a:cxn>
                <a:cxn ang="0">
                  <a:pos x="112" y="156"/>
                </a:cxn>
                <a:cxn ang="0">
                  <a:pos x="118" y="161"/>
                </a:cxn>
                <a:cxn ang="0">
                  <a:pos x="116" y="170"/>
                </a:cxn>
                <a:cxn ang="0">
                  <a:pos x="114" y="176"/>
                </a:cxn>
                <a:cxn ang="0">
                  <a:pos x="125" y="172"/>
                </a:cxn>
                <a:cxn ang="0">
                  <a:pos x="140" y="170"/>
                </a:cxn>
                <a:cxn ang="0">
                  <a:pos x="143" y="150"/>
                </a:cxn>
                <a:cxn ang="0">
                  <a:pos x="150" y="142"/>
                </a:cxn>
                <a:cxn ang="0">
                  <a:pos x="150" y="119"/>
                </a:cxn>
              </a:cxnLst>
              <a:rect l="0" t="0" r="r" b="b"/>
              <a:pathLst>
                <a:path w="158" h="177">
                  <a:moveTo>
                    <a:pt x="150" y="119"/>
                  </a:moveTo>
                  <a:cubicBezTo>
                    <a:pt x="148" y="117"/>
                    <a:pt x="139" y="115"/>
                    <a:pt x="139" y="115"/>
                  </a:cubicBezTo>
                  <a:cubicBezTo>
                    <a:pt x="137" y="108"/>
                    <a:pt x="137" y="108"/>
                    <a:pt x="137" y="108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132" y="91"/>
                    <a:pt x="132" y="91"/>
                    <a:pt x="132" y="91"/>
                  </a:cubicBezTo>
                  <a:cubicBezTo>
                    <a:pt x="132" y="91"/>
                    <a:pt x="135" y="90"/>
                    <a:pt x="136" y="89"/>
                  </a:cubicBezTo>
                  <a:cubicBezTo>
                    <a:pt x="137" y="87"/>
                    <a:pt x="137" y="83"/>
                    <a:pt x="137" y="83"/>
                  </a:cubicBezTo>
                  <a:cubicBezTo>
                    <a:pt x="137" y="83"/>
                    <a:pt x="140" y="80"/>
                    <a:pt x="139" y="77"/>
                  </a:cubicBezTo>
                  <a:cubicBezTo>
                    <a:pt x="138" y="74"/>
                    <a:pt x="134" y="77"/>
                    <a:pt x="134" y="77"/>
                  </a:cubicBezTo>
                  <a:cubicBezTo>
                    <a:pt x="132" y="69"/>
                    <a:pt x="132" y="69"/>
                    <a:pt x="132" y="69"/>
                  </a:cubicBezTo>
                  <a:cubicBezTo>
                    <a:pt x="134" y="69"/>
                    <a:pt x="134" y="69"/>
                    <a:pt x="134" y="69"/>
                  </a:cubicBezTo>
                  <a:cubicBezTo>
                    <a:pt x="135" y="65"/>
                    <a:pt x="135" y="65"/>
                    <a:pt x="135" y="65"/>
                  </a:cubicBezTo>
                  <a:cubicBezTo>
                    <a:pt x="138" y="66"/>
                    <a:pt x="138" y="66"/>
                    <a:pt x="138" y="66"/>
                  </a:cubicBezTo>
                  <a:cubicBezTo>
                    <a:pt x="139" y="63"/>
                    <a:pt x="139" y="63"/>
                    <a:pt x="139" y="63"/>
                  </a:cubicBezTo>
                  <a:cubicBezTo>
                    <a:pt x="139" y="63"/>
                    <a:pt x="135" y="60"/>
                    <a:pt x="128" y="58"/>
                  </a:cubicBezTo>
                  <a:cubicBezTo>
                    <a:pt x="123" y="58"/>
                    <a:pt x="122" y="71"/>
                    <a:pt x="119" y="71"/>
                  </a:cubicBezTo>
                  <a:cubicBezTo>
                    <a:pt x="116" y="72"/>
                    <a:pt x="116" y="65"/>
                    <a:pt x="113" y="64"/>
                  </a:cubicBezTo>
                  <a:cubicBezTo>
                    <a:pt x="111" y="62"/>
                    <a:pt x="108" y="67"/>
                    <a:pt x="105" y="65"/>
                  </a:cubicBezTo>
                  <a:cubicBezTo>
                    <a:pt x="102" y="65"/>
                    <a:pt x="100" y="61"/>
                    <a:pt x="99" y="60"/>
                  </a:cubicBezTo>
                  <a:cubicBezTo>
                    <a:pt x="97" y="60"/>
                    <a:pt x="90" y="58"/>
                    <a:pt x="90" y="58"/>
                  </a:cubicBezTo>
                  <a:cubicBezTo>
                    <a:pt x="96" y="56"/>
                    <a:pt x="96" y="56"/>
                    <a:pt x="96" y="56"/>
                  </a:cubicBezTo>
                  <a:cubicBezTo>
                    <a:pt x="97" y="53"/>
                    <a:pt x="97" y="53"/>
                    <a:pt x="97" y="53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2"/>
                    <a:pt x="94" y="46"/>
                    <a:pt x="94" y="41"/>
                  </a:cubicBezTo>
                  <a:cubicBezTo>
                    <a:pt x="93" y="35"/>
                    <a:pt x="84" y="39"/>
                    <a:pt x="84" y="39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77" y="38"/>
                    <a:pt x="77" y="38"/>
                    <a:pt x="77" y="38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9" y="27"/>
                    <a:pt x="69" y="27"/>
                    <a:pt x="69" y="27"/>
                  </a:cubicBezTo>
                  <a:cubicBezTo>
                    <a:pt x="65" y="24"/>
                    <a:pt x="65" y="24"/>
                    <a:pt x="65" y="24"/>
                  </a:cubicBezTo>
                  <a:cubicBezTo>
                    <a:pt x="67" y="16"/>
                    <a:pt x="67" y="16"/>
                    <a:pt x="67" y="16"/>
                  </a:cubicBezTo>
                  <a:cubicBezTo>
                    <a:pt x="67" y="16"/>
                    <a:pt x="63" y="19"/>
                    <a:pt x="61" y="19"/>
                  </a:cubicBezTo>
                  <a:cubicBezTo>
                    <a:pt x="58" y="19"/>
                    <a:pt x="57" y="11"/>
                    <a:pt x="57" y="11"/>
                  </a:cubicBezTo>
                  <a:cubicBezTo>
                    <a:pt x="55" y="11"/>
                    <a:pt x="55" y="11"/>
                    <a:pt x="55" y="11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50" y="9"/>
                    <a:pt x="50" y="9"/>
                    <a:pt x="50" y="9"/>
                  </a:cubicBezTo>
                  <a:cubicBezTo>
                    <a:pt x="45" y="1"/>
                    <a:pt x="45" y="1"/>
                    <a:pt x="45" y="1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2" y="0"/>
                    <a:pt x="31" y="5"/>
                    <a:pt x="31" y="5"/>
                  </a:cubicBezTo>
                  <a:cubicBezTo>
                    <a:pt x="31" y="5"/>
                    <a:pt x="28" y="3"/>
                    <a:pt x="26" y="3"/>
                  </a:cubicBezTo>
                  <a:cubicBezTo>
                    <a:pt x="24" y="3"/>
                    <a:pt x="21" y="6"/>
                    <a:pt x="19" y="8"/>
                  </a:cubicBezTo>
                  <a:cubicBezTo>
                    <a:pt x="17" y="11"/>
                    <a:pt x="11" y="14"/>
                    <a:pt x="11" y="14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2" y="21"/>
                    <a:pt x="4" y="24"/>
                    <a:pt x="4" y="24"/>
                  </a:cubicBezTo>
                  <a:cubicBezTo>
                    <a:pt x="4" y="28"/>
                    <a:pt x="0" y="32"/>
                    <a:pt x="2" y="33"/>
                  </a:cubicBezTo>
                  <a:cubicBezTo>
                    <a:pt x="5" y="37"/>
                    <a:pt x="5" y="33"/>
                    <a:pt x="8" y="33"/>
                  </a:cubicBezTo>
                  <a:cubicBezTo>
                    <a:pt x="12" y="33"/>
                    <a:pt x="11" y="37"/>
                    <a:pt x="6" y="39"/>
                  </a:cubicBezTo>
                  <a:cubicBezTo>
                    <a:pt x="2" y="40"/>
                    <a:pt x="6" y="43"/>
                    <a:pt x="6" y="43"/>
                  </a:cubicBezTo>
                  <a:cubicBezTo>
                    <a:pt x="14" y="48"/>
                    <a:pt x="14" y="48"/>
                    <a:pt x="14" y="48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3" y="62"/>
                    <a:pt x="13" y="62"/>
                    <a:pt x="13" y="62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1" y="66"/>
                    <a:pt x="21" y="66"/>
                    <a:pt x="21" y="66"/>
                  </a:cubicBezTo>
                  <a:cubicBezTo>
                    <a:pt x="21" y="66"/>
                    <a:pt x="21" y="73"/>
                    <a:pt x="19" y="75"/>
                  </a:cubicBezTo>
                  <a:cubicBezTo>
                    <a:pt x="18" y="78"/>
                    <a:pt x="15" y="82"/>
                    <a:pt x="15" y="82"/>
                  </a:cubicBezTo>
                  <a:cubicBezTo>
                    <a:pt x="16" y="85"/>
                    <a:pt x="16" y="85"/>
                    <a:pt x="16" y="85"/>
                  </a:cubicBezTo>
                  <a:cubicBezTo>
                    <a:pt x="16" y="85"/>
                    <a:pt x="13" y="90"/>
                    <a:pt x="15" y="91"/>
                  </a:cubicBezTo>
                  <a:cubicBezTo>
                    <a:pt x="18" y="92"/>
                    <a:pt x="24" y="92"/>
                    <a:pt x="24" y="92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34" y="106"/>
                    <a:pt x="31" y="106"/>
                  </a:cubicBezTo>
                  <a:cubicBezTo>
                    <a:pt x="27" y="106"/>
                    <a:pt x="21" y="106"/>
                    <a:pt x="21" y="106"/>
                  </a:cubicBezTo>
                  <a:cubicBezTo>
                    <a:pt x="27" y="114"/>
                    <a:pt x="27" y="114"/>
                    <a:pt x="27" y="114"/>
                  </a:cubicBezTo>
                  <a:cubicBezTo>
                    <a:pt x="27" y="114"/>
                    <a:pt x="37" y="122"/>
                    <a:pt x="32" y="124"/>
                  </a:cubicBezTo>
                  <a:cubicBezTo>
                    <a:pt x="28" y="128"/>
                    <a:pt x="24" y="124"/>
                    <a:pt x="24" y="124"/>
                  </a:cubicBezTo>
                  <a:cubicBezTo>
                    <a:pt x="24" y="125"/>
                    <a:pt x="24" y="125"/>
                    <a:pt x="24" y="125"/>
                  </a:cubicBezTo>
                  <a:cubicBezTo>
                    <a:pt x="26" y="129"/>
                    <a:pt x="26" y="129"/>
                    <a:pt x="26" y="129"/>
                  </a:cubicBezTo>
                  <a:cubicBezTo>
                    <a:pt x="31" y="132"/>
                    <a:pt x="31" y="132"/>
                    <a:pt x="31" y="132"/>
                  </a:cubicBezTo>
                  <a:cubicBezTo>
                    <a:pt x="37" y="136"/>
                    <a:pt x="37" y="136"/>
                    <a:pt x="37" y="136"/>
                  </a:cubicBezTo>
                  <a:cubicBezTo>
                    <a:pt x="43" y="141"/>
                    <a:pt x="43" y="141"/>
                    <a:pt x="43" y="141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60" y="149"/>
                    <a:pt x="60" y="149"/>
                    <a:pt x="60" y="149"/>
                  </a:cubicBezTo>
                  <a:cubicBezTo>
                    <a:pt x="64" y="150"/>
                    <a:pt x="64" y="150"/>
                    <a:pt x="64" y="150"/>
                  </a:cubicBezTo>
                  <a:cubicBezTo>
                    <a:pt x="64" y="155"/>
                    <a:pt x="64" y="155"/>
                    <a:pt x="64" y="155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61" y="157"/>
                    <a:pt x="61" y="157"/>
                    <a:pt x="61" y="158"/>
                  </a:cubicBezTo>
                  <a:cubicBezTo>
                    <a:pt x="65" y="158"/>
                    <a:pt x="65" y="158"/>
                    <a:pt x="65" y="158"/>
                  </a:cubicBezTo>
                  <a:cubicBezTo>
                    <a:pt x="69" y="158"/>
                    <a:pt x="69" y="158"/>
                    <a:pt x="69" y="158"/>
                  </a:cubicBezTo>
                  <a:cubicBezTo>
                    <a:pt x="69" y="158"/>
                    <a:pt x="71" y="157"/>
                    <a:pt x="71" y="157"/>
                  </a:cubicBezTo>
                  <a:cubicBezTo>
                    <a:pt x="72" y="156"/>
                    <a:pt x="72" y="155"/>
                    <a:pt x="73" y="154"/>
                  </a:cubicBezTo>
                  <a:cubicBezTo>
                    <a:pt x="73" y="154"/>
                    <a:pt x="72" y="153"/>
                    <a:pt x="73" y="152"/>
                  </a:cubicBezTo>
                  <a:cubicBezTo>
                    <a:pt x="74" y="151"/>
                    <a:pt x="76" y="149"/>
                    <a:pt x="76" y="149"/>
                  </a:cubicBezTo>
                  <a:cubicBezTo>
                    <a:pt x="76" y="149"/>
                    <a:pt x="77" y="145"/>
                    <a:pt x="77" y="145"/>
                  </a:cubicBezTo>
                  <a:cubicBezTo>
                    <a:pt x="76" y="144"/>
                    <a:pt x="76" y="143"/>
                    <a:pt x="75" y="143"/>
                  </a:cubicBezTo>
                  <a:cubicBezTo>
                    <a:pt x="75" y="142"/>
                    <a:pt x="76" y="139"/>
                    <a:pt x="76" y="139"/>
                  </a:cubicBezTo>
                  <a:cubicBezTo>
                    <a:pt x="76" y="139"/>
                    <a:pt x="77" y="138"/>
                    <a:pt x="78" y="138"/>
                  </a:cubicBezTo>
                  <a:cubicBezTo>
                    <a:pt x="79" y="137"/>
                    <a:pt x="80" y="138"/>
                    <a:pt x="81" y="138"/>
                  </a:cubicBezTo>
                  <a:cubicBezTo>
                    <a:pt x="81" y="138"/>
                    <a:pt x="82" y="135"/>
                    <a:pt x="82" y="135"/>
                  </a:cubicBezTo>
                  <a:cubicBezTo>
                    <a:pt x="82" y="136"/>
                    <a:pt x="82" y="134"/>
                    <a:pt x="83" y="134"/>
                  </a:cubicBezTo>
                  <a:cubicBezTo>
                    <a:pt x="84" y="134"/>
                    <a:pt x="84" y="136"/>
                    <a:pt x="84" y="136"/>
                  </a:cubicBezTo>
                  <a:cubicBezTo>
                    <a:pt x="84" y="136"/>
                    <a:pt x="85" y="137"/>
                    <a:pt x="85" y="138"/>
                  </a:cubicBezTo>
                  <a:cubicBezTo>
                    <a:pt x="84" y="139"/>
                    <a:pt x="83" y="140"/>
                    <a:pt x="83" y="140"/>
                  </a:cubicBezTo>
                  <a:cubicBezTo>
                    <a:pt x="83" y="140"/>
                    <a:pt x="84" y="141"/>
                    <a:pt x="84" y="141"/>
                  </a:cubicBezTo>
                  <a:cubicBezTo>
                    <a:pt x="85" y="141"/>
                    <a:pt x="85" y="141"/>
                    <a:pt x="85" y="141"/>
                  </a:cubicBezTo>
                  <a:cubicBezTo>
                    <a:pt x="88" y="141"/>
                    <a:pt x="88" y="141"/>
                    <a:pt x="88" y="141"/>
                  </a:cubicBezTo>
                  <a:cubicBezTo>
                    <a:pt x="88" y="141"/>
                    <a:pt x="88" y="142"/>
                    <a:pt x="88" y="142"/>
                  </a:cubicBezTo>
                  <a:cubicBezTo>
                    <a:pt x="89" y="142"/>
                    <a:pt x="89" y="142"/>
                    <a:pt x="90" y="143"/>
                  </a:cubicBezTo>
                  <a:cubicBezTo>
                    <a:pt x="90" y="143"/>
                    <a:pt x="90" y="143"/>
                    <a:pt x="90" y="143"/>
                  </a:cubicBezTo>
                  <a:cubicBezTo>
                    <a:pt x="91" y="144"/>
                    <a:pt x="93" y="143"/>
                    <a:pt x="94" y="143"/>
                  </a:cubicBezTo>
                  <a:cubicBezTo>
                    <a:pt x="95" y="143"/>
                    <a:pt x="95" y="145"/>
                    <a:pt x="95" y="145"/>
                  </a:cubicBezTo>
                  <a:cubicBezTo>
                    <a:pt x="95" y="145"/>
                    <a:pt x="97" y="145"/>
                    <a:pt x="98" y="146"/>
                  </a:cubicBezTo>
                  <a:cubicBezTo>
                    <a:pt x="98" y="146"/>
                    <a:pt x="98" y="149"/>
                    <a:pt x="98" y="149"/>
                  </a:cubicBezTo>
                  <a:cubicBezTo>
                    <a:pt x="98" y="149"/>
                    <a:pt x="99" y="150"/>
                    <a:pt x="100" y="150"/>
                  </a:cubicBezTo>
                  <a:cubicBezTo>
                    <a:pt x="101" y="150"/>
                    <a:pt x="102" y="150"/>
                    <a:pt x="102" y="150"/>
                  </a:cubicBezTo>
                  <a:cubicBezTo>
                    <a:pt x="102" y="150"/>
                    <a:pt x="103" y="152"/>
                    <a:pt x="103" y="152"/>
                  </a:cubicBezTo>
                  <a:cubicBezTo>
                    <a:pt x="105" y="153"/>
                    <a:pt x="105" y="153"/>
                    <a:pt x="105" y="153"/>
                  </a:cubicBezTo>
                  <a:cubicBezTo>
                    <a:pt x="107" y="154"/>
                    <a:pt x="107" y="154"/>
                    <a:pt x="107" y="154"/>
                  </a:cubicBezTo>
                  <a:cubicBezTo>
                    <a:pt x="110" y="155"/>
                    <a:pt x="110" y="155"/>
                    <a:pt x="110" y="155"/>
                  </a:cubicBezTo>
                  <a:cubicBezTo>
                    <a:pt x="111" y="155"/>
                    <a:pt x="111" y="155"/>
                    <a:pt x="111" y="155"/>
                  </a:cubicBezTo>
                  <a:cubicBezTo>
                    <a:pt x="112" y="156"/>
                    <a:pt x="112" y="156"/>
                    <a:pt x="112" y="156"/>
                  </a:cubicBezTo>
                  <a:cubicBezTo>
                    <a:pt x="114" y="157"/>
                    <a:pt x="114" y="157"/>
                    <a:pt x="114" y="157"/>
                  </a:cubicBezTo>
                  <a:cubicBezTo>
                    <a:pt x="114" y="157"/>
                    <a:pt x="116" y="157"/>
                    <a:pt x="117" y="158"/>
                  </a:cubicBezTo>
                  <a:cubicBezTo>
                    <a:pt x="117" y="158"/>
                    <a:pt x="118" y="161"/>
                    <a:pt x="118" y="161"/>
                  </a:cubicBezTo>
                  <a:cubicBezTo>
                    <a:pt x="118" y="161"/>
                    <a:pt x="119" y="163"/>
                    <a:pt x="119" y="163"/>
                  </a:cubicBezTo>
                  <a:cubicBezTo>
                    <a:pt x="119" y="164"/>
                    <a:pt x="118" y="166"/>
                    <a:pt x="118" y="166"/>
                  </a:cubicBezTo>
                  <a:cubicBezTo>
                    <a:pt x="116" y="170"/>
                    <a:pt x="116" y="170"/>
                    <a:pt x="116" y="170"/>
                  </a:cubicBezTo>
                  <a:cubicBezTo>
                    <a:pt x="116" y="170"/>
                    <a:pt x="115" y="172"/>
                    <a:pt x="115" y="172"/>
                  </a:cubicBezTo>
                  <a:cubicBezTo>
                    <a:pt x="115" y="173"/>
                    <a:pt x="114" y="174"/>
                    <a:pt x="114" y="174"/>
                  </a:cubicBezTo>
                  <a:cubicBezTo>
                    <a:pt x="114" y="174"/>
                    <a:pt x="114" y="175"/>
                    <a:pt x="114" y="176"/>
                  </a:cubicBezTo>
                  <a:cubicBezTo>
                    <a:pt x="114" y="176"/>
                    <a:pt x="113" y="176"/>
                    <a:pt x="112" y="177"/>
                  </a:cubicBezTo>
                  <a:cubicBezTo>
                    <a:pt x="114" y="177"/>
                    <a:pt x="115" y="177"/>
                    <a:pt x="116" y="177"/>
                  </a:cubicBezTo>
                  <a:cubicBezTo>
                    <a:pt x="120" y="177"/>
                    <a:pt x="125" y="172"/>
                    <a:pt x="125" y="172"/>
                  </a:cubicBezTo>
                  <a:cubicBezTo>
                    <a:pt x="132" y="173"/>
                    <a:pt x="132" y="173"/>
                    <a:pt x="132" y="173"/>
                  </a:cubicBezTo>
                  <a:cubicBezTo>
                    <a:pt x="137" y="168"/>
                    <a:pt x="137" y="168"/>
                    <a:pt x="137" y="168"/>
                  </a:cubicBezTo>
                  <a:cubicBezTo>
                    <a:pt x="140" y="170"/>
                    <a:pt x="140" y="170"/>
                    <a:pt x="140" y="170"/>
                  </a:cubicBezTo>
                  <a:cubicBezTo>
                    <a:pt x="146" y="162"/>
                    <a:pt x="146" y="162"/>
                    <a:pt x="146" y="162"/>
                  </a:cubicBezTo>
                  <a:cubicBezTo>
                    <a:pt x="140" y="156"/>
                    <a:pt x="140" y="156"/>
                    <a:pt x="140" y="156"/>
                  </a:cubicBezTo>
                  <a:cubicBezTo>
                    <a:pt x="143" y="150"/>
                    <a:pt x="143" y="150"/>
                    <a:pt x="143" y="150"/>
                  </a:cubicBezTo>
                  <a:cubicBezTo>
                    <a:pt x="139" y="148"/>
                    <a:pt x="139" y="148"/>
                    <a:pt x="139" y="148"/>
                  </a:cubicBezTo>
                  <a:cubicBezTo>
                    <a:pt x="139" y="148"/>
                    <a:pt x="139" y="146"/>
                    <a:pt x="142" y="144"/>
                  </a:cubicBezTo>
                  <a:cubicBezTo>
                    <a:pt x="145" y="141"/>
                    <a:pt x="148" y="143"/>
                    <a:pt x="150" y="142"/>
                  </a:cubicBezTo>
                  <a:cubicBezTo>
                    <a:pt x="151" y="141"/>
                    <a:pt x="152" y="139"/>
                    <a:pt x="152" y="139"/>
                  </a:cubicBezTo>
                  <a:cubicBezTo>
                    <a:pt x="158" y="128"/>
                    <a:pt x="158" y="128"/>
                    <a:pt x="158" y="128"/>
                  </a:cubicBezTo>
                  <a:cubicBezTo>
                    <a:pt x="158" y="128"/>
                    <a:pt x="155" y="121"/>
                    <a:pt x="150" y="119"/>
                  </a:cubicBezTo>
                  <a:close/>
                </a:path>
              </a:pathLst>
            </a:custGeom>
            <a:grpFill/>
            <a:ln w="3175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57" name="Kosovo" descr="© INSCALE GmbH, 05.05.2010&#10;http://www.presentationload.com/"/>
            <p:cNvSpPr>
              <a:spLocks/>
            </p:cNvSpPr>
            <p:nvPr/>
          </p:nvSpPr>
          <p:spPr bwMode="gray">
            <a:xfrm>
              <a:off x="5067558" y="4646127"/>
              <a:ext cx="265258" cy="270137"/>
            </a:xfrm>
            <a:custGeom>
              <a:avLst/>
              <a:gdLst/>
              <a:ahLst/>
              <a:cxnLst>
                <a:cxn ang="0">
                  <a:pos x="63" y="40"/>
                </a:cxn>
                <a:cxn ang="0">
                  <a:pos x="65" y="36"/>
                </a:cxn>
                <a:cxn ang="0">
                  <a:pos x="68" y="29"/>
                </a:cxn>
                <a:cxn ang="0">
                  <a:pos x="66" y="24"/>
                </a:cxn>
                <a:cxn ang="0">
                  <a:pos x="61" y="22"/>
                </a:cxn>
                <a:cxn ang="0">
                  <a:pos x="59" y="21"/>
                </a:cxn>
                <a:cxn ang="0">
                  <a:pos x="54" y="19"/>
                </a:cxn>
                <a:cxn ang="0">
                  <a:pos x="51" y="16"/>
                </a:cxn>
                <a:cxn ang="0">
                  <a:pos x="47" y="15"/>
                </a:cxn>
                <a:cxn ang="0">
                  <a:pos x="44" y="11"/>
                </a:cxn>
                <a:cxn ang="0">
                  <a:pos x="39" y="9"/>
                </a:cxn>
                <a:cxn ang="0">
                  <a:pos x="37" y="8"/>
                </a:cxn>
                <a:cxn ang="0">
                  <a:pos x="34" y="7"/>
                </a:cxn>
                <a:cxn ang="0">
                  <a:pos x="32" y="6"/>
                </a:cxn>
                <a:cxn ang="0">
                  <a:pos x="33" y="2"/>
                </a:cxn>
                <a:cxn ang="0">
                  <a:pos x="31" y="1"/>
                </a:cxn>
                <a:cxn ang="0">
                  <a:pos x="27" y="4"/>
                </a:cxn>
                <a:cxn ang="0">
                  <a:pos x="24" y="9"/>
                </a:cxn>
                <a:cxn ang="0">
                  <a:pos x="25" y="15"/>
                </a:cxn>
                <a:cxn ang="0">
                  <a:pos x="22" y="20"/>
                </a:cxn>
                <a:cxn ang="0">
                  <a:pos x="18" y="24"/>
                </a:cxn>
                <a:cxn ang="0">
                  <a:pos x="10" y="24"/>
                </a:cxn>
                <a:cxn ang="0">
                  <a:pos x="6" y="25"/>
                </a:cxn>
                <a:cxn ang="0">
                  <a:pos x="0" y="27"/>
                </a:cxn>
                <a:cxn ang="0">
                  <a:pos x="5" y="37"/>
                </a:cxn>
                <a:cxn ang="0">
                  <a:pos x="12" y="38"/>
                </a:cxn>
                <a:cxn ang="0">
                  <a:pos x="26" y="48"/>
                </a:cxn>
                <a:cxn ang="0">
                  <a:pos x="29" y="69"/>
                </a:cxn>
                <a:cxn ang="0">
                  <a:pos x="35" y="55"/>
                </a:cxn>
                <a:cxn ang="0">
                  <a:pos x="46" y="47"/>
                </a:cxn>
                <a:cxn ang="0">
                  <a:pos x="58" y="43"/>
                </a:cxn>
                <a:cxn ang="0">
                  <a:pos x="63" y="42"/>
                </a:cxn>
              </a:cxnLst>
              <a:rect l="0" t="0" r="r" b="b"/>
              <a:pathLst>
                <a:path w="68" h="69">
                  <a:moveTo>
                    <a:pt x="63" y="42"/>
                  </a:moveTo>
                  <a:cubicBezTo>
                    <a:pt x="63" y="41"/>
                    <a:pt x="63" y="40"/>
                    <a:pt x="63" y="40"/>
                  </a:cubicBezTo>
                  <a:cubicBezTo>
                    <a:pt x="63" y="40"/>
                    <a:pt x="64" y="39"/>
                    <a:pt x="64" y="38"/>
                  </a:cubicBezTo>
                  <a:cubicBezTo>
                    <a:pt x="64" y="38"/>
                    <a:pt x="65" y="36"/>
                    <a:pt x="65" y="36"/>
                  </a:cubicBezTo>
                  <a:cubicBezTo>
                    <a:pt x="67" y="32"/>
                    <a:pt x="67" y="32"/>
                    <a:pt x="67" y="32"/>
                  </a:cubicBezTo>
                  <a:cubicBezTo>
                    <a:pt x="67" y="32"/>
                    <a:pt x="68" y="30"/>
                    <a:pt x="68" y="29"/>
                  </a:cubicBezTo>
                  <a:cubicBezTo>
                    <a:pt x="68" y="29"/>
                    <a:pt x="67" y="27"/>
                    <a:pt x="67" y="27"/>
                  </a:cubicBezTo>
                  <a:cubicBezTo>
                    <a:pt x="67" y="27"/>
                    <a:pt x="66" y="24"/>
                    <a:pt x="66" y="24"/>
                  </a:cubicBezTo>
                  <a:cubicBezTo>
                    <a:pt x="65" y="23"/>
                    <a:pt x="63" y="23"/>
                    <a:pt x="63" y="23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0" y="21"/>
                    <a:pt x="60" y="21"/>
                    <a:pt x="60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18"/>
                    <a:pt x="51" y="16"/>
                    <a:pt x="51" y="16"/>
                  </a:cubicBezTo>
                  <a:cubicBezTo>
                    <a:pt x="51" y="16"/>
                    <a:pt x="50" y="16"/>
                    <a:pt x="49" y="16"/>
                  </a:cubicBezTo>
                  <a:cubicBezTo>
                    <a:pt x="48" y="16"/>
                    <a:pt x="47" y="15"/>
                    <a:pt x="47" y="15"/>
                  </a:cubicBezTo>
                  <a:cubicBezTo>
                    <a:pt x="47" y="15"/>
                    <a:pt x="47" y="12"/>
                    <a:pt x="47" y="12"/>
                  </a:cubicBezTo>
                  <a:cubicBezTo>
                    <a:pt x="46" y="11"/>
                    <a:pt x="44" y="11"/>
                    <a:pt x="44" y="11"/>
                  </a:cubicBezTo>
                  <a:cubicBezTo>
                    <a:pt x="44" y="11"/>
                    <a:pt x="44" y="9"/>
                    <a:pt x="43" y="9"/>
                  </a:cubicBezTo>
                  <a:cubicBezTo>
                    <a:pt x="42" y="9"/>
                    <a:pt x="40" y="10"/>
                    <a:pt x="39" y="9"/>
                  </a:cubicBezTo>
                  <a:cubicBezTo>
                    <a:pt x="39" y="9"/>
                    <a:pt x="39" y="9"/>
                    <a:pt x="39" y="9"/>
                  </a:cubicBezTo>
                  <a:cubicBezTo>
                    <a:pt x="38" y="8"/>
                    <a:pt x="38" y="8"/>
                    <a:pt x="37" y="8"/>
                  </a:cubicBezTo>
                  <a:cubicBezTo>
                    <a:pt x="37" y="8"/>
                    <a:pt x="37" y="7"/>
                    <a:pt x="37" y="7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7"/>
                    <a:pt x="32" y="6"/>
                    <a:pt x="32" y="6"/>
                  </a:cubicBezTo>
                  <a:cubicBezTo>
                    <a:pt x="32" y="6"/>
                    <a:pt x="33" y="5"/>
                    <a:pt x="34" y="4"/>
                  </a:cubicBezTo>
                  <a:cubicBezTo>
                    <a:pt x="34" y="3"/>
                    <a:pt x="33" y="2"/>
                    <a:pt x="33" y="2"/>
                  </a:cubicBezTo>
                  <a:cubicBezTo>
                    <a:pt x="33" y="2"/>
                    <a:pt x="33" y="0"/>
                    <a:pt x="32" y="0"/>
                  </a:cubicBezTo>
                  <a:cubicBezTo>
                    <a:pt x="31" y="0"/>
                    <a:pt x="31" y="2"/>
                    <a:pt x="31" y="1"/>
                  </a:cubicBezTo>
                  <a:cubicBezTo>
                    <a:pt x="31" y="1"/>
                    <a:pt x="30" y="4"/>
                    <a:pt x="30" y="4"/>
                  </a:cubicBezTo>
                  <a:cubicBezTo>
                    <a:pt x="29" y="4"/>
                    <a:pt x="28" y="3"/>
                    <a:pt x="27" y="4"/>
                  </a:cubicBezTo>
                  <a:cubicBezTo>
                    <a:pt x="26" y="4"/>
                    <a:pt x="25" y="5"/>
                    <a:pt x="25" y="5"/>
                  </a:cubicBezTo>
                  <a:cubicBezTo>
                    <a:pt x="25" y="5"/>
                    <a:pt x="24" y="8"/>
                    <a:pt x="24" y="9"/>
                  </a:cubicBezTo>
                  <a:cubicBezTo>
                    <a:pt x="25" y="9"/>
                    <a:pt x="25" y="10"/>
                    <a:pt x="26" y="11"/>
                  </a:cubicBezTo>
                  <a:cubicBezTo>
                    <a:pt x="26" y="11"/>
                    <a:pt x="25" y="15"/>
                    <a:pt x="25" y="15"/>
                  </a:cubicBezTo>
                  <a:cubicBezTo>
                    <a:pt x="25" y="15"/>
                    <a:pt x="23" y="17"/>
                    <a:pt x="22" y="18"/>
                  </a:cubicBezTo>
                  <a:cubicBezTo>
                    <a:pt x="21" y="19"/>
                    <a:pt x="22" y="20"/>
                    <a:pt x="22" y="20"/>
                  </a:cubicBezTo>
                  <a:cubicBezTo>
                    <a:pt x="21" y="21"/>
                    <a:pt x="21" y="22"/>
                    <a:pt x="20" y="23"/>
                  </a:cubicBezTo>
                  <a:cubicBezTo>
                    <a:pt x="20" y="23"/>
                    <a:pt x="18" y="24"/>
                    <a:pt x="18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9" y="35"/>
                    <a:pt x="11" y="36"/>
                    <a:pt x="12" y="38"/>
                  </a:cubicBezTo>
                  <a:cubicBezTo>
                    <a:pt x="14" y="40"/>
                    <a:pt x="15" y="45"/>
                    <a:pt x="15" y="45"/>
                  </a:cubicBezTo>
                  <a:cubicBezTo>
                    <a:pt x="15" y="45"/>
                    <a:pt x="23" y="46"/>
                    <a:pt x="26" y="48"/>
                  </a:cubicBezTo>
                  <a:cubicBezTo>
                    <a:pt x="28" y="52"/>
                    <a:pt x="31" y="59"/>
                    <a:pt x="31" y="59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3" y="58"/>
                    <a:pt x="35" y="55"/>
                  </a:cubicBezTo>
                  <a:cubicBezTo>
                    <a:pt x="37" y="51"/>
                    <a:pt x="42" y="51"/>
                    <a:pt x="42" y="51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8" y="43"/>
                    <a:pt x="58" y="43"/>
                    <a:pt x="58" y="43"/>
                  </a:cubicBezTo>
                  <a:cubicBezTo>
                    <a:pt x="58" y="43"/>
                    <a:pt x="60" y="43"/>
                    <a:pt x="61" y="43"/>
                  </a:cubicBezTo>
                  <a:cubicBezTo>
                    <a:pt x="62" y="42"/>
                    <a:pt x="63" y="42"/>
                    <a:pt x="63" y="42"/>
                  </a:cubicBezTo>
                  <a:close/>
                </a:path>
              </a:pathLst>
            </a:custGeom>
            <a:grpFill/>
            <a:ln w="3175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58" name="Montenegro" descr="© INSCALE GmbH, 05.05.2010&#10;http://www.presentationload.com/"/>
            <p:cNvSpPr>
              <a:spLocks/>
            </p:cNvSpPr>
            <p:nvPr/>
          </p:nvSpPr>
          <p:spPr bwMode="gray">
            <a:xfrm>
              <a:off x="4873886" y="4610314"/>
              <a:ext cx="247354" cy="309192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59" y="9"/>
                </a:cxn>
                <a:cxn ang="0">
                  <a:pos x="44" y="9"/>
                </a:cxn>
                <a:cxn ang="0">
                  <a:pos x="34" y="2"/>
                </a:cxn>
                <a:cxn ang="0">
                  <a:pos x="32" y="13"/>
                </a:cxn>
                <a:cxn ang="0">
                  <a:pos x="49" y="36"/>
                </a:cxn>
                <a:cxn ang="0">
                  <a:pos x="30" y="32"/>
                </a:cxn>
                <a:cxn ang="0">
                  <a:pos x="13" y="43"/>
                </a:cxn>
                <a:cxn ang="0">
                  <a:pos x="15" y="70"/>
                </a:cxn>
                <a:cxn ang="0">
                  <a:pos x="2" y="78"/>
                </a:cxn>
                <a:cxn ang="0">
                  <a:pos x="3" y="108"/>
                </a:cxn>
                <a:cxn ang="0">
                  <a:pos x="9" y="108"/>
                </a:cxn>
                <a:cxn ang="0">
                  <a:pos x="9" y="127"/>
                </a:cxn>
                <a:cxn ang="0">
                  <a:pos x="0" y="133"/>
                </a:cxn>
                <a:cxn ang="0">
                  <a:pos x="0" y="144"/>
                </a:cxn>
                <a:cxn ang="0">
                  <a:pos x="7" y="148"/>
                </a:cxn>
                <a:cxn ang="0">
                  <a:pos x="19" y="136"/>
                </a:cxn>
                <a:cxn ang="0">
                  <a:pos x="28" y="138"/>
                </a:cxn>
                <a:cxn ang="0">
                  <a:pos x="25" y="159"/>
                </a:cxn>
                <a:cxn ang="0">
                  <a:pos x="34" y="165"/>
                </a:cxn>
                <a:cxn ang="0">
                  <a:pos x="47" y="163"/>
                </a:cxn>
                <a:cxn ang="0">
                  <a:pos x="49" y="170"/>
                </a:cxn>
                <a:cxn ang="0">
                  <a:pos x="72" y="189"/>
                </a:cxn>
                <a:cxn ang="0">
                  <a:pos x="72" y="199"/>
                </a:cxn>
                <a:cxn ang="0">
                  <a:pos x="82" y="205"/>
                </a:cxn>
                <a:cxn ang="0">
                  <a:pos x="93" y="208"/>
                </a:cxn>
                <a:cxn ang="0">
                  <a:pos x="91" y="193"/>
                </a:cxn>
                <a:cxn ang="0">
                  <a:pos x="87" y="174"/>
                </a:cxn>
                <a:cxn ang="0">
                  <a:pos x="82" y="172"/>
                </a:cxn>
                <a:cxn ang="0">
                  <a:pos x="116" y="106"/>
                </a:cxn>
                <a:cxn ang="0">
                  <a:pos x="121" y="108"/>
                </a:cxn>
                <a:cxn ang="0">
                  <a:pos x="121" y="121"/>
                </a:cxn>
                <a:cxn ang="0">
                  <a:pos x="135" y="129"/>
                </a:cxn>
                <a:cxn ang="0">
                  <a:pos x="145" y="122"/>
                </a:cxn>
                <a:cxn ang="0">
                  <a:pos x="140" y="116"/>
                </a:cxn>
                <a:cxn ang="0">
                  <a:pos x="130" y="96"/>
                </a:cxn>
                <a:cxn ang="0">
                  <a:pos x="138" y="90"/>
                </a:cxn>
                <a:cxn ang="0">
                  <a:pos x="146" y="90"/>
                </a:cxn>
                <a:cxn ang="0">
                  <a:pos x="153" y="92"/>
                </a:cxn>
                <a:cxn ang="0">
                  <a:pos x="158" y="83"/>
                </a:cxn>
                <a:cxn ang="0">
                  <a:pos x="164" y="78"/>
                </a:cxn>
                <a:cxn ang="0">
                  <a:pos x="166" y="66"/>
                </a:cxn>
                <a:cxn ang="0">
                  <a:pos x="153" y="63"/>
                </a:cxn>
                <a:cxn ang="0">
                  <a:pos x="120" y="47"/>
                </a:cxn>
                <a:cxn ang="0">
                  <a:pos x="109" y="43"/>
                </a:cxn>
                <a:cxn ang="0">
                  <a:pos x="94" y="30"/>
                </a:cxn>
                <a:cxn ang="0">
                  <a:pos x="78" y="19"/>
                </a:cxn>
                <a:cxn ang="0">
                  <a:pos x="66" y="10"/>
                </a:cxn>
                <a:cxn ang="0">
                  <a:pos x="60" y="0"/>
                </a:cxn>
              </a:cxnLst>
              <a:rect l="0" t="0" r="r" b="b"/>
              <a:pathLst>
                <a:path w="166" h="208">
                  <a:moveTo>
                    <a:pt x="60" y="0"/>
                  </a:moveTo>
                  <a:cubicBezTo>
                    <a:pt x="59" y="9"/>
                    <a:pt x="59" y="9"/>
                    <a:pt x="59" y="9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13"/>
                    <a:pt x="53" y="30"/>
                    <a:pt x="49" y="36"/>
                  </a:cubicBezTo>
                  <a:cubicBezTo>
                    <a:pt x="44" y="42"/>
                    <a:pt x="36" y="32"/>
                    <a:pt x="30" y="32"/>
                  </a:cubicBezTo>
                  <a:cubicBezTo>
                    <a:pt x="21" y="32"/>
                    <a:pt x="15" y="40"/>
                    <a:pt x="13" y="43"/>
                  </a:cubicBezTo>
                  <a:cubicBezTo>
                    <a:pt x="9" y="49"/>
                    <a:pt x="19" y="66"/>
                    <a:pt x="15" y="70"/>
                  </a:cubicBezTo>
                  <a:cubicBezTo>
                    <a:pt x="11" y="72"/>
                    <a:pt x="6" y="72"/>
                    <a:pt x="2" y="78"/>
                  </a:cubicBezTo>
                  <a:cubicBezTo>
                    <a:pt x="0" y="83"/>
                    <a:pt x="3" y="108"/>
                    <a:pt x="3" y="108"/>
                  </a:cubicBezTo>
                  <a:cubicBezTo>
                    <a:pt x="9" y="108"/>
                    <a:pt x="9" y="108"/>
                    <a:pt x="9" y="108"/>
                  </a:cubicBezTo>
                  <a:cubicBezTo>
                    <a:pt x="9" y="127"/>
                    <a:pt x="9" y="127"/>
                    <a:pt x="9" y="127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44"/>
                    <a:pt x="0" y="144"/>
                    <a:pt x="0" y="144"/>
                  </a:cubicBezTo>
                  <a:cubicBezTo>
                    <a:pt x="7" y="148"/>
                    <a:pt x="7" y="148"/>
                    <a:pt x="7" y="148"/>
                  </a:cubicBezTo>
                  <a:cubicBezTo>
                    <a:pt x="19" y="136"/>
                    <a:pt x="19" y="136"/>
                    <a:pt x="19" y="136"/>
                  </a:cubicBezTo>
                  <a:cubicBezTo>
                    <a:pt x="28" y="138"/>
                    <a:pt x="28" y="138"/>
                    <a:pt x="28" y="138"/>
                  </a:cubicBezTo>
                  <a:cubicBezTo>
                    <a:pt x="25" y="159"/>
                    <a:pt x="25" y="159"/>
                    <a:pt x="25" y="159"/>
                  </a:cubicBezTo>
                  <a:cubicBezTo>
                    <a:pt x="34" y="165"/>
                    <a:pt x="34" y="165"/>
                    <a:pt x="34" y="165"/>
                  </a:cubicBezTo>
                  <a:cubicBezTo>
                    <a:pt x="47" y="163"/>
                    <a:pt x="47" y="163"/>
                    <a:pt x="47" y="163"/>
                  </a:cubicBezTo>
                  <a:cubicBezTo>
                    <a:pt x="49" y="170"/>
                    <a:pt x="49" y="170"/>
                    <a:pt x="49" y="170"/>
                  </a:cubicBezTo>
                  <a:cubicBezTo>
                    <a:pt x="72" y="189"/>
                    <a:pt x="72" y="189"/>
                    <a:pt x="72" y="189"/>
                  </a:cubicBezTo>
                  <a:cubicBezTo>
                    <a:pt x="72" y="199"/>
                    <a:pt x="72" y="199"/>
                    <a:pt x="72" y="199"/>
                  </a:cubicBezTo>
                  <a:cubicBezTo>
                    <a:pt x="82" y="205"/>
                    <a:pt x="82" y="205"/>
                    <a:pt x="82" y="205"/>
                  </a:cubicBezTo>
                  <a:cubicBezTo>
                    <a:pt x="93" y="208"/>
                    <a:pt x="93" y="208"/>
                    <a:pt x="93" y="208"/>
                  </a:cubicBezTo>
                  <a:cubicBezTo>
                    <a:pt x="91" y="193"/>
                    <a:pt x="91" y="193"/>
                    <a:pt x="91" y="193"/>
                  </a:cubicBezTo>
                  <a:cubicBezTo>
                    <a:pt x="87" y="174"/>
                    <a:pt x="87" y="174"/>
                    <a:pt x="87" y="174"/>
                  </a:cubicBezTo>
                  <a:cubicBezTo>
                    <a:pt x="82" y="172"/>
                    <a:pt x="82" y="172"/>
                    <a:pt x="82" y="172"/>
                  </a:cubicBezTo>
                  <a:cubicBezTo>
                    <a:pt x="116" y="106"/>
                    <a:pt x="116" y="106"/>
                    <a:pt x="116" y="106"/>
                  </a:cubicBezTo>
                  <a:cubicBezTo>
                    <a:pt x="121" y="108"/>
                    <a:pt x="121" y="108"/>
                    <a:pt x="121" y="108"/>
                  </a:cubicBezTo>
                  <a:cubicBezTo>
                    <a:pt x="121" y="121"/>
                    <a:pt x="121" y="121"/>
                    <a:pt x="121" y="121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45" y="122"/>
                    <a:pt x="145" y="122"/>
                    <a:pt x="145" y="122"/>
                  </a:cubicBezTo>
                  <a:cubicBezTo>
                    <a:pt x="140" y="116"/>
                    <a:pt x="140" y="116"/>
                    <a:pt x="140" y="116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38" y="90"/>
                    <a:pt x="138" y="90"/>
                    <a:pt x="138" y="90"/>
                  </a:cubicBezTo>
                  <a:cubicBezTo>
                    <a:pt x="146" y="90"/>
                    <a:pt x="146" y="90"/>
                    <a:pt x="146" y="90"/>
                  </a:cubicBezTo>
                  <a:cubicBezTo>
                    <a:pt x="153" y="92"/>
                    <a:pt x="153" y="92"/>
                    <a:pt x="153" y="92"/>
                  </a:cubicBezTo>
                  <a:cubicBezTo>
                    <a:pt x="158" y="83"/>
                    <a:pt x="158" y="83"/>
                    <a:pt x="158" y="83"/>
                  </a:cubicBezTo>
                  <a:cubicBezTo>
                    <a:pt x="164" y="78"/>
                    <a:pt x="164" y="78"/>
                    <a:pt x="164" y="78"/>
                  </a:cubicBezTo>
                  <a:cubicBezTo>
                    <a:pt x="166" y="66"/>
                    <a:pt x="166" y="66"/>
                    <a:pt x="166" y="66"/>
                  </a:cubicBezTo>
                  <a:cubicBezTo>
                    <a:pt x="153" y="63"/>
                    <a:pt x="153" y="63"/>
                    <a:pt x="153" y="63"/>
                  </a:cubicBezTo>
                  <a:cubicBezTo>
                    <a:pt x="120" y="47"/>
                    <a:pt x="120" y="47"/>
                    <a:pt x="120" y="47"/>
                  </a:cubicBezTo>
                  <a:cubicBezTo>
                    <a:pt x="109" y="43"/>
                    <a:pt x="109" y="43"/>
                    <a:pt x="109" y="43"/>
                  </a:cubicBezTo>
                  <a:cubicBezTo>
                    <a:pt x="94" y="30"/>
                    <a:pt x="94" y="30"/>
                    <a:pt x="94" y="30"/>
                  </a:cubicBezTo>
                  <a:cubicBezTo>
                    <a:pt x="78" y="19"/>
                    <a:pt x="78" y="19"/>
                    <a:pt x="78" y="19"/>
                  </a:cubicBezTo>
                  <a:cubicBezTo>
                    <a:pt x="66" y="10"/>
                    <a:pt x="66" y="10"/>
                    <a:pt x="66" y="10"/>
                  </a:cubicBezTo>
                  <a:lnTo>
                    <a:pt x="60" y="0"/>
                  </a:lnTo>
                  <a:close/>
                </a:path>
              </a:pathLst>
            </a:custGeom>
            <a:grpFill/>
            <a:ln w="3175" cap="rnd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  <p:sp>
          <p:nvSpPr>
            <p:cNvPr id="259" name="Romania" descr="© INSCALE GmbH, 05.05.2010&#10;http://www.presentationload.com/"/>
            <p:cNvSpPr>
              <a:spLocks noEditPoints="1"/>
            </p:cNvSpPr>
            <p:nvPr/>
          </p:nvSpPr>
          <p:spPr bwMode="gray">
            <a:xfrm>
              <a:off x="5043129" y="3604627"/>
              <a:ext cx="1264436" cy="899913"/>
            </a:xfrm>
            <a:custGeom>
              <a:avLst/>
              <a:gdLst/>
              <a:ahLst/>
              <a:cxnLst>
                <a:cxn ang="0">
                  <a:pos x="428" y="156"/>
                </a:cxn>
                <a:cxn ang="0">
                  <a:pos x="402" y="170"/>
                </a:cxn>
                <a:cxn ang="0">
                  <a:pos x="387" y="175"/>
                </a:cxn>
                <a:cxn ang="0">
                  <a:pos x="365" y="162"/>
                </a:cxn>
                <a:cxn ang="0">
                  <a:pos x="361" y="136"/>
                </a:cxn>
                <a:cxn ang="0">
                  <a:pos x="361" y="116"/>
                </a:cxn>
                <a:cxn ang="0">
                  <a:pos x="350" y="83"/>
                </a:cxn>
                <a:cxn ang="0">
                  <a:pos x="332" y="65"/>
                </a:cxn>
                <a:cxn ang="0">
                  <a:pos x="291" y="18"/>
                </a:cxn>
                <a:cxn ang="0">
                  <a:pos x="247" y="24"/>
                </a:cxn>
                <a:cxn ang="0">
                  <a:pos x="202" y="51"/>
                </a:cxn>
                <a:cxn ang="0">
                  <a:pos x="164" y="44"/>
                </a:cxn>
                <a:cxn ang="0">
                  <a:pos x="115" y="37"/>
                </a:cxn>
                <a:cxn ang="0">
                  <a:pos x="107" y="47"/>
                </a:cxn>
                <a:cxn ang="0">
                  <a:pos x="93" y="67"/>
                </a:cxn>
                <a:cxn ang="0">
                  <a:pos x="81" y="70"/>
                </a:cxn>
                <a:cxn ang="0">
                  <a:pos x="71" y="94"/>
                </a:cxn>
                <a:cxn ang="0">
                  <a:pos x="65" y="108"/>
                </a:cxn>
                <a:cxn ang="0">
                  <a:pos x="59" y="125"/>
                </a:cxn>
                <a:cxn ang="0">
                  <a:pos x="55" y="140"/>
                </a:cxn>
                <a:cxn ang="0">
                  <a:pos x="45" y="148"/>
                </a:cxn>
                <a:cxn ang="0">
                  <a:pos x="43" y="164"/>
                </a:cxn>
                <a:cxn ang="0">
                  <a:pos x="27" y="174"/>
                </a:cxn>
                <a:cxn ang="0">
                  <a:pos x="12" y="181"/>
                </a:cxn>
                <a:cxn ang="0">
                  <a:pos x="0" y="184"/>
                </a:cxn>
                <a:cxn ang="0">
                  <a:pos x="12" y="194"/>
                </a:cxn>
                <a:cxn ang="0">
                  <a:pos x="17" y="197"/>
                </a:cxn>
                <a:cxn ang="0">
                  <a:pos x="31" y="205"/>
                </a:cxn>
                <a:cxn ang="0">
                  <a:pos x="33" y="219"/>
                </a:cxn>
                <a:cxn ang="0">
                  <a:pos x="45" y="235"/>
                </a:cxn>
                <a:cxn ang="0">
                  <a:pos x="55" y="237"/>
                </a:cxn>
                <a:cxn ang="0">
                  <a:pos x="63" y="254"/>
                </a:cxn>
                <a:cxn ang="0">
                  <a:pos x="71" y="260"/>
                </a:cxn>
                <a:cxn ang="0">
                  <a:pos x="75" y="266"/>
                </a:cxn>
                <a:cxn ang="0">
                  <a:pos x="95" y="271"/>
                </a:cxn>
                <a:cxn ang="0">
                  <a:pos x="115" y="263"/>
                </a:cxn>
                <a:cxn ang="0">
                  <a:pos x="129" y="274"/>
                </a:cxn>
                <a:cxn ang="0">
                  <a:pos x="123" y="278"/>
                </a:cxn>
                <a:cxn ang="0">
                  <a:pos x="123" y="290"/>
                </a:cxn>
                <a:cxn ang="0">
                  <a:pos x="129" y="294"/>
                </a:cxn>
                <a:cxn ang="0">
                  <a:pos x="148" y="302"/>
                </a:cxn>
                <a:cxn ang="0">
                  <a:pos x="151" y="318"/>
                </a:cxn>
                <a:cxn ang="0">
                  <a:pos x="179" y="314"/>
                </a:cxn>
                <a:cxn ang="0">
                  <a:pos x="206" y="318"/>
                </a:cxn>
                <a:cxn ang="0">
                  <a:pos x="229" y="310"/>
                </a:cxn>
                <a:cxn ang="0">
                  <a:pos x="250" y="310"/>
                </a:cxn>
                <a:cxn ang="0">
                  <a:pos x="271" y="309"/>
                </a:cxn>
                <a:cxn ang="0">
                  <a:pos x="308" y="275"/>
                </a:cxn>
                <a:cxn ang="0">
                  <a:pos x="355" y="268"/>
                </a:cxn>
                <a:cxn ang="0">
                  <a:pos x="372" y="268"/>
                </a:cxn>
                <a:cxn ang="0">
                  <a:pos x="385" y="272"/>
                </a:cxn>
                <a:cxn ang="0">
                  <a:pos x="413" y="273"/>
                </a:cxn>
                <a:cxn ang="0">
                  <a:pos x="408" y="239"/>
                </a:cxn>
                <a:cxn ang="0">
                  <a:pos x="411" y="221"/>
                </a:cxn>
                <a:cxn ang="0">
                  <a:pos x="407" y="207"/>
                </a:cxn>
                <a:cxn ang="0">
                  <a:pos x="413" y="191"/>
                </a:cxn>
                <a:cxn ang="0">
                  <a:pos x="420" y="193"/>
                </a:cxn>
                <a:cxn ang="0">
                  <a:pos x="424" y="195"/>
                </a:cxn>
                <a:cxn ang="0">
                  <a:pos x="419" y="204"/>
                </a:cxn>
                <a:cxn ang="0">
                  <a:pos x="431" y="199"/>
                </a:cxn>
                <a:cxn ang="0">
                  <a:pos x="443" y="167"/>
                </a:cxn>
                <a:cxn ang="0">
                  <a:pos x="418" y="212"/>
                </a:cxn>
                <a:cxn ang="0">
                  <a:pos x="418" y="207"/>
                </a:cxn>
              </a:cxnLst>
              <a:rect l="0" t="0" r="r" b="b"/>
              <a:pathLst>
                <a:path w="448" h="319">
                  <a:moveTo>
                    <a:pt x="443" y="167"/>
                  </a:moveTo>
                  <a:cubicBezTo>
                    <a:pt x="443" y="167"/>
                    <a:pt x="439" y="158"/>
                    <a:pt x="428" y="156"/>
                  </a:cubicBezTo>
                  <a:cubicBezTo>
                    <a:pt x="419" y="155"/>
                    <a:pt x="407" y="170"/>
                    <a:pt x="407" y="170"/>
                  </a:cubicBezTo>
                  <a:cubicBezTo>
                    <a:pt x="402" y="170"/>
                    <a:pt x="402" y="170"/>
                    <a:pt x="402" y="170"/>
                  </a:cubicBezTo>
                  <a:cubicBezTo>
                    <a:pt x="402" y="177"/>
                    <a:pt x="402" y="177"/>
                    <a:pt x="402" y="177"/>
                  </a:cubicBezTo>
                  <a:cubicBezTo>
                    <a:pt x="402" y="177"/>
                    <a:pt x="399" y="178"/>
                    <a:pt x="387" y="175"/>
                  </a:cubicBezTo>
                  <a:cubicBezTo>
                    <a:pt x="376" y="173"/>
                    <a:pt x="377" y="167"/>
                    <a:pt x="377" y="167"/>
                  </a:cubicBezTo>
                  <a:cubicBezTo>
                    <a:pt x="365" y="162"/>
                    <a:pt x="365" y="162"/>
                    <a:pt x="365" y="162"/>
                  </a:cubicBezTo>
                  <a:cubicBezTo>
                    <a:pt x="368" y="156"/>
                    <a:pt x="368" y="156"/>
                    <a:pt x="368" y="156"/>
                  </a:cubicBezTo>
                  <a:cubicBezTo>
                    <a:pt x="361" y="136"/>
                    <a:pt x="361" y="136"/>
                    <a:pt x="361" y="136"/>
                  </a:cubicBezTo>
                  <a:cubicBezTo>
                    <a:pt x="357" y="119"/>
                    <a:pt x="357" y="119"/>
                    <a:pt x="357" y="119"/>
                  </a:cubicBezTo>
                  <a:cubicBezTo>
                    <a:pt x="361" y="116"/>
                    <a:pt x="361" y="116"/>
                    <a:pt x="361" y="116"/>
                  </a:cubicBezTo>
                  <a:cubicBezTo>
                    <a:pt x="361" y="116"/>
                    <a:pt x="361" y="102"/>
                    <a:pt x="360" y="94"/>
                  </a:cubicBezTo>
                  <a:cubicBezTo>
                    <a:pt x="358" y="85"/>
                    <a:pt x="350" y="83"/>
                    <a:pt x="350" y="83"/>
                  </a:cubicBezTo>
                  <a:cubicBezTo>
                    <a:pt x="350" y="83"/>
                    <a:pt x="349" y="76"/>
                    <a:pt x="346" y="71"/>
                  </a:cubicBezTo>
                  <a:cubicBezTo>
                    <a:pt x="345" y="67"/>
                    <a:pt x="332" y="65"/>
                    <a:pt x="332" y="65"/>
                  </a:cubicBezTo>
                  <a:cubicBezTo>
                    <a:pt x="332" y="65"/>
                    <a:pt x="316" y="46"/>
                    <a:pt x="310" y="40"/>
                  </a:cubicBezTo>
                  <a:cubicBezTo>
                    <a:pt x="304" y="36"/>
                    <a:pt x="299" y="33"/>
                    <a:pt x="291" y="18"/>
                  </a:cubicBezTo>
                  <a:cubicBezTo>
                    <a:pt x="285" y="4"/>
                    <a:pt x="270" y="2"/>
                    <a:pt x="270" y="2"/>
                  </a:cubicBezTo>
                  <a:cubicBezTo>
                    <a:pt x="252" y="0"/>
                    <a:pt x="247" y="24"/>
                    <a:pt x="247" y="24"/>
                  </a:cubicBezTo>
                  <a:cubicBezTo>
                    <a:pt x="247" y="24"/>
                    <a:pt x="230" y="33"/>
                    <a:pt x="215" y="37"/>
                  </a:cubicBezTo>
                  <a:cubicBezTo>
                    <a:pt x="199" y="41"/>
                    <a:pt x="211" y="48"/>
                    <a:pt x="202" y="51"/>
                  </a:cubicBezTo>
                  <a:cubicBezTo>
                    <a:pt x="192" y="53"/>
                    <a:pt x="182" y="40"/>
                    <a:pt x="178" y="39"/>
                  </a:cubicBezTo>
                  <a:cubicBezTo>
                    <a:pt x="173" y="37"/>
                    <a:pt x="164" y="44"/>
                    <a:pt x="164" y="44"/>
                  </a:cubicBezTo>
                  <a:cubicBezTo>
                    <a:pt x="164" y="44"/>
                    <a:pt x="141" y="45"/>
                    <a:pt x="129" y="46"/>
                  </a:cubicBezTo>
                  <a:cubicBezTo>
                    <a:pt x="116" y="47"/>
                    <a:pt x="122" y="37"/>
                    <a:pt x="115" y="37"/>
                  </a:cubicBezTo>
                  <a:cubicBezTo>
                    <a:pt x="110" y="37"/>
                    <a:pt x="111" y="48"/>
                    <a:pt x="111" y="48"/>
                  </a:cubicBezTo>
                  <a:cubicBezTo>
                    <a:pt x="107" y="47"/>
                    <a:pt x="107" y="47"/>
                    <a:pt x="107" y="47"/>
                  </a:cubicBezTo>
                  <a:cubicBezTo>
                    <a:pt x="105" y="52"/>
                    <a:pt x="105" y="52"/>
                    <a:pt x="105" y="52"/>
                  </a:cubicBezTo>
                  <a:cubicBezTo>
                    <a:pt x="93" y="67"/>
                    <a:pt x="93" y="67"/>
                    <a:pt x="9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1" y="70"/>
                    <a:pt x="81" y="70"/>
                    <a:pt x="81" y="70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71" y="94"/>
                    <a:pt x="71" y="94"/>
                    <a:pt x="71" y="94"/>
                  </a:cubicBezTo>
                  <a:cubicBezTo>
                    <a:pt x="67" y="97"/>
                    <a:pt x="67" y="97"/>
                    <a:pt x="67" y="97"/>
                  </a:cubicBezTo>
                  <a:cubicBezTo>
                    <a:pt x="65" y="108"/>
                    <a:pt x="65" y="108"/>
                    <a:pt x="65" y="108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9" y="125"/>
                    <a:pt x="59" y="125"/>
                    <a:pt x="59" y="125"/>
                  </a:cubicBezTo>
                  <a:cubicBezTo>
                    <a:pt x="53" y="135"/>
                    <a:pt x="53" y="135"/>
                    <a:pt x="53" y="135"/>
                  </a:cubicBezTo>
                  <a:cubicBezTo>
                    <a:pt x="55" y="140"/>
                    <a:pt x="55" y="140"/>
                    <a:pt x="55" y="140"/>
                  </a:cubicBezTo>
                  <a:cubicBezTo>
                    <a:pt x="49" y="148"/>
                    <a:pt x="49" y="148"/>
                    <a:pt x="49" y="148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7" y="161"/>
                    <a:pt x="47" y="161"/>
                    <a:pt x="47" y="161"/>
                  </a:cubicBezTo>
                  <a:cubicBezTo>
                    <a:pt x="43" y="164"/>
                    <a:pt x="43" y="164"/>
                    <a:pt x="43" y="164"/>
                  </a:cubicBezTo>
                  <a:cubicBezTo>
                    <a:pt x="43" y="164"/>
                    <a:pt x="45" y="170"/>
                    <a:pt x="42" y="173"/>
                  </a:cubicBezTo>
                  <a:cubicBezTo>
                    <a:pt x="39" y="177"/>
                    <a:pt x="33" y="173"/>
                    <a:pt x="27" y="174"/>
                  </a:cubicBezTo>
                  <a:cubicBezTo>
                    <a:pt x="22" y="175"/>
                    <a:pt x="24" y="182"/>
                    <a:pt x="21" y="183"/>
                  </a:cubicBezTo>
                  <a:cubicBezTo>
                    <a:pt x="17" y="184"/>
                    <a:pt x="12" y="181"/>
                    <a:pt x="12" y="181"/>
                  </a:cubicBezTo>
                  <a:cubicBezTo>
                    <a:pt x="10" y="184"/>
                    <a:pt x="10" y="184"/>
                    <a:pt x="10" y="184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7" y="195"/>
                    <a:pt x="7" y="195"/>
                    <a:pt x="7" y="195"/>
                  </a:cubicBezTo>
                  <a:cubicBezTo>
                    <a:pt x="12" y="194"/>
                    <a:pt x="12" y="194"/>
                    <a:pt x="12" y="194"/>
                  </a:cubicBezTo>
                  <a:cubicBezTo>
                    <a:pt x="15" y="197"/>
                    <a:pt x="15" y="197"/>
                    <a:pt x="15" y="197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197"/>
                    <a:pt x="18" y="208"/>
                    <a:pt x="22" y="208"/>
                  </a:cubicBezTo>
                  <a:cubicBezTo>
                    <a:pt x="25" y="208"/>
                    <a:pt x="31" y="205"/>
                    <a:pt x="31" y="205"/>
                  </a:cubicBezTo>
                  <a:cubicBezTo>
                    <a:pt x="28" y="216"/>
                    <a:pt x="28" y="216"/>
                    <a:pt x="28" y="216"/>
                  </a:cubicBezTo>
                  <a:cubicBezTo>
                    <a:pt x="33" y="219"/>
                    <a:pt x="33" y="219"/>
                    <a:pt x="33" y="219"/>
                  </a:cubicBezTo>
                  <a:cubicBezTo>
                    <a:pt x="30" y="224"/>
                    <a:pt x="30" y="224"/>
                    <a:pt x="30" y="224"/>
                  </a:cubicBezTo>
                  <a:cubicBezTo>
                    <a:pt x="45" y="235"/>
                    <a:pt x="45" y="235"/>
                    <a:pt x="45" y="235"/>
                  </a:cubicBezTo>
                  <a:cubicBezTo>
                    <a:pt x="50" y="233"/>
                    <a:pt x="50" y="233"/>
                    <a:pt x="50" y="233"/>
                  </a:cubicBezTo>
                  <a:cubicBezTo>
                    <a:pt x="55" y="237"/>
                    <a:pt x="55" y="237"/>
                    <a:pt x="55" y="237"/>
                  </a:cubicBezTo>
                  <a:cubicBezTo>
                    <a:pt x="55" y="237"/>
                    <a:pt x="67" y="231"/>
                    <a:pt x="68" y="239"/>
                  </a:cubicBezTo>
                  <a:cubicBezTo>
                    <a:pt x="68" y="247"/>
                    <a:pt x="63" y="254"/>
                    <a:pt x="63" y="254"/>
                  </a:cubicBezTo>
                  <a:cubicBezTo>
                    <a:pt x="72" y="256"/>
                    <a:pt x="72" y="256"/>
                    <a:pt x="72" y="256"/>
                  </a:cubicBezTo>
                  <a:cubicBezTo>
                    <a:pt x="71" y="260"/>
                    <a:pt x="71" y="260"/>
                    <a:pt x="71" y="260"/>
                  </a:cubicBezTo>
                  <a:cubicBezTo>
                    <a:pt x="63" y="263"/>
                    <a:pt x="63" y="263"/>
                    <a:pt x="63" y="263"/>
                  </a:cubicBezTo>
                  <a:cubicBezTo>
                    <a:pt x="63" y="263"/>
                    <a:pt x="72" y="265"/>
                    <a:pt x="75" y="266"/>
                  </a:cubicBezTo>
                  <a:cubicBezTo>
                    <a:pt x="77" y="267"/>
                    <a:pt x="79" y="272"/>
                    <a:pt x="83" y="273"/>
                  </a:cubicBezTo>
                  <a:cubicBezTo>
                    <a:pt x="88" y="275"/>
                    <a:pt x="92" y="268"/>
                    <a:pt x="95" y="271"/>
                  </a:cubicBezTo>
                  <a:cubicBezTo>
                    <a:pt x="99" y="273"/>
                    <a:pt x="99" y="282"/>
                    <a:pt x="103" y="281"/>
                  </a:cubicBezTo>
                  <a:cubicBezTo>
                    <a:pt x="107" y="281"/>
                    <a:pt x="108" y="263"/>
                    <a:pt x="115" y="263"/>
                  </a:cubicBezTo>
                  <a:cubicBezTo>
                    <a:pt x="124" y="265"/>
                    <a:pt x="130" y="270"/>
                    <a:pt x="130" y="270"/>
                  </a:cubicBezTo>
                  <a:cubicBezTo>
                    <a:pt x="129" y="274"/>
                    <a:pt x="129" y="274"/>
                    <a:pt x="129" y="274"/>
                  </a:cubicBezTo>
                  <a:cubicBezTo>
                    <a:pt x="125" y="272"/>
                    <a:pt x="125" y="272"/>
                    <a:pt x="125" y="272"/>
                  </a:cubicBezTo>
                  <a:cubicBezTo>
                    <a:pt x="123" y="278"/>
                    <a:pt x="123" y="278"/>
                    <a:pt x="123" y="278"/>
                  </a:cubicBezTo>
                  <a:cubicBezTo>
                    <a:pt x="120" y="278"/>
                    <a:pt x="120" y="278"/>
                    <a:pt x="120" y="278"/>
                  </a:cubicBezTo>
                  <a:cubicBezTo>
                    <a:pt x="123" y="290"/>
                    <a:pt x="123" y="290"/>
                    <a:pt x="123" y="290"/>
                  </a:cubicBezTo>
                  <a:cubicBezTo>
                    <a:pt x="123" y="290"/>
                    <a:pt x="129" y="286"/>
                    <a:pt x="130" y="290"/>
                  </a:cubicBezTo>
                  <a:cubicBezTo>
                    <a:pt x="131" y="291"/>
                    <a:pt x="130" y="293"/>
                    <a:pt x="129" y="294"/>
                  </a:cubicBezTo>
                  <a:cubicBezTo>
                    <a:pt x="133" y="296"/>
                    <a:pt x="139" y="299"/>
                    <a:pt x="141" y="299"/>
                  </a:cubicBezTo>
                  <a:cubicBezTo>
                    <a:pt x="145" y="300"/>
                    <a:pt x="148" y="298"/>
                    <a:pt x="148" y="302"/>
                  </a:cubicBezTo>
                  <a:cubicBezTo>
                    <a:pt x="149" y="307"/>
                    <a:pt x="142" y="306"/>
                    <a:pt x="141" y="312"/>
                  </a:cubicBezTo>
                  <a:cubicBezTo>
                    <a:pt x="141" y="317"/>
                    <a:pt x="145" y="318"/>
                    <a:pt x="151" y="318"/>
                  </a:cubicBezTo>
                  <a:cubicBezTo>
                    <a:pt x="156" y="319"/>
                    <a:pt x="166" y="310"/>
                    <a:pt x="170" y="310"/>
                  </a:cubicBezTo>
                  <a:cubicBezTo>
                    <a:pt x="173" y="310"/>
                    <a:pt x="179" y="314"/>
                    <a:pt x="179" y="314"/>
                  </a:cubicBezTo>
                  <a:cubicBezTo>
                    <a:pt x="187" y="314"/>
                    <a:pt x="187" y="314"/>
                    <a:pt x="187" y="314"/>
                  </a:cubicBezTo>
                  <a:cubicBezTo>
                    <a:pt x="187" y="314"/>
                    <a:pt x="196" y="319"/>
                    <a:pt x="206" y="318"/>
                  </a:cubicBezTo>
                  <a:cubicBezTo>
                    <a:pt x="217" y="317"/>
                    <a:pt x="218" y="312"/>
                    <a:pt x="221" y="309"/>
                  </a:cubicBezTo>
                  <a:cubicBezTo>
                    <a:pt x="225" y="308"/>
                    <a:pt x="226" y="310"/>
                    <a:pt x="229" y="310"/>
                  </a:cubicBezTo>
                  <a:cubicBezTo>
                    <a:pt x="234" y="312"/>
                    <a:pt x="243" y="307"/>
                    <a:pt x="243" y="307"/>
                  </a:cubicBezTo>
                  <a:cubicBezTo>
                    <a:pt x="250" y="310"/>
                    <a:pt x="250" y="310"/>
                    <a:pt x="250" y="310"/>
                  </a:cubicBezTo>
                  <a:cubicBezTo>
                    <a:pt x="256" y="307"/>
                    <a:pt x="256" y="307"/>
                    <a:pt x="256" y="307"/>
                  </a:cubicBezTo>
                  <a:cubicBezTo>
                    <a:pt x="256" y="307"/>
                    <a:pt x="258" y="312"/>
                    <a:pt x="271" y="309"/>
                  </a:cubicBezTo>
                  <a:cubicBezTo>
                    <a:pt x="283" y="306"/>
                    <a:pt x="286" y="298"/>
                    <a:pt x="290" y="292"/>
                  </a:cubicBezTo>
                  <a:cubicBezTo>
                    <a:pt x="294" y="286"/>
                    <a:pt x="302" y="276"/>
                    <a:pt x="308" y="275"/>
                  </a:cubicBezTo>
                  <a:cubicBezTo>
                    <a:pt x="313" y="274"/>
                    <a:pt x="328" y="265"/>
                    <a:pt x="337" y="262"/>
                  </a:cubicBezTo>
                  <a:cubicBezTo>
                    <a:pt x="345" y="259"/>
                    <a:pt x="351" y="267"/>
                    <a:pt x="355" y="268"/>
                  </a:cubicBezTo>
                  <a:cubicBezTo>
                    <a:pt x="359" y="269"/>
                    <a:pt x="365" y="262"/>
                    <a:pt x="367" y="262"/>
                  </a:cubicBezTo>
                  <a:cubicBezTo>
                    <a:pt x="369" y="262"/>
                    <a:pt x="369" y="267"/>
                    <a:pt x="372" y="268"/>
                  </a:cubicBezTo>
                  <a:cubicBezTo>
                    <a:pt x="375" y="269"/>
                    <a:pt x="381" y="262"/>
                    <a:pt x="381" y="262"/>
                  </a:cubicBezTo>
                  <a:cubicBezTo>
                    <a:pt x="385" y="272"/>
                    <a:pt x="385" y="272"/>
                    <a:pt x="385" y="272"/>
                  </a:cubicBezTo>
                  <a:cubicBezTo>
                    <a:pt x="385" y="272"/>
                    <a:pt x="393" y="274"/>
                    <a:pt x="397" y="274"/>
                  </a:cubicBezTo>
                  <a:cubicBezTo>
                    <a:pt x="401" y="275"/>
                    <a:pt x="413" y="273"/>
                    <a:pt x="413" y="273"/>
                  </a:cubicBezTo>
                  <a:cubicBezTo>
                    <a:pt x="413" y="273"/>
                    <a:pt x="415" y="265"/>
                    <a:pt x="414" y="257"/>
                  </a:cubicBezTo>
                  <a:cubicBezTo>
                    <a:pt x="414" y="249"/>
                    <a:pt x="408" y="239"/>
                    <a:pt x="408" y="239"/>
                  </a:cubicBezTo>
                  <a:cubicBezTo>
                    <a:pt x="419" y="214"/>
                    <a:pt x="419" y="214"/>
                    <a:pt x="419" y="214"/>
                  </a:cubicBezTo>
                  <a:cubicBezTo>
                    <a:pt x="411" y="221"/>
                    <a:pt x="411" y="221"/>
                    <a:pt x="411" y="221"/>
                  </a:cubicBezTo>
                  <a:cubicBezTo>
                    <a:pt x="411" y="209"/>
                    <a:pt x="411" y="209"/>
                    <a:pt x="411" y="209"/>
                  </a:cubicBezTo>
                  <a:cubicBezTo>
                    <a:pt x="407" y="207"/>
                    <a:pt x="407" y="207"/>
                    <a:pt x="407" y="207"/>
                  </a:cubicBezTo>
                  <a:cubicBezTo>
                    <a:pt x="415" y="203"/>
                    <a:pt x="415" y="203"/>
                    <a:pt x="415" y="203"/>
                  </a:cubicBezTo>
                  <a:cubicBezTo>
                    <a:pt x="415" y="203"/>
                    <a:pt x="411" y="197"/>
                    <a:pt x="413" y="191"/>
                  </a:cubicBezTo>
                  <a:cubicBezTo>
                    <a:pt x="414" y="184"/>
                    <a:pt x="421" y="189"/>
                    <a:pt x="421" y="189"/>
                  </a:cubicBezTo>
                  <a:cubicBezTo>
                    <a:pt x="420" y="193"/>
                    <a:pt x="420" y="193"/>
                    <a:pt x="420" y="193"/>
                  </a:cubicBezTo>
                  <a:cubicBezTo>
                    <a:pt x="422" y="198"/>
                    <a:pt x="422" y="198"/>
                    <a:pt x="422" y="198"/>
                  </a:cubicBezTo>
                  <a:cubicBezTo>
                    <a:pt x="424" y="195"/>
                    <a:pt x="424" y="195"/>
                    <a:pt x="424" y="195"/>
                  </a:cubicBezTo>
                  <a:cubicBezTo>
                    <a:pt x="426" y="198"/>
                    <a:pt x="426" y="198"/>
                    <a:pt x="426" y="198"/>
                  </a:cubicBezTo>
                  <a:cubicBezTo>
                    <a:pt x="419" y="204"/>
                    <a:pt x="419" y="204"/>
                    <a:pt x="419" y="204"/>
                  </a:cubicBezTo>
                  <a:cubicBezTo>
                    <a:pt x="423" y="207"/>
                    <a:pt x="423" y="207"/>
                    <a:pt x="423" y="207"/>
                  </a:cubicBezTo>
                  <a:cubicBezTo>
                    <a:pt x="423" y="207"/>
                    <a:pt x="428" y="202"/>
                    <a:pt x="431" y="199"/>
                  </a:cubicBezTo>
                  <a:cubicBezTo>
                    <a:pt x="434" y="198"/>
                    <a:pt x="439" y="198"/>
                    <a:pt x="443" y="192"/>
                  </a:cubicBezTo>
                  <a:cubicBezTo>
                    <a:pt x="448" y="187"/>
                    <a:pt x="443" y="167"/>
                    <a:pt x="443" y="167"/>
                  </a:cubicBezTo>
                  <a:close/>
                  <a:moveTo>
                    <a:pt x="415" y="211"/>
                  </a:moveTo>
                  <a:cubicBezTo>
                    <a:pt x="418" y="212"/>
                    <a:pt x="418" y="212"/>
                    <a:pt x="418" y="212"/>
                  </a:cubicBezTo>
                  <a:cubicBezTo>
                    <a:pt x="420" y="209"/>
                    <a:pt x="420" y="209"/>
                    <a:pt x="420" y="209"/>
                  </a:cubicBezTo>
                  <a:cubicBezTo>
                    <a:pt x="418" y="207"/>
                    <a:pt x="418" y="207"/>
                    <a:pt x="418" y="207"/>
                  </a:cubicBezTo>
                  <a:lnTo>
                    <a:pt x="415" y="211"/>
                  </a:lnTo>
                  <a:close/>
                </a:path>
              </a:pathLst>
            </a:custGeom>
            <a:grpFill/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222077"/>
              <a:endParaRPr lang="en-US" sz="1700">
                <a:solidFill>
                  <a:prstClr val="black"/>
                </a:solidFill>
              </a:endParaRPr>
            </a:p>
          </p:txBody>
        </p:sp>
      </p:grpSp>
      <p:grpSp>
        <p:nvGrpSpPr>
          <p:cNvPr id="104" name="Group 110"/>
          <p:cNvGrpSpPr>
            <a:grpSpLocks/>
          </p:cNvGrpSpPr>
          <p:nvPr/>
        </p:nvGrpSpPr>
        <p:grpSpPr bwMode="gray">
          <a:xfrm>
            <a:off x="698343" y="1025476"/>
            <a:ext cx="6826250" cy="5114530"/>
            <a:chOff x="343" y="662"/>
            <a:chExt cx="4300" cy="3222"/>
          </a:xfrm>
        </p:grpSpPr>
        <p:sp>
          <p:nvSpPr>
            <p:cNvPr id="105" name="Text Box 111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1610" y="1370"/>
              <a:ext cx="39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NORTH SEA</a:t>
              </a:r>
            </a:p>
          </p:txBody>
        </p:sp>
        <p:sp>
          <p:nvSpPr>
            <p:cNvPr id="106" name="Text Box 112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43" y="2282"/>
              <a:ext cx="62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 dirty="0">
                  <a:solidFill>
                    <a:prstClr val="black"/>
                  </a:solidFill>
                </a:rPr>
                <a:t>ATLANTIC OCEAN</a:t>
              </a:r>
            </a:p>
          </p:txBody>
        </p:sp>
        <p:sp>
          <p:nvSpPr>
            <p:cNvPr id="107" name="Text Box 113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1585" y="3627"/>
              <a:ext cx="73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MEDITERRANEAN SEA</a:t>
              </a:r>
            </a:p>
          </p:txBody>
        </p:sp>
        <p:sp>
          <p:nvSpPr>
            <p:cNvPr id="108" name="Text Box 114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089" y="1516"/>
              <a:ext cx="32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Denmark</a:t>
              </a:r>
            </a:p>
          </p:txBody>
        </p:sp>
        <p:sp>
          <p:nvSpPr>
            <p:cNvPr id="109" name="Text Box 115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068" y="662"/>
              <a:ext cx="25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Finland</a:t>
              </a:r>
            </a:p>
          </p:txBody>
        </p:sp>
        <p:sp>
          <p:nvSpPr>
            <p:cNvPr id="110" name="Text Box 116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813" y="1874"/>
              <a:ext cx="24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Poland</a:t>
              </a:r>
            </a:p>
          </p:txBody>
        </p:sp>
        <p:sp>
          <p:nvSpPr>
            <p:cNvPr id="141" name="Text Box 117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1516" y="2520"/>
              <a:ext cx="24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 dirty="0">
                  <a:solidFill>
                    <a:prstClr val="black"/>
                  </a:solidFill>
                </a:rPr>
                <a:t>France</a:t>
              </a:r>
            </a:p>
          </p:txBody>
        </p:sp>
        <p:sp>
          <p:nvSpPr>
            <p:cNvPr id="211" name="Text Box 118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141" y="2001"/>
              <a:ext cx="33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Germany</a:t>
              </a:r>
            </a:p>
          </p:txBody>
        </p:sp>
        <p:sp>
          <p:nvSpPr>
            <p:cNvPr id="212" name="Text Box 119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909" y="3211"/>
              <a:ext cx="19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Spain</a:t>
              </a:r>
            </a:p>
          </p:txBody>
        </p:sp>
        <p:sp>
          <p:nvSpPr>
            <p:cNvPr id="213" name="Text Box 120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429" y="3067"/>
              <a:ext cx="29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Portugal</a:t>
              </a:r>
            </a:p>
          </p:txBody>
        </p:sp>
        <p:sp>
          <p:nvSpPr>
            <p:cNvPr id="214" name="Text Box 121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395" y="3283"/>
              <a:ext cx="2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Greece</a:t>
              </a:r>
            </a:p>
          </p:txBody>
        </p:sp>
        <p:sp>
          <p:nvSpPr>
            <p:cNvPr id="215" name="Text Box 122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414" y="3022"/>
              <a:ext cx="14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Italy</a:t>
              </a:r>
            </a:p>
          </p:txBody>
        </p:sp>
        <p:sp>
          <p:nvSpPr>
            <p:cNvPr id="216" name="Text Box 123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4422" y="3088"/>
              <a:ext cx="2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Turkey</a:t>
              </a:r>
            </a:p>
          </p:txBody>
        </p:sp>
        <p:sp>
          <p:nvSpPr>
            <p:cNvPr id="217" name="Text Box 124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1977" y="2505"/>
              <a:ext cx="26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Switzer-</a:t>
              </a:r>
              <a:br>
                <a:rPr lang="en-US" sz="900">
                  <a:solidFill>
                    <a:prstClr val="black"/>
                  </a:solidFill>
                </a:rPr>
              </a:br>
              <a:r>
                <a:rPr lang="en-US" sz="900">
                  <a:solidFill>
                    <a:prstClr val="black"/>
                  </a:solidFill>
                </a:rPr>
                <a:t>land</a:t>
              </a:r>
            </a:p>
          </p:txBody>
        </p:sp>
        <p:sp>
          <p:nvSpPr>
            <p:cNvPr id="218" name="Text Box 125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507" y="2450"/>
              <a:ext cx="236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 dirty="0">
                  <a:solidFill>
                    <a:prstClr val="black"/>
                  </a:solidFill>
                </a:rPr>
                <a:t>Austria</a:t>
              </a:r>
            </a:p>
          </p:txBody>
        </p:sp>
        <p:sp>
          <p:nvSpPr>
            <p:cNvPr id="219" name="Text Box 126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492" y="2160"/>
              <a:ext cx="32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Czech</a:t>
              </a:r>
            </a:p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Republic</a:t>
              </a:r>
            </a:p>
          </p:txBody>
        </p:sp>
        <p:sp>
          <p:nvSpPr>
            <p:cNvPr id="220" name="Text Box 127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114" y="1091"/>
              <a:ext cx="247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Estonia</a:t>
              </a:r>
            </a:p>
          </p:txBody>
        </p:sp>
        <p:sp>
          <p:nvSpPr>
            <p:cNvPr id="221" name="Text Box 128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189" y="1291"/>
              <a:ext cx="211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Latvia</a:t>
              </a:r>
            </a:p>
          </p:txBody>
        </p:sp>
        <p:sp>
          <p:nvSpPr>
            <p:cNvPr id="222" name="Text Box 129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024" y="1470"/>
              <a:ext cx="318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Lithuania</a:t>
              </a:r>
            </a:p>
          </p:txBody>
        </p:sp>
        <p:sp>
          <p:nvSpPr>
            <p:cNvPr id="223" name="Text Box 130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405" y="1672"/>
              <a:ext cx="247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Belarus</a:t>
              </a:r>
            </a:p>
          </p:txBody>
        </p:sp>
        <p:sp>
          <p:nvSpPr>
            <p:cNvPr id="224" name="Text Box 131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728" y="2046"/>
              <a:ext cx="262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Ukraine</a:t>
              </a:r>
            </a:p>
          </p:txBody>
        </p:sp>
        <p:sp>
          <p:nvSpPr>
            <p:cNvPr id="225" name="Text Box 132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333" y="2578"/>
              <a:ext cx="318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 dirty="0">
                  <a:solidFill>
                    <a:prstClr val="black"/>
                  </a:solidFill>
                </a:rPr>
                <a:t>Romania</a:t>
              </a:r>
            </a:p>
          </p:txBody>
        </p:sp>
        <p:sp>
          <p:nvSpPr>
            <p:cNvPr id="226" name="Text Box 133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835" y="2485"/>
              <a:ext cx="298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Hungary</a:t>
              </a:r>
            </a:p>
          </p:txBody>
        </p:sp>
        <p:sp>
          <p:nvSpPr>
            <p:cNvPr id="227" name="Text Box 134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837" y="2302"/>
              <a:ext cx="288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Slovakia</a:t>
              </a:r>
            </a:p>
          </p:txBody>
        </p:sp>
        <p:sp>
          <p:nvSpPr>
            <p:cNvPr id="228" name="Text Box 135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543" y="2338"/>
              <a:ext cx="315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Moldova</a:t>
              </a:r>
            </a:p>
          </p:txBody>
        </p:sp>
        <p:sp>
          <p:nvSpPr>
            <p:cNvPr id="229" name="Text Box 136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420" y="2918"/>
              <a:ext cx="284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Bulgaria</a:t>
              </a:r>
            </a:p>
          </p:txBody>
        </p:sp>
        <p:sp>
          <p:nvSpPr>
            <p:cNvPr id="230" name="Text Box 137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4336" y="1017"/>
              <a:ext cx="209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Russia</a:t>
              </a:r>
            </a:p>
          </p:txBody>
        </p:sp>
        <p:sp>
          <p:nvSpPr>
            <p:cNvPr id="231" name="Text Box 138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893" y="1624"/>
              <a:ext cx="243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Ireland</a:t>
              </a:r>
            </a:p>
          </p:txBody>
        </p:sp>
        <p:sp>
          <p:nvSpPr>
            <p:cNvPr id="232" name="Text Box 139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1203" y="1840"/>
              <a:ext cx="437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 dirty="0">
                  <a:solidFill>
                    <a:prstClr val="black"/>
                  </a:solidFill>
                </a:rPr>
                <a:t>Great Britain</a:t>
              </a:r>
            </a:p>
          </p:txBody>
        </p:sp>
        <p:sp>
          <p:nvSpPr>
            <p:cNvPr id="233" name="Text Box 140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964" y="2950"/>
              <a:ext cx="25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Monte-</a:t>
              </a:r>
              <a:br>
                <a:rPr lang="en-US" sz="900">
                  <a:solidFill>
                    <a:prstClr val="black"/>
                  </a:solidFill>
                </a:rPr>
              </a:br>
              <a:r>
                <a:rPr lang="en-US" sz="900">
                  <a:solidFill>
                    <a:prstClr val="black"/>
                  </a:solidFill>
                </a:rPr>
                <a:t>negro</a:t>
              </a:r>
            </a:p>
          </p:txBody>
        </p:sp>
        <p:sp>
          <p:nvSpPr>
            <p:cNvPr id="234" name="Text Box 141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055" y="2795"/>
              <a:ext cx="219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Serbia</a:t>
              </a:r>
            </a:p>
          </p:txBody>
        </p:sp>
        <p:sp>
          <p:nvSpPr>
            <p:cNvPr id="235" name="Text Box 142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413" y="2637"/>
              <a:ext cx="294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Slovenia</a:t>
              </a:r>
            </a:p>
          </p:txBody>
        </p:sp>
        <p:sp>
          <p:nvSpPr>
            <p:cNvPr id="236" name="Text Box 143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467" y="2772"/>
              <a:ext cx="267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Croatia</a:t>
              </a:r>
            </a:p>
          </p:txBody>
        </p:sp>
        <p:sp>
          <p:nvSpPr>
            <p:cNvPr id="237" name="Text Box 144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763" y="2773"/>
              <a:ext cx="249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Bosnia-</a:t>
              </a:r>
            </a:p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Herze-</a:t>
              </a:r>
              <a:br>
                <a:rPr lang="en-US" sz="900">
                  <a:solidFill>
                    <a:prstClr val="black"/>
                  </a:solidFill>
                </a:rPr>
              </a:br>
              <a:r>
                <a:rPr lang="en-US" sz="900">
                  <a:solidFill>
                    <a:prstClr val="black"/>
                  </a:solidFill>
                </a:rPr>
                <a:t>govina</a:t>
              </a:r>
            </a:p>
          </p:txBody>
        </p:sp>
        <p:sp>
          <p:nvSpPr>
            <p:cNvPr id="238" name="Text Box 145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3176" y="3038"/>
              <a:ext cx="243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Mace-</a:t>
              </a:r>
            </a:p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donia</a:t>
              </a:r>
            </a:p>
          </p:txBody>
        </p:sp>
        <p:sp>
          <p:nvSpPr>
            <p:cNvPr id="239" name="Text Box 146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922" y="3189"/>
              <a:ext cx="275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lnSpc>
                  <a:spcPct val="80000"/>
                </a:lnSpc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Albania</a:t>
              </a:r>
            </a:p>
          </p:txBody>
        </p:sp>
        <p:sp>
          <p:nvSpPr>
            <p:cNvPr id="240" name="Text Box 147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072" y="917"/>
              <a:ext cx="27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Norway</a:t>
              </a:r>
            </a:p>
          </p:txBody>
        </p:sp>
        <p:sp>
          <p:nvSpPr>
            <p:cNvPr id="241" name="Text Box 148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1793" y="1817"/>
              <a:ext cx="273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Nether-</a:t>
              </a:r>
              <a:br>
                <a:rPr lang="en-US" sz="900">
                  <a:solidFill>
                    <a:prstClr val="black"/>
                  </a:solidFill>
                </a:rPr>
              </a:br>
              <a:r>
                <a:rPr lang="en-US" sz="900">
                  <a:solidFill>
                    <a:prstClr val="black"/>
                  </a:solidFill>
                </a:rPr>
                <a:t>lands</a:t>
              </a:r>
            </a:p>
          </p:txBody>
        </p:sp>
        <p:sp>
          <p:nvSpPr>
            <p:cNvPr id="242" name="Text Box 149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1741" y="2060"/>
              <a:ext cx="27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Belgium</a:t>
              </a:r>
            </a:p>
          </p:txBody>
        </p:sp>
        <p:sp>
          <p:nvSpPr>
            <p:cNvPr id="243" name="Text Box 150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1768" y="2218"/>
              <a:ext cx="4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Luxembourg</a:t>
              </a:r>
            </a:p>
          </p:txBody>
        </p:sp>
        <p:sp>
          <p:nvSpPr>
            <p:cNvPr id="244" name="Text Box 151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690" y="3797"/>
              <a:ext cx="20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Malta</a:t>
              </a:r>
            </a:p>
          </p:txBody>
        </p:sp>
        <p:sp>
          <p:nvSpPr>
            <p:cNvPr id="245" name="Text Box 147" descr="© INSCALE GmbH, 05.05.2010&#10;http://www.presentationload.com/"/>
            <p:cNvSpPr txBox="1">
              <a:spLocks noChangeArrowheads="1"/>
            </p:cNvSpPr>
            <p:nvPr/>
          </p:nvSpPr>
          <p:spPr bwMode="gray">
            <a:xfrm>
              <a:off x="2445" y="1004"/>
              <a:ext cx="28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spAutoFit/>
            </a:bodyPr>
            <a:lstStyle/>
            <a:p>
              <a:pPr algn="ctr" defTabSz="1222077">
                <a:spcBef>
                  <a:spcPct val="0"/>
                </a:spcBef>
              </a:pPr>
              <a:r>
                <a:rPr lang="en-US" sz="900">
                  <a:solidFill>
                    <a:prstClr val="black"/>
                  </a:solidFill>
                </a:rPr>
                <a:t>Sweden</a:t>
              </a:r>
            </a:p>
          </p:txBody>
        </p:sp>
      </p:grpSp>
      <p:graphicFrame>
        <p:nvGraphicFramePr>
          <p:cNvPr id="132" name="Tabelle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185535"/>
              </p:ext>
            </p:extLst>
          </p:nvPr>
        </p:nvGraphicFramePr>
        <p:xfrm>
          <a:off x="5322679" y="595391"/>
          <a:ext cx="3848780" cy="5641921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2264604"/>
                <a:gridCol w="1584176"/>
              </a:tblGrid>
              <a:tr h="313937">
                <a:tc>
                  <a:txBody>
                    <a:bodyPr/>
                    <a:lstStyle/>
                    <a:p>
                      <a:r>
                        <a:rPr lang="tr-TR" sz="1100" noProof="0" dirty="0" smtClean="0"/>
                        <a:t>Ülke</a:t>
                      </a:r>
                      <a:endParaRPr lang="en-US" sz="11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6245" marR="96245" marT="0" marB="0" anchor="ctr">
                    <a:solidFill>
                      <a:srgbClr val="D2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100" noProof="0" dirty="0" smtClean="0"/>
                        <a:t>Antrenör</a:t>
                      </a:r>
                      <a:endParaRPr lang="en-US" sz="11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6245" marR="96245" marT="0" marB="0" anchor="ctr">
                    <a:solidFill>
                      <a:srgbClr val="D20000"/>
                    </a:solidFill>
                  </a:tcPr>
                </a:tc>
              </a:tr>
              <a:tr h="2214057">
                <a:tc>
                  <a:txBody>
                    <a:bodyPr/>
                    <a:lstStyle/>
                    <a:p>
                      <a:r>
                        <a:rPr lang="tr-TR" sz="11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Almanya </a:t>
                      </a:r>
                    </a:p>
                    <a:p>
                      <a:endParaRPr lang="en-US" sz="1100" b="1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245" marR="96245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Müfit </a:t>
                      </a:r>
                      <a:r>
                        <a:rPr lang="tr-TR" sz="1200" noProof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Erkasap</a:t>
                      </a:r>
                      <a:endParaRPr lang="tr-TR" sz="1200" noProof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Abdullah Ercan</a:t>
                      </a:r>
                    </a:p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Vedat </a:t>
                      </a:r>
                      <a:r>
                        <a:rPr lang="tr-TR" sz="1200" noProof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İnceefe</a:t>
                      </a:r>
                      <a:endParaRPr lang="tr-TR" sz="1200" noProof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Mehmet</a:t>
                      </a:r>
                      <a:r>
                        <a:rPr lang="tr-TR" sz="12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Hacıoğlu</a:t>
                      </a:r>
                      <a:endParaRPr lang="tr-TR" sz="1200" noProof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Ahmet</a:t>
                      </a:r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Ceyhan</a:t>
                      </a:r>
                    </a:p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Şenol</a:t>
                      </a:r>
                      <a:r>
                        <a:rPr lang="tr-TR" sz="12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tr-TR" sz="1200" baseline="0" noProof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Ustaömer</a:t>
                      </a:r>
                      <a:endParaRPr lang="tr-TR" sz="1200" baseline="0" noProof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r>
                        <a:rPr lang="tr-TR" sz="12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Güngör Şahinkaya</a:t>
                      </a:r>
                    </a:p>
                    <a:p>
                      <a:r>
                        <a:rPr lang="en-US" sz="1200" b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Adnan</a:t>
                      </a:r>
                      <a:r>
                        <a:rPr lang="en-US" sz="1200" b="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baseline="0" noProof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Örnek</a:t>
                      </a:r>
                      <a:endParaRPr lang="en-US" sz="1200" b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L="96245" marR="96245" marT="0" marB="0" anchor="ctr"/>
                </a:tc>
              </a:tr>
              <a:tr h="830271">
                <a:tc>
                  <a:txBody>
                    <a:bodyPr/>
                    <a:lstStyle/>
                    <a:p>
                      <a:r>
                        <a:rPr lang="tr-TR" sz="11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Hollanda - Belçika</a:t>
                      </a:r>
                      <a:endParaRPr lang="en-US" sz="1100" b="1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245" marR="96245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Mehmet</a:t>
                      </a:r>
                      <a:r>
                        <a:rPr lang="tr-TR" sz="12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Hacıoğlu</a:t>
                      </a:r>
                      <a:endParaRPr lang="tr-TR" sz="1200" noProof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Emre Aşık</a:t>
                      </a:r>
                    </a:p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Sinan</a:t>
                      </a:r>
                      <a:r>
                        <a:rPr lang="tr-TR" sz="12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 Turhan</a:t>
                      </a:r>
                      <a:endParaRPr lang="en-US" sz="12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L="96245" marR="96245" marT="0" marB="0" anchor="ctr"/>
                </a:tc>
              </a:tr>
              <a:tr h="575664">
                <a:tc>
                  <a:txBody>
                    <a:bodyPr/>
                    <a:lstStyle/>
                    <a:p>
                      <a:r>
                        <a:rPr lang="tr-TR" sz="11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İskandinav</a:t>
                      </a:r>
                      <a:r>
                        <a:rPr lang="tr-TR" sz="1100" b="1" baseline="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Ülkeleri</a:t>
                      </a:r>
                      <a:endParaRPr lang="en-US" sz="1100" b="1" noProof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245" marR="96245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Nedim Yiğit</a:t>
                      </a:r>
                    </a:p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Kerem</a:t>
                      </a:r>
                      <a:r>
                        <a:rPr lang="tr-TR" sz="12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 Yavaş</a:t>
                      </a:r>
                      <a:endParaRPr lang="en-US" sz="12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L="96245" marR="96245" marT="0" marB="0" anchor="ctr"/>
                </a:tc>
              </a:tr>
              <a:tr h="1107028">
                <a:tc>
                  <a:txBody>
                    <a:bodyPr/>
                    <a:lstStyle/>
                    <a:p>
                      <a:r>
                        <a:rPr lang="tr-TR" sz="11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İsviçre – Avusturya - Fransa</a:t>
                      </a:r>
                      <a:endParaRPr lang="en-US" sz="1100" b="1" noProof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245" marR="96245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Mehmet Hacıoğlu</a:t>
                      </a:r>
                    </a:p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Adnan Örnek</a:t>
                      </a:r>
                    </a:p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Turhan Sofuoğlu</a:t>
                      </a:r>
                    </a:p>
                    <a:p>
                      <a:endParaRPr lang="tr-TR" sz="1100" noProof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6245" marR="96245" marT="0" marB="0" anchor="ctr"/>
                </a:tc>
              </a:tr>
              <a:tr h="600964">
                <a:tc>
                  <a:txBody>
                    <a:bodyPr/>
                    <a:lstStyle/>
                    <a:p>
                      <a:pPr marL="0" marR="0" indent="0" algn="l" defTabSz="3420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İngiltere – İrlanda – İskoçya - Galler</a:t>
                      </a:r>
                      <a:endParaRPr lang="en-US" sz="1100" b="1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245" marR="96245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Kerem Yavaş</a:t>
                      </a:r>
                    </a:p>
                    <a:p>
                      <a:r>
                        <a:rPr lang="tr-TR" sz="12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Vedat</a:t>
                      </a:r>
                      <a:r>
                        <a:rPr lang="tr-TR" sz="12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tr-TR" sz="1200" baseline="0" noProof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İnceefe</a:t>
                      </a:r>
                      <a:endParaRPr lang="en-US" sz="12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L="96245" marR="96245" marT="0" marB="0" anchor="ctr"/>
                </a:tc>
              </a:tr>
            </a:tbl>
          </a:graphicData>
        </a:graphic>
      </p:graphicFrame>
      <p:sp>
        <p:nvSpPr>
          <p:cNvPr id="137" name="Rectangle 2"/>
          <p:cNvSpPr>
            <a:spLocks noChangeArrowheads="1"/>
          </p:cNvSpPr>
          <p:nvPr/>
        </p:nvSpPr>
        <p:spPr bwMode="auto">
          <a:xfrm>
            <a:off x="147235" y="4070896"/>
            <a:ext cx="4524736" cy="3184138"/>
          </a:xfrm>
          <a:prstGeom prst="rect">
            <a:avLst/>
          </a:prstGeom>
          <a:noFill/>
          <a:ln>
            <a:noFill/>
          </a:ln>
          <a:extLst/>
        </p:spPr>
        <p:txBody>
          <a:bodyPr lIns="122208" tIns="61104" rIns="122208" bIns="61104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3" defTabSz="1222077"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Font typeface="Wingdings" panose="05000000000000000000" pitchFamily="2" charset="2"/>
              <a:buChar char="q"/>
            </a:pPr>
            <a:endParaRPr lang="tr-TR" altLang="tr-TR" sz="1100" b="1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-7230" y="0"/>
            <a:ext cx="9169074" cy="484783"/>
          </a:xfrm>
          <a:prstGeom prst="rect">
            <a:avLst/>
          </a:prstGeom>
          <a:solidFill>
            <a:srgbClr val="D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accent1"/>
              </a:solidFill>
            </a:endParaRP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 bwMode="gray">
          <a:xfrm>
            <a:off x="-4620" y="-3407"/>
            <a:ext cx="3464727" cy="621499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Calibri" panose="020F0502020204030204" pitchFamily="34" charset="0"/>
              </a:rPr>
              <a:t>Avrupa Organizasyonu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1" name="Dikdörtgen 110"/>
          <p:cNvSpPr/>
          <p:nvPr/>
        </p:nvSpPr>
        <p:spPr>
          <a:xfrm>
            <a:off x="-6668" y="6329008"/>
            <a:ext cx="9169074" cy="528992"/>
          </a:xfrm>
          <a:prstGeom prst="rect">
            <a:avLst/>
          </a:prstGeom>
          <a:solidFill>
            <a:srgbClr val="D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86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build="p"/>
    </p:bld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107</Words>
  <Application>Microsoft Office PowerPoint</Application>
  <PresentationFormat>Ekran Gösterisi (4:3)</PresentationFormat>
  <Paragraphs>71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Duman</vt:lpstr>
      <vt:lpstr>Avrupa Organizasyonu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Avrupa Organizasyonu</dc:title>
  <dc:creator>Şükru Hanedar</dc:creator>
  <cp:lastModifiedBy>Şükru Hanedar</cp:lastModifiedBy>
  <cp:revision>5</cp:revision>
  <dcterms:created xsi:type="dcterms:W3CDTF">2015-12-09T08:40:12Z</dcterms:created>
  <dcterms:modified xsi:type="dcterms:W3CDTF">2015-12-09T09:21:23Z</dcterms:modified>
</cp:coreProperties>
</file>